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1EDB-460D-93E1-4173DBB4A6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73984"/>
        <c:axId val="14319984"/>
      </c:lineChart>
      <c:catAx>
        <c:axId val="27887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19984"/>
        <c:crosses val="autoZero"/>
        <c:auto val="1"/>
        <c:lblAlgn val="ctr"/>
        <c:lblOffset val="100"/>
        <c:noMultiLvlLbl val="0"/>
      </c:catAx>
      <c:valAx>
        <c:axId val="1431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7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B043F-2B0C-4C90-938E-C7FFE300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A6BE6A-9737-4504-BFC1-7DB5F283BD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281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325A9-6E76-4BD4-9C54-50C8D80CE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9460D-1927-47F6-AF61-965C813E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6768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TGP The Generics Pharmacy</dc:title>
  <dc:creator>Administrator</dc:creator>
  <cp:lastModifiedBy>Administrator</cp:lastModifiedBy>
  <cp:revision>1</cp:revision>
  <dcterms:created xsi:type="dcterms:W3CDTF">2018-10-12T05:26:00Z</dcterms:created>
  <dcterms:modified xsi:type="dcterms:W3CDTF">2018-10-12T05:26:04Z</dcterms:modified>
</cp:coreProperties>
</file>