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A5F6-41C2-A29E-A9B56C4B1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74224"/>
        <c:axId val="352568368"/>
      </c:lineChart>
      <c:catAx>
        <c:axId val="17497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68368"/>
        <c:crosses val="autoZero"/>
        <c:auto val="1"/>
        <c:lblAlgn val="ctr"/>
        <c:lblOffset val="100"/>
        <c:noMultiLvlLbl val="0"/>
      </c:catAx>
      <c:valAx>
        <c:axId val="35256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7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5940A-F0D8-4421-8435-056132A1B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41C27-80CC-429D-8C97-A4B5EEB9E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056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7F1EE-6D4A-4C2D-963C-665EF9331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62798-CEC0-461C-8B37-BE9108A75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5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TGP The Generics Pharmacy</dc:title>
  <dc:creator>Administrator</dc:creator>
  <cp:lastModifiedBy>Administrator</cp:lastModifiedBy>
  <cp:revision>1</cp:revision>
  <dcterms:created xsi:type="dcterms:W3CDTF">2018-10-12T05:20:14Z</dcterms:created>
  <dcterms:modified xsi:type="dcterms:W3CDTF">2018-10-12T05:20:18Z</dcterms:modified>
</cp:coreProperties>
</file>