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7981</c:v>
                </c:pt>
                <c:pt idx="1">
                  <c:v>5563</c:v>
                </c:pt>
                <c:pt idx="2">
                  <c:v>2899</c:v>
                </c:pt>
                <c:pt idx="3">
                  <c:v>8386</c:v>
                </c:pt>
                <c:pt idx="4">
                  <c:v>2964</c:v>
                </c:pt>
                <c:pt idx="5">
                  <c:v>3376</c:v>
                </c:pt>
                <c:pt idx="6">
                  <c:v>8525</c:v>
                </c:pt>
                <c:pt idx="7">
                  <c:v>11180</c:v>
                </c:pt>
                <c:pt idx="8">
                  <c:v>9063</c:v>
                </c:pt>
                <c:pt idx="9">
                  <c:v>4773</c:v>
                </c:pt>
                <c:pt idx="10">
                  <c:v>6924</c:v>
                </c:pt>
                <c:pt idx="11">
                  <c:v>93915</c:v>
                </c:pt>
                <c:pt idx="12">
                  <c:v>14203</c:v>
                </c:pt>
                <c:pt idx="13">
                  <c:v>11501</c:v>
                </c:pt>
                <c:pt idx="14">
                  <c:v>27363</c:v>
                </c:pt>
                <c:pt idx="15">
                  <c:v>22707</c:v>
                </c:pt>
                <c:pt idx="16">
                  <c:v>1270</c:v>
                </c:pt>
                <c:pt idx="17">
                  <c:v>3525</c:v>
                </c:pt>
                <c:pt idx="18">
                  <c:v>3583</c:v>
                </c:pt>
                <c:pt idx="19">
                  <c:v>1970</c:v>
                </c:pt>
                <c:pt idx="20">
                  <c:v>3012</c:v>
                </c:pt>
                <c:pt idx="21">
                  <c:v>2448</c:v>
                </c:pt>
                <c:pt idx="22">
                  <c:v>1568</c:v>
                </c:pt>
                <c:pt idx="23">
                  <c:v>1445</c:v>
                </c:pt>
                <c:pt idx="24">
                  <c:v>5760</c:v>
                </c:pt>
                <c:pt idx="25">
                  <c:v>8771</c:v>
                </c:pt>
                <c:pt idx="26">
                  <c:v>8497</c:v>
                </c:pt>
                <c:pt idx="27">
                  <c:v>10846</c:v>
                </c:pt>
                <c:pt idx="28">
                  <c:v>8220</c:v>
                </c:pt>
                <c:pt idx="29">
                  <c:v>9606</c:v>
                </c:pt>
                <c:pt idx="30">
                  <c:v>13645</c:v>
                </c:pt>
                <c:pt idx="31">
                  <c:v>4138</c:v>
                </c:pt>
                <c:pt idx="32">
                  <c:v>1205</c:v>
                </c:pt>
                <c:pt idx="33">
                  <c:v>1695</c:v>
                </c:pt>
                <c:pt idx="34">
                  <c:v>1547</c:v>
                </c:pt>
                <c:pt idx="35">
                  <c:v>920</c:v>
                </c:pt>
                <c:pt idx="36">
                  <c:v>2012</c:v>
                </c:pt>
                <c:pt idx="37">
                  <c:v>43452</c:v>
                </c:pt>
                <c:pt idx="38">
                  <c:v>26053</c:v>
                </c:pt>
                <c:pt idx="39">
                  <c:v>21787</c:v>
                </c:pt>
                <c:pt idx="40">
                  <c:v>23962</c:v>
                </c:pt>
                <c:pt idx="41">
                  <c:v>110088</c:v>
                </c:pt>
                <c:pt idx="42">
                  <c:v>86678</c:v>
                </c:pt>
                <c:pt idx="43">
                  <c:v>3095</c:v>
                </c:pt>
                <c:pt idx="44">
                  <c:v>8356</c:v>
                </c:pt>
                <c:pt idx="45">
                  <c:v>4162</c:v>
                </c:pt>
                <c:pt idx="46">
                  <c:v>3347</c:v>
                </c:pt>
                <c:pt idx="47">
                  <c:v>3998</c:v>
                </c:pt>
                <c:pt idx="48">
                  <c:v>2258</c:v>
                </c:pt>
                <c:pt idx="49">
                  <c:v>1452</c:v>
                </c:pt>
                <c:pt idx="50">
                  <c:v>2135</c:v>
                </c:pt>
                <c:pt idx="51">
                  <c:v>4586</c:v>
                </c:pt>
                <c:pt idx="52">
                  <c:v>3751</c:v>
                </c:pt>
                <c:pt idx="53">
                  <c:v>6367</c:v>
                </c:pt>
                <c:pt idx="54">
                  <c:v>10046</c:v>
                </c:pt>
                <c:pt idx="55">
                  <c:v>16620</c:v>
                </c:pt>
                <c:pt idx="56">
                  <c:v>15010</c:v>
                </c:pt>
                <c:pt idx="57">
                  <c:v>24625</c:v>
                </c:pt>
                <c:pt idx="58">
                  <c:v>773934</c:v>
                </c:pt>
                <c:pt idx="59">
                  <c:v>685087</c:v>
                </c:pt>
                <c:pt idx="60">
                  <c:v>660507</c:v>
                </c:pt>
                <c:pt idx="61">
                  <c:v>721890</c:v>
                </c:pt>
                <c:pt idx="62">
                  <c:v>784263</c:v>
                </c:pt>
                <c:pt idx="63">
                  <c:v>968330</c:v>
                </c:pt>
                <c:pt idx="64">
                  <c:v>947919</c:v>
                </c:pt>
                <c:pt idx="65">
                  <c:v>885856</c:v>
                </c:pt>
                <c:pt idx="66">
                  <c:v>822896</c:v>
                </c:pt>
                <c:pt idx="67">
                  <c:v>834377</c:v>
                </c:pt>
                <c:pt idx="68">
                  <c:v>781959</c:v>
                </c:pt>
                <c:pt idx="69">
                  <c:v>796564</c:v>
                </c:pt>
                <c:pt idx="70">
                  <c:v>846547</c:v>
                </c:pt>
                <c:pt idx="71">
                  <c:v>801178</c:v>
                </c:pt>
                <c:pt idx="72">
                  <c:v>863175</c:v>
                </c:pt>
                <c:pt idx="73">
                  <c:v>833387</c:v>
                </c:pt>
                <c:pt idx="74">
                  <c:v>852813</c:v>
                </c:pt>
                <c:pt idx="75">
                  <c:v>842565</c:v>
                </c:pt>
                <c:pt idx="76">
                  <c:v>936718</c:v>
                </c:pt>
                <c:pt idx="77">
                  <c:v>910247</c:v>
                </c:pt>
                <c:pt idx="78">
                  <c:v>977076</c:v>
                </c:pt>
                <c:pt idx="79">
                  <c:v>926834</c:v>
                </c:pt>
                <c:pt idx="80">
                  <c:v>811151</c:v>
                </c:pt>
                <c:pt idx="81">
                  <c:v>749809</c:v>
                </c:pt>
                <c:pt idx="82">
                  <c:v>714716</c:v>
                </c:pt>
                <c:pt idx="83">
                  <c:v>714443</c:v>
                </c:pt>
                <c:pt idx="84">
                  <c:v>822519</c:v>
                </c:pt>
                <c:pt idx="85">
                  <c:v>771445</c:v>
                </c:pt>
                <c:pt idx="86">
                  <c:v>692093</c:v>
                </c:pt>
                <c:pt idx="87">
                  <c:v>749586</c:v>
                </c:pt>
                <c:pt idx="88">
                  <c:v>756597</c:v>
                </c:pt>
                <c:pt idx="89">
                  <c:v>731662</c:v>
                </c:pt>
                <c:pt idx="90">
                  <c:v>727313</c:v>
                </c:pt>
                <c:pt idx="91">
                  <c:v>711183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69-49B2-94CA-B18082281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81392"/>
        <c:axId val="348582048"/>
      </c:lineChart>
      <c:dateAx>
        <c:axId val="34858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82048"/>
        <c:crosses val="autoZero"/>
        <c:auto val="1"/>
        <c:lblOffset val="100"/>
        <c:baseTimeUnit val="days"/>
      </c:dateAx>
      <c:valAx>
        <c:axId val="3485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8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1E44-303C-4990-B771-C36889E8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F64342-D48F-4150-92D5-DEF66E1C9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489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95D87-FA2B-45AD-B4A0-E6DE9CA91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9D876-FBFF-4116-ACF7-BC27F10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86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TGP The Generics Pharmacy</dc:title>
  <dc:creator>Administrator</dc:creator>
  <cp:lastModifiedBy>Administrator</cp:lastModifiedBy>
  <cp:revision>1</cp:revision>
  <dcterms:created xsi:type="dcterms:W3CDTF">2018-10-12T05:17:21Z</dcterms:created>
  <dcterms:modified xsi:type="dcterms:W3CDTF">2018-10-12T05:17:25Z</dcterms:modified>
</cp:coreProperties>
</file>