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8E4B-45E3-A8C9-41288BDB3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513696"/>
        <c:axId val="355514024"/>
      </c:lineChart>
      <c:catAx>
        <c:axId val="35551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14024"/>
        <c:crosses val="autoZero"/>
        <c:auto val="1"/>
        <c:lblAlgn val="ctr"/>
        <c:lblOffset val="100"/>
        <c:noMultiLvlLbl val="0"/>
      </c:catAx>
      <c:valAx>
        <c:axId val="35551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1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0BF36-2126-4ED2-8565-2649965C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AEAFC-3590-47BA-8AAA-B6D6447EDB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743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B71CC-8EA3-47D0-AED9-257D4F790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355F-E7BE-4583-8C20-58F19FC88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189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TGP The Generics Pharmacy</dc:title>
  <dc:creator>Administrator</dc:creator>
  <cp:lastModifiedBy>Administrator</cp:lastModifiedBy>
  <cp:revision>1</cp:revision>
  <dcterms:created xsi:type="dcterms:W3CDTF">2018-10-12T05:09:16Z</dcterms:created>
  <dcterms:modified xsi:type="dcterms:W3CDTF">2018-10-12T05:09:20Z</dcterms:modified>
</cp:coreProperties>
</file>