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Lst>
  <p:sldSz cx="9144000" cy="6858000" type="screen4x3"/>
  <p:notesSz cx="6858000" cy="9144000"/>
  <p:embeddedFontLst>
    <p:embeddedFont>
      <p:font typeface="Calibri" panose="020F0502020204030204" pitchFamily="34" charset="0"/>
      <p:regular r:id="rId58"/>
      <p:bold r:id="rId59"/>
      <p:italic r:id="rId60"/>
      <p:boldItalic r:id="rId6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3.fntdata"/><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Sheet1!$A$2:$A$93</c:f>
              <c:numCache>
                <c:formatCode>m/d/yyyy</c:formatCode>
                <c:ptCount val="92"/>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pt idx="31">
                  <c:v>43313</c:v>
                </c:pt>
                <c:pt idx="32">
                  <c:v>43314</c:v>
                </c:pt>
                <c:pt idx="33">
                  <c:v>43315</c:v>
                </c:pt>
                <c:pt idx="34">
                  <c:v>43316</c:v>
                </c:pt>
                <c:pt idx="35">
                  <c:v>43317</c:v>
                </c:pt>
                <c:pt idx="36">
                  <c:v>43318</c:v>
                </c:pt>
                <c:pt idx="37">
                  <c:v>43319</c:v>
                </c:pt>
                <c:pt idx="38">
                  <c:v>43320</c:v>
                </c:pt>
                <c:pt idx="39">
                  <c:v>43321</c:v>
                </c:pt>
                <c:pt idx="40">
                  <c:v>43322</c:v>
                </c:pt>
                <c:pt idx="41">
                  <c:v>43323</c:v>
                </c:pt>
                <c:pt idx="42">
                  <c:v>43324</c:v>
                </c:pt>
                <c:pt idx="43">
                  <c:v>43325</c:v>
                </c:pt>
                <c:pt idx="44">
                  <c:v>43326</c:v>
                </c:pt>
                <c:pt idx="45">
                  <c:v>43327</c:v>
                </c:pt>
                <c:pt idx="46">
                  <c:v>43328</c:v>
                </c:pt>
                <c:pt idx="47">
                  <c:v>43329</c:v>
                </c:pt>
                <c:pt idx="48">
                  <c:v>43330</c:v>
                </c:pt>
                <c:pt idx="49">
                  <c:v>43331</c:v>
                </c:pt>
                <c:pt idx="50">
                  <c:v>43332</c:v>
                </c:pt>
                <c:pt idx="51">
                  <c:v>43333</c:v>
                </c:pt>
                <c:pt idx="52">
                  <c:v>43334</c:v>
                </c:pt>
                <c:pt idx="53">
                  <c:v>43335</c:v>
                </c:pt>
                <c:pt idx="54">
                  <c:v>43336</c:v>
                </c:pt>
                <c:pt idx="55">
                  <c:v>43337</c:v>
                </c:pt>
                <c:pt idx="56">
                  <c:v>43338</c:v>
                </c:pt>
                <c:pt idx="57">
                  <c:v>43339</c:v>
                </c:pt>
                <c:pt idx="58">
                  <c:v>43340</c:v>
                </c:pt>
                <c:pt idx="59">
                  <c:v>43341</c:v>
                </c:pt>
                <c:pt idx="60">
                  <c:v>43342</c:v>
                </c:pt>
                <c:pt idx="61">
                  <c:v>43343</c:v>
                </c:pt>
                <c:pt idx="62">
                  <c:v>43344</c:v>
                </c:pt>
                <c:pt idx="63">
                  <c:v>43345</c:v>
                </c:pt>
                <c:pt idx="64">
                  <c:v>43346</c:v>
                </c:pt>
                <c:pt idx="65">
                  <c:v>43347</c:v>
                </c:pt>
                <c:pt idx="66">
                  <c:v>43348</c:v>
                </c:pt>
                <c:pt idx="67">
                  <c:v>43349</c:v>
                </c:pt>
                <c:pt idx="68">
                  <c:v>43350</c:v>
                </c:pt>
                <c:pt idx="69">
                  <c:v>43351</c:v>
                </c:pt>
                <c:pt idx="70">
                  <c:v>43352</c:v>
                </c:pt>
                <c:pt idx="71">
                  <c:v>43353</c:v>
                </c:pt>
                <c:pt idx="72">
                  <c:v>43354</c:v>
                </c:pt>
                <c:pt idx="73">
                  <c:v>43355</c:v>
                </c:pt>
                <c:pt idx="74">
                  <c:v>43356</c:v>
                </c:pt>
                <c:pt idx="75">
                  <c:v>43357</c:v>
                </c:pt>
                <c:pt idx="76">
                  <c:v>43358</c:v>
                </c:pt>
                <c:pt idx="77">
                  <c:v>43359</c:v>
                </c:pt>
                <c:pt idx="78">
                  <c:v>43360</c:v>
                </c:pt>
                <c:pt idx="79">
                  <c:v>43361</c:v>
                </c:pt>
                <c:pt idx="80">
                  <c:v>43362</c:v>
                </c:pt>
                <c:pt idx="81">
                  <c:v>43363</c:v>
                </c:pt>
                <c:pt idx="82">
                  <c:v>43364</c:v>
                </c:pt>
                <c:pt idx="83">
                  <c:v>43365</c:v>
                </c:pt>
                <c:pt idx="84">
                  <c:v>43366</c:v>
                </c:pt>
                <c:pt idx="85">
                  <c:v>43367</c:v>
                </c:pt>
                <c:pt idx="86">
                  <c:v>43368</c:v>
                </c:pt>
                <c:pt idx="87">
                  <c:v>43369</c:v>
                </c:pt>
                <c:pt idx="88">
                  <c:v>43370</c:v>
                </c:pt>
                <c:pt idx="89">
                  <c:v>43371</c:v>
                </c:pt>
                <c:pt idx="90">
                  <c:v>43372</c:v>
                </c:pt>
                <c:pt idx="91">
                  <c:v>43373</c:v>
                </c:pt>
              </c:numCache>
            </c:numRef>
          </c:cat>
          <c:val>
            <c:numRef>
              <c:f>Sheet1!$B$2:$B$93</c:f>
              <c:numCache>
                <c:formatCode>General</c:formatCode>
                <c:ptCount val="92"/>
                <c:pt idx="0">
                  <c:v>181192</c:v>
                </c:pt>
                <c:pt idx="1">
                  <c:v>181279</c:v>
                </c:pt>
                <c:pt idx="2">
                  <c:v>181309</c:v>
                </c:pt>
                <c:pt idx="3">
                  <c:v>181463</c:v>
                </c:pt>
                <c:pt idx="4">
                  <c:v>181493</c:v>
                </c:pt>
                <c:pt idx="5">
                  <c:v>181550</c:v>
                </c:pt>
                <c:pt idx="6">
                  <c:v>181746</c:v>
                </c:pt>
                <c:pt idx="7">
                  <c:v>182029</c:v>
                </c:pt>
                <c:pt idx="8">
                  <c:v>182240</c:v>
                </c:pt>
                <c:pt idx="9">
                  <c:v>182321</c:v>
                </c:pt>
                <c:pt idx="10">
                  <c:v>182525</c:v>
                </c:pt>
                <c:pt idx="11">
                  <c:v>182834</c:v>
                </c:pt>
                <c:pt idx="12">
                  <c:v>182951</c:v>
                </c:pt>
                <c:pt idx="13">
                  <c:v>182958</c:v>
                </c:pt>
                <c:pt idx="14">
                  <c:v>182963</c:v>
                </c:pt>
                <c:pt idx="15">
                  <c:v>182973</c:v>
                </c:pt>
                <c:pt idx="16">
                  <c:v>182991</c:v>
                </c:pt>
                <c:pt idx="17">
                  <c:v>183004</c:v>
                </c:pt>
                <c:pt idx="18">
                  <c:v>183031</c:v>
                </c:pt>
                <c:pt idx="19">
                  <c:v>183032</c:v>
                </c:pt>
                <c:pt idx="20">
                  <c:v>183032</c:v>
                </c:pt>
                <c:pt idx="21">
                  <c:v>183036</c:v>
                </c:pt>
                <c:pt idx="22">
                  <c:v>183041</c:v>
                </c:pt>
                <c:pt idx="23">
                  <c:v>183047</c:v>
                </c:pt>
                <c:pt idx="24">
                  <c:v>183380</c:v>
                </c:pt>
                <c:pt idx="25">
                  <c:v>184400</c:v>
                </c:pt>
                <c:pt idx="26">
                  <c:v>185288</c:v>
                </c:pt>
                <c:pt idx="27">
                  <c:v>186219</c:v>
                </c:pt>
                <c:pt idx="28">
                  <c:v>187046</c:v>
                </c:pt>
                <c:pt idx="29">
                  <c:v>187990</c:v>
                </c:pt>
                <c:pt idx="30">
                  <c:v>188830</c:v>
                </c:pt>
                <c:pt idx="31">
                  <c:v>189098</c:v>
                </c:pt>
                <c:pt idx="32">
                  <c:v>189106</c:v>
                </c:pt>
                <c:pt idx="33">
                  <c:v>189117</c:v>
                </c:pt>
                <c:pt idx="34">
                  <c:v>189110</c:v>
                </c:pt>
                <c:pt idx="35">
                  <c:v>189114</c:v>
                </c:pt>
                <c:pt idx="36">
                  <c:v>189120</c:v>
                </c:pt>
                <c:pt idx="37">
                  <c:v>189128</c:v>
                </c:pt>
                <c:pt idx="38">
                  <c:v>189144</c:v>
                </c:pt>
                <c:pt idx="39">
                  <c:v>189138</c:v>
                </c:pt>
                <c:pt idx="40">
                  <c:v>189156</c:v>
                </c:pt>
                <c:pt idx="41">
                  <c:v>189172</c:v>
                </c:pt>
                <c:pt idx="42">
                  <c:v>189187</c:v>
                </c:pt>
                <c:pt idx="43">
                  <c:v>189195</c:v>
                </c:pt>
                <c:pt idx="44">
                  <c:v>189202</c:v>
                </c:pt>
                <c:pt idx="45">
                  <c:v>189212</c:v>
                </c:pt>
                <c:pt idx="46">
                  <c:v>189231</c:v>
                </c:pt>
                <c:pt idx="47">
                  <c:v>189234</c:v>
                </c:pt>
                <c:pt idx="48">
                  <c:v>189245</c:v>
                </c:pt>
                <c:pt idx="49">
                  <c:v>189249</c:v>
                </c:pt>
                <c:pt idx="50">
                  <c:v>189269</c:v>
                </c:pt>
                <c:pt idx="51">
                  <c:v>189271</c:v>
                </c:pt>
                <c:pt idx="52">
                  <c:v>189278</c:v>
                </c:pt>
                <c:pt idx="53">
                  <c:v>189550</c:v>
                </c:pt>
                <c:pt idx="54">
                  <c:v>190319</c:v>
                </c:pt>
                <c:pt idx="55">
                  <c:v>191632</c:v>
                </c:pt>
                <c:pt idx="56">
                  <c:v>192775</c:v>
                </c:pt>
                <c:pt idx="57">
                  <c:v>193870</c:v>
                </c:pt>
                <c:pt idx="58">
                  <c:v>194752</c:v>
                </c:pt>
                <c:pt idx="59">
                  <c:v>195552</c:v>
                </c:pt>
                <c:pt idx="60">
                  <c:v>196698</c:v>
                </c:pt>
                <c:pt idx="61">
                  <c:v>197900</c:v>
                </c:pt>
                <c:pt idx="62">
                  <c:v>198002</c:v>
                </c:pt>
                <c:pt idx="63">
                  <c:v>198073</c:v>
                </c:pt>
                <c:pt idx="64">
                  <c:v>198140</c:v>
                </c:pt>
                <c:pt idx="65">
                  <c:v>198216</c:v>
                </c:pt>
                <c:pt idx="66">
                  <c:v>198309</c:v>
                </c:pt>
                <c:pt idx="67">
                  <c:v>198383</c:v>
                </c:pt>
                <c:pt idx="68">
                  <c:v>198444</c:v>
                </c:pt>
                <c:pt idx="69">
                  <c:v>198490</c:v>
                </c:pt>
                <c:pt idx="70">
                  <c:v>198523</c:v>
                </c:pt>
                <c:pt idx="71">
                  <c:v>198555</c:v>
                </c:pt>
                <c:pt idx="72">
                  <c:v>198615</c:v>
                </c:pt>
                <c:pt idx="73">
                  <c:v>198670</c:v>
                </c:pt>
                <c:pt idx="74">
                  <c:v>198685</c:v>
                </c:pt>
                <c:pt idx="75">
                  <c:v>198728</c:v>
                </c:pt>
                <c:pt idx="76">
                  <c:v>198782</c:v>
                </c:pt>
                <c:pt idx="77">
                  <c:v>198815</c:v>
                </c:pt>
                <c:pt idx="78">
                  <c:v>198863</c:v>
                </c:pt>
                <c:pt idx="79">
                  <c:v>198927</c:v>
                </c:pt>
                <c:pt idx="80">
                  <c:v>198961</c:v>
                </c:pt>
                <c:pt idx="81">
                  <c:v>198973</c:v>
                </c:pt>
                <c:pt idx="82">
                  <c:v>198995</c:v>
                </c:pt>
                <c:pt idx="83">
                  <c:v>199007</c:v>
                </c:pt>
                <c:pt idx="84">
                  <c:v>199021</c:v>
                </c:pt>
                <c:pt idx="85">
                  <c:v>199041</c:v>
                </c:pt>
                <c:pt idx="86">
                  <c:v>199864</c:v>
                </c:pt>
                <c:pt idx="87">
                  <c:v>200575</c:v>
                </c:pt>
                <c:pt idx="88">
                  <c:v>201396</c:v>
                </c:pt>
                <c:pt idx="89">
                  <c:v>202144</c:v>
                </c:pt>
                <c:pt idx="90">
                  <c:v>202851</c:v>
                </c:pt>
                <c:pt idx="91">
                  <c:v>203581</c:v>
                </c:pt>
              </c:numCache>
            </c:numRef>
          </c:val>
          <c:smooth val="0"/>
          <c:extLst>
            <c:ext xmlns:c16="http://schemas.microsoft.com/office/drawing/2014/chart" uri="{C3380CC4-5D6E-409C-BE32-E72D297353CC}">
              <c16:uniqueId val="{00000000-A841-4DBD-BE04-1860D8CB6CE2}"/>
            </c:ext>
          </c:extLst>
        </c:ser>
        <c:dLbls>
          <c:showLegendKey val="0"/>
          <c:showVal val="0"/>
          <c:showCatName val="0"/>
          <c:showSerName val="0"/>
          <c:showPercent val="0"/>
          <c:showBubbleSize val="0"/>
        </c:dLbls>
        <c:smooth val="0"/>
        <c:axId val="293920016"/>
        <c:axId val="293919360"/>
      </c:lineChart>
      <c:dateAx>
        <c:axId val="293920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919360"/>
        <c:crosses val="autoZero"/>
        <c:auto val="1"/>
        <c:lblOffset val="100"/>
        <c:baseTimeUnit val="days"/>
      </c:dateAx>
      <c:valAx>
        <c:axId val="293919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920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TGP The Generics Pharmacy TGP The Generics Pharmacy</c:v>
                </c:pt>
              </c:strCache>
            </c:strRef>
          </c:cat>
          <c:val>
            <c:numRef>
              <c:f>Sheet1!$B$2</c:f>
              <c:numCache>
                <c:formatCode>General</c:formatCode>
                <c:ptCount val="1"/>
                <c:pt idx="0">
                  <c:v>34578</c:v>
                </c:pt>
              </c:numCache>
            </c:numRef>
          </c:val>
          <c:extLst>
            <c:ext xmlns:c16="http://schemas.microsoft.com/office/drawing/2014/chart" uri="{C3380CC4-5D6E-409C-BE32-E72D297353CC}">
              <c16:uniqueId val="{00000000-6C64-420A-9AE3-DDC45763BFA8}"/>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TGP The Generics Pharmacy TGP The Generics Pharmacy</c:v>
                </c:pt>
              </c:strCache>
            </c:strRef>
          </c:cat>
          <c:val>
            <c:numRef>
              <c:f>Sheet1!$C$2</c:f>
              <c:numCache>
                <c:formatCode>General</c:formatCode>
                <c:ptCount val="1"/>
                <c:pt idx="0">
                  <c:v>2183</c:v>
                </c:pt>
              </c:numCache>
            </c:numRef>
          </c:val>
          <c:extLst>
            <c:ext xmlns:c16="http://schemas.microsoft.com/office/drawing/2014/chart" uri="{C3380CC4-5D6E-409C-BE32-E72D297353CC}">
              <c16:uniqueId val="{00000001-6C64-420A-9AE3-DDC45763BFA8}"/>
            </c:ext>
          </c:extLst>
        </c:ser>
        <c:ser>
          <c:idx val="2"/>
          <c:order val="2"/>
          <c:tx>
            <c:strRef>
              <c:f>Sheet1!$D$1</c:f>
              <c:strCache>
                <c:ptCount val="1"/>
                <c:pt idx="0">
                  <c:v>Wow</c:v>
                </c:pt>
              </c:strCache>
            </c:strRef>
          </c:tx>
          <c:spPr>
            <a:solidFill>
              <a:schemeClr val="accent3"/>
            </a:solidFill>
            <a:ln>
              <a:noFill/>
            </a:ln>
            <a:effectLst/>
          </c:spPr>
          <c:invertIfNegative val="0"/>
          <c:cat>
            <c:strRef>
              <c:f>Sheet1!$A$2</c:f>
              <c:strCache>
                <c:ptCount val="1"/>
                <c:pt idx="0">
                  <c:v>TGP The Generics Pharmacy TGP The Generics Pharmacy</c:v>
                </c:pt>
              </c:strCache>
            </c:strRef>
          </c:cat>
          <c:val>
            <c:numRef>
              <c:f>Sheet1!$D$2</c:f>
              <c:numCache>
                <c:formatCode>General</c:formatCode>
                <c:ptCount val="1"/>
                <c:pt idx="0">
                  <c:v>228</c:v>
                </c:pt>
              </c:numCache>
            </c:numRef>
          </c:val>
          <c:extLst>
            <c:ext xmlns:c16="http://schemas.microsoft.com/office/drawing/2014/chart" uri="{C3380CC4-5D6E-409C-BE32-E72D297353CC}">
              <c16:uniqueId val="{00000002-6C64-420A-9AE3-DDC45763BFA8}"/>
            </c:ext>
          </c:extLst>
        </c:ser>
        <c:ser>
          <c:idx val="3"/>
          <c:order val="3"/>
          <c:tx>
            <c:strRef>
              <c:f>Sheet1!$E$1</c:f>
              <c:strCache>
                <c:ptCount val="1"/>
                <c:pt idx="0">
                  <c:v>Haha</c:v>
                </c:pt>
              </c:strCache>
            </c:strRef>
          </c:tx>
          <c:spPr>
            <a:solidFill>
              <a:schemeClr val="accent4"/>
            </a:solidFill>
            <a:ln>
              <a:noFill/>
            </a:ln>
            <a:effectLst/>
          </c:spPr>
          <c:invertIfNegative val="0"/>
          <c:cat>
            <c:strRef>
              <c:f>Sheet1!$A$2</c:f>
              <c:strCache>
                <c:ptCount val="1"/>
                <c:pt idx="0">
                  <c:v>TGP The Generics Pharmacy TGP The Generics Pharmacy</c:v>
                </c:pt>
              </c:strCache>
            </c:strRef>
          </c:cat>
          <c:val>
            <c:numRef>
              <c:f>Sheet1!$E$2</c:f>
              <c:numCache>
                <c:formatCode>General</c:formatCode>
                <c:ptCount val="1"/>
                <c:pt idx="0">
                  <c:v>724</c:v>
                </c:pt>
              </c:numCache>
            </c:numRef>
          </c:val>
          <c:extLst>
            <c:ext xmlns:c16="http://schemas.microsoft.com/office/drawing/2014/chart" uri="{C3380CC4-5D6E-409C-BE32-E72D297353CC}">
              <c16:uniqueId val="{00000003-6C64-420A-9AE3-DDC45763BFA8}"/>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TGP The Generics Pharmacy TGP The Generics Pharmacy</c:v>
                </c:pt>
              </c:strCache>
            </c:strRef>
          </c:cat>
          <c:val>
            <c:numRef>
              <c:f>Sheet1!$F$2</c:f>
              <c:numCache>
                <c:formatCode>General</c:formatCode>
                <c:ptCount val="1"/>
                <c:pt idx="0">
                  <c:v>106</c:v>
                </c:pt>
              </c:numCache>
            </c:numRef>
          </c:val>
          <c:extLst>
            <c:ext xmlns:c16="http://schemas.microsoft.com/office/drawing/2014/chart" uri="{C3380CC4-5D6E-409C-BE32-E72D297353CC}">
              <c16:uniqueId val="{00000004-6C64-420A-9AE3-DDC45763BFA8}"/>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TGP The Generics Pharmacy TGP The Generics Pharmacy</c:v>
                </c:pt>
              </c:strCache>
            </c:strRef>
          </c:cat>
          <c:val>
            <c:numRef>
              <c:f>Sheet1!$G$2</c:f>
              <c:numCache>
                <c:formatCode>General</c:formatCode>
                <c:ptCount val="1"/>
                <c:pt idx="0">
                  <c:v>183</c:v>
                </c:pt>
              </c:numCache>
            </c:numRef>
          </c:val>
          <c:extLst>
            <c:ext xmlns:c16="http://schemas.microsoft.com/office/drawing/2014/chart" uri="{C3380CC4-5D6E-409C-BE32-E72D297353CC}">
              <c16:uniqueId val="{00000005-6C64-420A-9AE3-DDC45763BFA8}"/>
            </c:ext>
          </c:extLst>
        </c:ser>
        <c:dLbls>
          <c:showLegendKey val="0"/>
          <c:showVal val="0"/>
          <c:showCatName val="0"/>
          <c:showSerName val="0"/>
          <c:showPercent val="0"/>
          <c:showBubbleSize val="0"/>
        </c:dLbls>
        <c:gapWidth val="150"/>
        <c:overlap val="100"/>
        <c:axId val="360956976"/>
        <c:axId val="360960912"/>
      </c:barChart>
      <c:catAx>
        <c:axId val="360956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960912"/>
        <c:crosses val="autoZero"/>
        <c:auto val="1"/>
        <c:lblAlgn val="ctr"/>
        <c:lblOffset val="100"/>
        <c:noMultiLvlLbl val="0"/>
      </c:catAx>
      <c:valAx>
        <c:axId val="3609609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956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Sheet1!$A$2:$A$93</c:f>
              <c:numCache>
                <c:formatCode>m/d/yyyy</c:formatCode>
                <c:ptCount val="92"/>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pt idx="31">
                  <c:v>43313</c:v>
                </c:pt>
                <c:pt idx="32">
                  <c:v>43314</c:v>
                </c:pt>
                <c:pt idx="33">
                  <c:v>43315</c:v>
                </c:pt>
                <c:pt idx="34">
                  <c:v>43316</c:v>
                </c:pt>
                <c:pt idx="35">
                  <c:v>43317</c:v>
                </c:pt>
                <c:pt idx="36">
                  <c:v>43318</c:v>
                </c:pt>
                <c:pt idx="37">
                  <c:v>43319</c:v>
                </c:pt>
                <c:pt idx="38">
                  <c:v>43320</c:v>
                </c:pt>
                <c:pt idx="39">
                  <c:v>43321</c:v>
                </c:pt>
                <c:pt idx="40">
                  <c:v>43322</c:v>
                </c:pt>
                <c:pt idx="41">
                  <c:v>43323</c:v>
                </c:pt>
                <c:pt idx="42">
                  <c:v>43324</c:v>
                </c:pt>
                <c:pt idx="43">
                  <c:v>43325</c:v>
                </c:pt>
                <c:pt idx="44">
                  <c:v>43326</c:v>
                </c:pt>
                <c:pt idx="45">
                  <c:v>43327</c:v>
                </c:pt>
                <c:pt idx="46">
                  <c:v>43328</c:v>
                </c:pt>
                <c:pt idx="47">
                  <c:v>43329</c:v>
                </c:pt>
                <c:pt idx="48">
                  <c:v>43330</c:v>
                </c:pt>
                <c:pt idx="49">
                  <c:v>43331</c:v>
                </c:pt>
                <c:pt idx="50">
                  <c:v>43332</c:v>
                </c:pt>
                <c:pt idx="51">
                  <c:v>43333</c:v>
                </c:pt>
                <c:pt idx="52">
                  <c:v>43334</c:v>
                </c:pt>
                <c:pt idx="53">
                  <c:v>43335</c:v>
                </c:pt>
                <c:pt idx="54">
                  <c:v>43336</c:v>
                </c:pt>
                <c:pt idx="55">
                  <c:v>43337</c:v>
                </c:pt>
                <c:pt idx="56">
                  <c:v>43338</c:v>
                </c:pt>
                <c:pt idx="57">
                  <c:v>43339</c:v>
                </c:pt>
                <c:pt idx="58">
                  <c:v>43340</c:v>
                </c:pt>
                <c:pt idx="59">
                  <c:v>43341</c:v>
                </c:pt>
                <c:pt idx="60">
                  <c:v>43342</c:v>
                </c:pt>
                <c:pt idx="61">
                  <c:v>43343</c:v>
                </c:pt>
                <c:pt idx="62">
                  <c:v>43344</c:v>
                </c:pt>
                <c:pt idx="63">
                  <c:v>43345</c:v>
                </c:pt>
                <c:pt idx="64">
                  <c:v>43346</c:v>
                </c:pt>
                <c:pt idx="65">
                  <c:v>43347</c:v>
                </c:pt>
                <c:pt idx="66">
                  <c:v>43348</c:v>
                </c:pt>
                <c:pt idx="67">
                  <c:v>43349</c:v>
                </c:pt>
                <c:pt idx="68">
                  <c:v>43350</c:v>
                </c:pt>
                <c:pt idx="69">
                  <c:v>43351</c:v>
                </c:pt>
                <c:pt idx="70">
                  <c:v>43352</c:v>
                </c:pt>
                <c:pt idx="71">
                  <c:v>43353</c:v>
                </c:pt>
                <c:pt idx="72">
                  <c:v>43354</c:v>
                </c:pt>
                <c:pt idx="73">
                  <c:v>43355</c:v>
                </c:pt>
                <c:pt idx="74">
                  <c:v>43356</c:v>
                </c:pt>
                <c:pt idx="75">
                  <c:v>43357</c:v>
                </c:pt>
                <c:pt idx="76">
                  <c:v>43358</c:v>
                </c:pt>
                <c:pt idx="77">
                  <c:v>43359</c:v>
                </c:pt>
                <c:pt idx="78">
                  <c:v>43360</c:v>
                </c:pt>
                <c:pt idx="79">
                  <c:v>43361</c:v>
                </c:pt>
                <c:pt idx="80">
                  <c:v>43362</c:v>
                </c:pt>
                <c:pt idx="81">
                  <c:v>43363</c:v>
                </c:pt>
                <c:pt idx="82">
                  <c:v>43364</c:v>
                </c:pt>
                <c:pt idx="83">
                  <c:v>43365</c:v>
                </c:pt>
                <c:pt idx="84">
                  <c:v>43366</c:v>
                </c:pt>
                <c:pt idx="85">
                  <c:v>43367</c:v>
                </c:pt>
                <c:pt idx="86">
                  <c:v>43368</c:v>
                </c:pt>
                <c:pt idx="87">
                  <c:v>43369</c:v>
                </c:pt>
                <c:pt idx="88">
                  <c:v>43370</c:v>
                </c:pt>
                <c:pt idx="89">
                  <c:v>43371</c:v>
                </c:pt>
                <c:pt idx="90">
                  <c:v>43372</c:v>
                </c:pt>
                <c:pt idx="91">
                  <c:v>43373</c:v>
                </c:pt>
              </c:numCache>
            </c:numRef>
          </c:cat>
          <c:val>
            <c:numRef>
              <c:f>Sheet1!$B$2:$B$93</c:f>
              <c:numCache>
                <c:formatCode>General</c:formatCode>
                <c:ptCount val="92"/>
                <c:pt idx="0">
                  <c:v>7981</c:v>
                </c:pt>
                <c:pt idx="1">
                  <c:v>5563</c:v>
                </c:pt>
                <c:pt idx="2">
                  <c:v>2899</c:v>
                </c:pt>
                <c:pt idx="3">
                  <c:v>8386</c:v>
                </c:pt>
                <c:pt idx="4">
                  <c:v>2964</c:v>
                </c:pt>
                <c:pt idx="5">
                  <c:v>3376</c:v>
                </c:pt>
                <c:pt idx="6">
                  <c:v>8525</c:v>
                </c:pt>
                <c:pt idx="7">
                  <c:v>11180</c:v>
                </c:pt>
                <c:pt idx="8">
                  <c:v>9063</c:v>
                </c:pt>
                <c:pt idx="9">
                  <c:v>4773</c:v>
                </c:pt>
                <c:pt idx="10">
                  <c:v>6924</c:v>
                </c:pt>
                <c:pt idx="11">
                  <c:v>93915</c:v>
                </c:pt>
                <c:pt idx="12">
                  <c:v>14203</c:v>
                </c:pt>
                <c:pt idx="13">
                  <c:v>11501</c:v>
                </c:pt>
                <c:pt idx="14">
                  <c:v>27363</c:v>
                </c:pt>
                <c:pt idx="15">
                  <c:v>22707</c:v>
                </c:pt>
                <c:pt idx="16">
                  <c:v>1270</c:v>
                </c:pt>
                <c:pt idx="17">
                  <c:v>3525</c:v>
                </c:pt>
                <c:pt idx="18">
                  <c:v>3583</c:v>
                </c:pt>
                <c:pt idx="19">
                  <c:v>1970</c:v>
                </c:pt>
                <c:pt idx="20">
                  <c:v>3012</c:v>
                </c:pt>
                <c:pt idx="21">
                  <c:v>2448</c:v>
                </c:pt>
                <c:pt idx="22">
                  <c:v>1568</c:v>
                </c:pt>
                <c:pt idx="23">
                  <c:v>1445</c:v>
                </c:pt>
                <c:pt idx="24">
                  <c:v>5760</c:v>
                </c:pt>
                <c:pt idx="25">
                  <c:v>8771</c:v>
                </c:pt>
                <c:pt idx="26">
                  <c:v>8497</c:v>
                </c:pt>
                <c:pt idx="27">
                  <c:v>10846</c:v>
                </c:pt>
                <c:pt idx="28">
                  <c:v>8220</c:v>
                </c:pt>
                <c:pt idx="29">
                  <c:v>9606</c:v>
                </c:pt>
                <c:pt idx="30">
                  <c:v>13645</c:v>
                </c:pt>
                <c:pt idx="31">
                  <c:v>4138</c:v>
                </c:pt>
                <c:pt idx="32">
                  <c:v>1205</c:v>
                </c:pt>
                <c:pt idx="33">
                  <c:v>1695</c:v>
                </c:pt>
                <c:pt idx="34">
                  <c:v>1547</c:v>
                </c:pt>
                <c:pt idx="35">
                  <c:v>920</c:v>
                </c:pt>
                <c:pt idx="36">
                  <c:v>2012</c:v>
                </c:pt>
                <c:pt idx="37">
                  <c:v>43452</c:v>
                </c:pt>
                <c:pt idx="38">
                  <c:v>26053</c:v>
                </c:pt>
                <c:pt idx="39">
                  <c:v>21787</c:v>
                </c:pt>
                <c:pt idx="40">
                  <c:v>23962</c:v>
                </c:pt>
                <c:pt idx="41">
                  <c:v>110088</c:v>
                </c:pt>
                <c:pt idx="42">
                  <c:v>86678</c:v>
                </c:pt>
                <c:pt idx="43">
                  <c:v>3095</c:v>
                </c:pt>
                <c:pt idx="44">
                  <c:v>8356</c:v>
                </c:pt>
                <c:pt idx="45">
                  <c:v>4162</c:v>
                </c:pt>
                <c:pt idx="46">
                  <c:v>3347</c:v>
                </c:pt>
                <c:pt idx="47">
                  <c:v>3998</c:v>
                </c:pt>
                <c:pt idx="48">
                  <c:v>2258</c:v>
                </c:pt>
                <c:pt idx="49">
                  <c:v>1452</c:v>
                </c:pt>
                <c:pt idx="50">
                  <c:v>2135</c:v>
                </c:pt>
                <c:pt idx="51">
                  <c:v>4586</c:v>
                </c:pt>
                <c:pt idx="52">
                  <c:v>3751</c:v>
                </c:pt>
                <c:pt idx="53">
                  <c:v>6367</c:v>
                </c:pt>
                <c:pt idx="54">
                  <c:v>10046</c:v>
                </c:pt>
                <c:pt idx="55">
                  <c:v>16620</c:v>
                </c:pt>
                <c:pt idx="56">
                  <c:v>15010</c:v>
                </c:pt>
                <c:pt idx="57">
                  <c:v>24625</c:v>
                </c:pt>
                <c:pt idx="58">
                  <c:v>773934</c:v>
                </c:pt>
                <c:pt idx="59">
                  <c:v>685087</c:v>
                </c:pt>
                <c:pt idx="60">
                  <c:v>660507</c:v>
                </c:pt>
                <c:pt idx="61">
                  <c:v>721890</c:v>
                </c:pt>
                <c:pt idx="62">
                  <c:v>784263</c:v>
                </c:pt>
                <c:pt idx="63">
                  <c:v>968330</c:v>
                </c:pt>
                <c:pt idx="64">
                  <c:v>947919</c:v>
                </c:pt>
                <c:pt idx="65">
                  <c:v>885856</c:v>
                </c:pt>
                <c:pt idx="66">
                  <c:v>822896</c:v>
                </c:pt>
                <c:pt idx="67">
                  <c:v>834377</c:v>
                </c:pt>
                <c:pt idx="68">
                  <c:v>781959</c:v>
                </c:pt>
                <c:pt idx="69">
                  <c:v>796564</c:v>
                </c:pt>
                <c:pt idx="70">
                  <c:v>846547</c:v>
                </c:pt>
                <c:pt idx="71">
                  <c:v>801178</c:v>
                </c:pt>
                <c:pt idx="72">
                  <c:v>863175</c:v>
                </c:pt>
                <c:pt idx="73">
                  <c:v>833387</c:v>
                </c:pt>
                <c:pt idx="74">
                  <c:v>852813</c:v>
                </c:pt>
                <c:pt idx="75">
                  <c:v>842565</c:v>
                </c:pt>
                <c:pt idx="76">
                  <c:v>936718</c:v>
                </c:pt>
                <c:pt idx="77">
                  <c:v>910247</c:v>
                </c:pt>
                <c:pt idx="78">
                  <c:v>977076</c:v>
                </c:pt>
                <c:pt idx="79">
                  <c:v>926834</c:v>
                </c:pt>
                <c:pt idx="80">
                  <c:v>811151</c:v>
                </c:pt>
                <c:pt idx="81">
                  <c:v>749809</c:v>
                </c:pt>
                <c:pt idx="82">
                  <c:v>714716</c:v>
                </c:pt>
                <c:pt idx="83">
                  <c:v>714443</c:v>
                </c:pt>
                <c:pt idx="84">
                  <c:v>822519</c:v>
                </c:pt>
                <c:pt idx="85">
                  <c:v>771445</c:v>
                </c:pt>
                <c:pt idx="86">
                  <c:v>692093</c:v>
                </c:pt>
                <c:pt idx="87">
                  <c:v>749586</c:v>
                </c:pt>
                <c:pt idx="88">
                  <c:v>756597</c:v>
                </c:pt>
                <c:pt idx="89">
                  <c:v>731662</c:v>
                </c:pt>
                <c:pt idx="90">
                  <c:v>727313</c:v>
                </c:pt>
                <c:pt idx="91">
                  <c:v>711183</c:v>
                </c:pt>
              </c:numCache>
            </c:numRef>
          </c:val>
          <c:smooth val="0"/>
          <c:extLst>
            <c:ext xmlns:c16="http://schemas.microsoft.com/office/drawing/2014/chart" uri="{C3380CC4-5D6E-409C-BE32-E72D297353CC}">
              <c16:uniqueId val="{00000000-6E5E-4644-B13F-DFFEE2B073A1}"/>
            </c:ext>
          </c:extLst>
        </c:ser>
        <c:dLbls>
          <c:showLegendKey val="0"/>
          <c:showVal val="0"/>
          <c:showCatName val="0"/>
          <c:showSerName val="0"/>
          <c:showPercent val="0"/>
          <c:showBubbleSize val="0"/>
        </c:dLbls>
        <c:smooth val="0"/>
        <c:axId val="292210368"/>
        <c:axId val="292210696"/>
      </c:lineChart>
      <c:dateAx>
        <c:axId val="292210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210696"/>
        <c:crosses val="autoZero"/>
        <c:auto val="1"/>
        <c:lblOffset val="100"/>
        <c:baseTimeUnit val="days"/>
      </c:dateAx>
      <c:valAx>
        <c:axId val="292210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210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Sheet1!$A$2:$A$93</c:f>
              <c:numCache>
                <c:formatCode>m/d/yyyy</c:formatCode>
                <c:ptCount val="92"/>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pt idx="31">
                  <c:v>43313</c:v>
                </c:pt>
                <c:pt idx="32">
                  <c:v>43314</c:v>
                </c:pt>
                <c:pt idx="33">
                  <c:v>43315</c:v>
                </c:pt>
                <c:pt idx="34">
                  <c:v>43316</c:v>
                </c:pt>
                <c:pt idx="35">
                  <c:v>43317</c:v>
                </c:pt>
                <c:pt idx="36">
                  <c:v>43318</c:v>
                </c:pt>
                <c:pt idx="37">
                  <c:v>43319</c:v>
                </c:pt>
                <c:pt idx="38">
                  <c:v>43320</c:v>
                </c:pt>
                <c:pt idx="39">
                  <c:v>43321</c:v>
                </c:pt>
                <c:pt idx="40">
                  <c:v>43322</c:v>
                </c:pt>
                <c:pt idx="41">
                  <c:v>43323</c:v>
                </c:pt>
                <c:pt idx="42">
                  <c:v>43324</c:v>
                </c:pt>
                <c:pt idx="43">
                  <c:v>43325</c:v>
                </c:pt>
                <c:pt idx="44">
                  <c:v>43326</c:v>
                </c:pt>
                <c:pt idx="45">
                  <c:v>43327</c:v>
                </c:pt>
                <c:pt idx="46">
                  <c:v>43328</c:v>
                </c:pt>
                <c:pt idx="47">
                  <c:v>43329</c:v>
                </c:pt>
                <c:pt idx="48">
                  <c:v>43330</c:v>
                </c:pt>
                <c:pt idx="49">
                  <c:v>43331</c:v>
                </c:pt>
                <c:pt idx="50">
                  <c:v>43332</c:v>
                </c:pt>
                <c:pt idx="51">
                  <c:v>43333</c:v>
                </c:pt>
                <c:pt idx="52">
                  <c:v>43334</c:v>
                </c:pt>
                <c:pt idx="53">
                  <c:v>43335</c:v>
                </c:pt>
                <c:pt idx="54">
                  <c:v>43336</c:v>
                </c:pt>
                <c:pt idx="55">
                  <c:v>43337</c:v>
                </c:pt>
                <c:pt idx="56">
                  <c:v>43338</c:v>
                </c:pt>
                <c:pt idx="57">
                  <c:v>43339</c:v>
                </c:pt>
                <c:pt idx="58">
                  <c:v>43340</c:v>
                </c:pt>
                <c:pt idx="59">
                  <c:v>43341</c:v>
                </c:pt>
                <c:pt idx="60">
                  <c:v>43342</c:v>
                </c:pt>
                <c:pt idx="61">
                  <c:v>43343</c:v>
                </c:pt>
                <c:pt idx="62">
                  <c:v>43344</c:v>
                </c:pt>
                <c:pt idx="63">
                  <c:v>43345</c:v>
                </c:pt>
                <c:pt idx="64">
                  <c:v>43346</c:v>
                </c:pt>
                <c:pt idx="65">
                  <c:v>43347</c:v>
                </c:pt>
                <c:pt idx="66">
                  <c:v>43348</c:v>
                </c:pt>
                <c:pt idx="67">
                  <c:v>43349</c:v>
                </c:pt>
                <c:pt idx="68">
                  <c:v>43350</c:v>
                </c:pt>
                <c:pt idx="69">
                  <c:v>43351</c:v>
                </c:pt>
                <c:pt idx="70">
                  <c:v>43352</c:v>
                </c:pt>
                <c:pt idx="71">
                  <c:v>43353</c:v>
                </c:pt>
                <c:pt idx="72">
                  <c:v>43354</c:v>
                </c:pt>
                <c:pt idx="73">
                  <c:v>43355</c:v>
                </c:pt>
                <c:pt idx="74">
                  <c:v>43356</c:v>
                </c:pt>
                <c:pt idx="75">
                  <c:v>43357</c:v>
                </c:pt>
                <c:pt idx="76">
                  <c:v>43358</c:v>
                </c:pt>
                <c:pt idx="77">
                  <c:v>43359</c:v>
                </c:pt>
                <c:pt idx="78">
                  <c:v>43360</c:v>
                </c:pt>
                <c:pt idx="79">
                  <c:v>43361</c:v>
                </c:pt>
                <c:pt idx="80">
                  <c:v>43362</c:v>
                </c:pt>
                <c:pt idx="81">
                  <c:v>43363</c:v>
                </c:pt>
                <c:pt idx="82">
                  <c:v>43364</c:v>
                </c:pt>
                <c:pt idx="83">
                  <c:v>43365</c:v>
                </c:pt>
                <c:pt idx="84">
                  <c:v>43366</c:v>
                </c:pt>
                <c:pt idx="85">
                  <c:v>43367</c:v>
                </c:pt>
                <c:pt idx="86">
                  <c:v>43368</c:v>
                </c:pt>
                <c:pt idx="87">
                  <c:v>43369</c:v>
                </c:pt>
                <c:pt idx="88">
                  <c:v>43370</c:v>
                </c:pt>
                <c:pt idx="89">
                  <c:v>43371</c:v>
                </c:pt>
                <c:pt idx="90">
                  <c:v>43372</c:v>
                </c:pt>
                <c:pt idx="91">
                  <c:v>43373</c:v>
                </c:pt>
              </c:numCache>
            </c:numRef>
          </c:cat>
          <c:val>
            <c:numRef>
              <c:f>Sheet1!$B$2:$B$93</c:f>
              <c:numCache>
                <c:formatCode>General</c:formatCode>
                <c:ptCount val="92"/>
                <c:pt idx="0">
                  <c:v>6643</c:v>
                </c:pt>
                <c:pt idx="1">
                  <c:v>4704</c:v>
                </c:pt>
                <c:pt idx="2">
                  <c:v>1910</c:v>
                </c:pt>
                <c:pt idx="3">
                  <c:v>7048</c:v>
                </c:pt>
                <c:pt idx="4">
                  <c:v>2243</c:v>
                </c:pt>
                <c:pt idx="5">
                  <c:v>2398</c:v>
                </c:pt>
                <c:pt idx="6">
                  <c:v>6779</c:v>
                </c:pt>
                <c:pt idx="7">
                  <c:v>9099</c:v>
                </c:pt>
                <c:pt idx="8">
                  <c:v>7358</c:v>
                </c:pt>
                <c:pt idx="9">
                  <c:v>3455</c:v>
                </c:pt>
                <c:pt idx="10">
                  <c:v>5720</c:v>
                </c:pt>
                <c:pt idx="11">
                  <c:v>87940</c:v>
                </c:pt>
                <c:pt idx="12">
                  <c:v>10052</c:v>
                </c:pt>
                <c:pt idx="13">
                  <c:v>9737</c:v>
                </c:pt>
                <c:pt idx="14">
                  <c:v>24024</c:v>
                </c:pt>
                <c:pt idx="15">
                  <c:v>19947</c:v>
                </c:pt>
                <c:pt idx="16">
                  <c:v>585</c:v>
                </c:pt>
                <c:pt idx="17">
                  <c:v>2228</c:v>
                </c:pt>
                <c:pt idx="18">
                  <c:v>2357</c:v>
                </c:pt>
                <c:pt idx="19">
                  <c:v>1043</c:v>
                </c:pt>
                <c:pt idx="20">
                  <c:v>1711</c:v>
                </c:pt>
                <c:pt idx="21">
                  <c:v>1286</c:v>
                </c:pt>
                <c:pt idx="22">
                  <c:v>667</c:v>
                </c:pt>
                <c:pt idx="23">
                  <c:v>620</c:v>
                </c:pt>
                <c:pt idx="24">
                  <c:v>4869</c:v>
                </c:pt>
                <c:pt idx="25">
                  <c:v>7212</c:v>
                </c:pt>
                <c:pt idx="26">
                  <c:v>7129</c:v>
                </c:pt>
                <c:pt idx="27">
                  <c:v>9267</c:v>
                </c:pt>
                <c:pt idx="28">
                  <c:v>7333</c:v>
                </c:pt>
                <c:pt idx="29">
                  <c:v>8218</c:v>
                </c:pt>
                <c:pt idx="30">
                  <c:v>11792</c:v>
                </c:pt>
                <c:pt idx="31">
                  <c:v>3028</c:v>
                </c:pt>
                <c:pt idx="32">
                  <c:v>379</c:v>
                </c:pt>
                <c:pt idx="33">
                  <c:v>903</c:v>
                </c:pt>
                <c:pt idx="34">
                  <c:v>881</c:v>
                </c:pt>
                <c:pt idx="35">
                  <c:v>512</c:v>
                </c:pt>
                <c:pt idx="36">
                  <c:v>1264</c:v>
                </c:pt>
                <c:pt idx="37">
                  <c:v>35743</c:v>
                </c:pt>
                <c:pt idx="38">
                  <c:v>20986</c:v>
                </c:pt>
                <c:pt idx="39">
                  <c:v>18348</c:v>
                </c:pt>
                <c:pt idx="40">
                  <c:v>17881</c:v>
                </c:pt>
                <c:pt idx="41">
                  <c:v>105228</c:v>
                </c:pt>
                <c:pt idx="42">
                  <c:v>89432</c:v>
                </c:pt>
                <c:pt idx="43">
                  <c:v>1436</c:v>
                </c:pt>
                <c:pt idx="44">
                  <c:v>5213</c:v>
                </c:pt>
                <c:pt idx="45">
                  <c:v>2401</c:v>
                </c:pt>
                <c:pt idx="46">
                  <c:v>1923</c:v>
                </c:pt>
                <c:pt idx="47">
                  <c:v>1794</c:v>
                </c:pt>
                <c:pt idx="48">
                  <c:v>1303</c:v>
                </c:pt>
                <c:pt idx="49">
                  <c:v>778</c:v>
                </c:pt>
                <c:pt idx="50">
                  <c:v>1314</c:v>
                </c:pt>
                <c:pt idx="51">
                  <c:v>2507</c:v>
                </c:pt>
                <c:pt idx="52">
                  <c:v>1961</c:v>
                </c:pt>
                <c:pt idx="53">
                  <c:v>5262</c:v>
                </c:pt>
                <c:pt idx="54">
                  <c:v>7304</c:v>
                </c:pt>
                <c:pt idx="55">
                  <c:v>11774</c:v>
                </c:pt>
                <c:pt idx="56">
                  <c:v>11703</c:v>
                </c:pt>
                <c:pt idx="57">
                  <c:v>22152</c:v>
                </c:pt>
                <c:pt idx="58">
                  <c:v>569690</c:v>
                </c:pt>
                <c:pt idx="59">
                  <c:v>580971</c:v>
                </c:pt>
                <c:pt idx="60">
                  <c:v>555385</c:v>
                </c:pt>
                <c:pt idx="61">
                  <c:v>577489</c:v>
                </c:pt>
                <c:pt idx="62">
                  <c:v>689228</c:v>
                </c:pt>
                <c:pt idx="63">
                  <c:v>863423</c:v>
                </c:pt>
                <c:pt idx="64">
                  <c:v>813064</c:v>
                </c:pt>
                <c:pt idx="65">
                  <c:v>783872</c:v>
                </c:pt>
                <c:pt idx="66">
                  <c:v>708635</c:v>
                </c:pt>
                <c:pt idx="67">
                  <c:v>717177</c:v>
                </c:pt>
                <c:pt idx="68">
                  <c:v>680252</c:v>
                </c:pt>
                <c:pt idx="69">
                  <c:v>721829</c:v>
                </c:pt>
                <c:pt idx="70">
                  <c:v>717426</c:v>
                </c:pt>
                <c:pt idx="71">
                  <c:v>707146</c:v>
                </c:pt>
                <c:pt idx="72">
                  <c:v>802263</c:v>
                </c:pt>
                <c:pt idx="73">
                  <c:v>738908</c:v>
                </c:pt>
                <c:pt idx="74">
                  <c:v>794880</c:v>
                </c:pt>
                <c:pt idx="75">
                  <c:v>733512</c:v>
                </c:pt>
                <c:pt idx="76">
                  <c:v>800039</c:v>
                </c:pt>
                <c:pt idx="77">
                  <c:v>810226</c:v>
                </c:pt>
                <c:pt idx="78">
                  <c:v>858456</c:v>
                </c:pt>
                <c:pt idx="79">
                  <c:v>861852</c:v>
                </c:pt>
                <c:pt idx="80">
                  <c:v>723400</c:v>
                </c:pt>
                <c:pt idx="81">
                  <c:v>661698</c:v>
                </c:pt>
                <c:pt idx="82">
                  <c:v>633605</c:v>
                </c:pt>
                <c:pt idx="83">
                  <c:v>610416</c:v>
                </c:pt>
                <c:pt idx="84">
                  <c:v>711706</c:v>
                </c:pt>
                <c:pt idx="85">
                  <c:v>676559</c:v>
                </c:pt>
                <c:pt idx="86">
                  <c:v>623552</c:v>
                </c:pt>
                <c:pt idx="87">
                  <c:v>642214</c:v>
                </c:pt>
                <c:pt idx="88">
                  <c:v>664084</c:v>
                </c:pt>
                <c:pt idx="89">
                  <c:v>617043</c:v>
                </c:pt>
                <c:pt idx="90">
                  <c:v>672027</c:v>
                </c:pt>
                <c:pt idx="91">
                  <c:v>623665</c:v>
                </c:pt>
              </c:numCache>
            </c:numRef>
          </c:val>
          <c:smooth val="0"/>
          <c:extLst>
            <c:ext xmlns:c16="http://schemas.microsoft.com/office/drawing/2014/chart" uri="{C3380CC4-5D6E-409C-BE32-E72D297353CC}">
              <c16:uniqueId val="{00000000-5D48-4C48-A345-CD9C109CE34C}"/>
            </c:ext>
          </c:extLst>
        </c:ser>
        <c:dLbls>
          <c:showLegendKey val="0"/>
          <c:showVal val="0"/>
          <c:showCatName val="0"/>
          <c:showSerName val="0"/>
          <c:showPercent val="0"/>
          <c:showBubbleSize val="0"/>
        </c:dLbls>
        <c:smooth val="0"/>
        <c:axId val="294870640"/>
        <c:axId val="294873264"/>
      </c:lineChart>
      <c:dateAx>
        <c:axId val="294870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873264"/>
        <c:crosses val="autoZero"/>
        <c:auto val="1"/>
        <c:lblOffset val="100"/>
        <c:baseTimeUnit val="days"/>
      </c:dateAx>
      <c:valAx>
        <c:axId val="294873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870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Sheet1!$A$2:$A$93</c:f>
              <c:numCache>
                <c:formatCode>m/d/yyyy</c:formatCode>
                <c:ptCount val="92"/>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pt idx="31">
                  <c:v>43313</c:v>
                </c:pt>
                <c:pt idx="32">
                  <c:v>43314</c:v>
                </c:pt>
                <c:pt idx="33">
                  <c:v>43315</c:v>
                </c:pt>
                <c:pt idx="34">
                  <c:v>43316</c:v>
                </c:pt>
                <c:pt idx="35">
                  <c:v>43317</c:v>
                </c:pt>
                <c:pt idx="36">
                  <c:v>43318</c:v>
                </c:pt>
                <c:pt idx="37">
                  <c:v>43319</c:v>
                </c:pt>
                <c:pt idx="38">
                  <c:v>43320</c:v>
                </c:pt>
                <c:pt idx="39">
                  <c:v>43321</c:v>
                </c:pt>
                <c:pt idx="40">
                  <c:v>43322</c:v>
                </c:pt>
                <c:pt idx="41">
                  <c:v>43323</c:v>
                </c:pt>
                <c:pt idx="42">
                  <c:v>43324</c:v>
                </c:pt>
                <c:pt idx="43">
                  <c:v>43325</c:v>
                </c:pt>
                <c:pt idx="44">
                  <c:v>43326</c:v>
                </c:pt>
                <c:pt idx="45">
                  <c:v>43327</c:v>
                </c:pt>
                <c:pt idx="46">
                  <c:v>43328</c:v>
                </c:pt>
                <c:pt idx="47">
                  <c:v>43329</c:v>
                </c:pt>
                <c:pt idx="48">
                  <c:v>43330</c:v>
                </c:pt>
                <c:pt idx="49">
                  <c:v>43331</c:v>
                </c:pt>
                <c:pt idx="50">
                  <c:v>43332</c:v>
                </c:pt>
                <c:pt idx="51">
                  <c:v>43333</c:v>
                </c:pt>
                <c:pt idx="52">
                  <c:v>43334</c:v>
                </c:pt>
                <c:pt idx="53">
                  <c:v>43335</c:v>
                </c:pt>
                <c:pt idx="54">
                  <c:v>43336</c:v>
                </c:pt>
                <c:pt idx="55">
                  <c:v>43337</c:v>
                </c:pt>
                <c:pt idx="56">
                  <c:v>43338</c:v>
                </c:pt>
                <c:pt idx="57">
                  <c:v>43339</c:v>
                </c:pt>
                <c:pt idx="58">
                  <c:v>43340</c:v>
                </c:pt>
                <c:pt idx="59">
                  <c:v>43341</c:v>
                </c:pt>
                <c:pt idx="60">
                  <c:v>43342</c:v>
                </c:pt>
                <c:pt idx="61">
                  <c:v>43343</c:v>
                </c:pt>
                <c:pt idx="62">
                  <c:v>43344</c:v>
                </c:pt>
                <c:pt idx="63">
                  <c:v>43345</c:v>
                </c:pt>
                <c:pt idx="64">
                  <c:v>43346</c:v>
                </c:pt>
                <c:pt idx="65">
                  <c:v>43347</c:v>
                </c:pt>
                <c:pt idx="66">
                  <c:v>43348</c:v>
                </c:pt>
                <c:pt idx="67">
                  <c:v>43349</c:v>
                </c:pt>
                <c:pt idx="68">
                  <c:v>43350</c:v>
                </c:pt>
                <c:pt idx="69">
                  <c:v>43351</c:v>
                </c:pt>
                <c:pt idx="70">
                  <c:v>43352</c:v>
                </c:pt>
                <c:pt idx="71">
                  <c:v>43353</c:v>
                </c:pt>
                <c:pt idx="72">
                  <c:v>43354</c:v>
                </c:pt>
                <c:pt idx="73">
                  <c:v>43355</c:v>
                </c:pt>
                <c:pt idx="74">
                  <c:v>43356</c:v>
                </c:pt>
                <c:pt idx="75">
                  <c:v>43357</c:v>
                </c:pt>
                <c:pt idx="76">
                  <c:v>43358</c:v>
                </c:pt>
                <c:pt idx="77">
                  <c:v>43359</c:v>
                </c:pt>
                <c:pt idx="78">
                  <c:v>43360</c:v>
                </c:pt>
                <c:pt idx="79">
                  <c:v>43361</c:v>
                </c:pt>
                <c:pt idx="80">
                  <c:v>43362</c:v>
                </c:pt>
                <c:pt idx="81">
                  <c:v>43363</c:v>
                </c:pt>
                <c:pt idx="82">
                  <c:v>43364</c:v>
                </c:pt>
                <c:pt idx="83">
                  <c:v>43365</c:v>
                </c:pt>
                <c:pt idx="84">
                  <c:v>43366</c:v>
                </c:pt>
                <c:pt idx="85">
                  <c:v>43367</c:v>
                </c:pt>
                <c:pt idx="86">
                  <c:v>43368</c:v>
                </c:pt>
                <c:pt idx="87">
                  <c:v>43369</c:v>
                </c:pt>
                <c:pt idx="88">
                  <c:v>43370</c:v>
                </c:pt>
                <c:pt idx="89">
                  <c:v>43371</c:v>
                </c:pt>
                <c:pt idx="90">
                  <c:v>43372</c:v>
                </c:pt>
                <c:pt idx="91">
                  <c:v>43373</c:v>
                </c:pt>
              </c:numCache>
            </c:numRef>
          </c:cat>
          <c:val>
            <c:numRef>
              <c:f>Sheet1!$B$2:$B$93</c:f>
              <c:numCache>
                <c:formatCode>General</c:formatCode>
                <c:ptCount val="92"/>
                <c:pt idx="0">
                  <c:v>371</c:v>
                </c:pt>
                <c:pt idx="1">
                  <c:v>309</c:v>
                </c:pt>
                <c:pt idx="2">
                  <c:v>172</c:v>
                </c:pt>
                <c:pt idx="3">
                  <c:v>395</c:v>
                </c:pt>
                <c:pt idx="4">
                  <c:v>213</c:v>
                </c:pt>
                <c:pt idx="5">
                  <c:v>268</c:v>
                </c:pt>
                <c:pt idx="6">
                  <c:v>527</c:v>
                </c:pt>
                <c:pt idx="7">
                  <c:v>605</c:v>
                </c:pt>
                <c:pt idx="8">
                  <c:v>525</c:v>
                </c:pt>
                <c:pt idx="9">
                  <c:v>335</c:v>
                </c:pt>
                <c:pt idx="10">
                  <c:v>469</c:v>
                </c:pt>
                <c:pt idx="11">
                  <c:v>1735</c:v>
                </c:pt>
                <c:pt idx="12">
                  <c:v>947</c:v>
                </c:pt>
                <c:pt idx="13">
                  <c:v>360</c:v>
                </c:pt>
                <c:pt idx="14">
                  <c:v>509</c:v>
                </c:pt>
                <c:pt idx="15">
                  <c:v>460</c:v>
                </c:pt>
                <c:pt idx="16">
                  <c:v>164</c:v>
                </c:pt>
                <c:pt idx="17">
                  <c:v>247</c:v>
                </c:pt>
                <c:pt idx="18">
                  <c:v>242</c:v>
                </c:pt>
                <c:pt idx="19">
                  <c:v>188</c:v>
                </c:pt>
                <c:pt idx="20">
                  <c:v>177</c:v>
                </c:pt>
                <c:pt idx="21">
                  <c:v>147</c:v>
                </c:pt>
                <c:pt idx="22">
                  <c:v>157</c:v>
                </c:pt>
                <c:pt idx="23">
                  <c:v>177</c:v>
                </c:pt>
                <c:pt idx="24">
                  <c:v>623</c:v>
                </c:pt>
                <c:pt idx="25">
                  <c:v>1412</c:v>
                </c:pt>
                <c:pt idx="26">
                  <c:v>1193</c:v>
                </c:pt>
                <c:pt idx="27">
                  <c:v>1279</c:v>
                </c:pt>
                <c:pt idx="28">
                  <c:v>1180</c:v>
                </c:pt>
                <c:pt idx="29">
                  <c:v>1267</c:v>
                </c:pt>
                <c:pt idx="30">
                  <c:v>1254</c:v>
                </c:pt>
                <c:pt idx="31">
                  <c:v>483</c:v>
                </c:pt>
                <c:pt idx="32">
                  <c:v>186</c:v>
                </c:pt>
                <c:pt idx="33">
                  <c:v>191</c:v>
                </c:pt>
                <c:pt idx="34">
                  <c:v>175</c:v>
                </c:pt>
                <c:pt idx="35">
                  <c:v>142</c:v>
                </c:pt>
                <c:pt idx="36">
                  <c:v>188</c:v>
                </c:pt>
                <c:pt idx="37">
                  <c:v>900</c:v>
                </c:pt>
                <c:pt idx="38">
                  <c:v>706</c:v>
                </c:pt>
                <c:pt idx="39">
                  <c:v>455</c:v>
                </c:pt>
                <c:pt idx="40">
                  <c:v>835</c:v>
                </c:pt>
                <c:pt idx="41">
                  <c:v>783</c:v>
                </c:pt>
                <c:pt idx="42">
                  <c:v>557</c:v>
                </c:pt>
                <c:pt idx="43">
                  <c:v>182</c:v>
                </c:pt>
                <c:pt idx="44">
                  <c:v>439</c:v>
                </c:pt>
                <c:pt idx="45">
                  <c:v>301</c:v>
                </c:pt>
                <c:pt idx="46">
                  <c:v>256</c:v>
                </c:pt>
                <c:pt idx="47">
                  <c:v>206</c:v>
                </c:pt>
                <c:pt idx="48">
                  <c:v>167</c:v>
                </c:pt>
                <c:pt idx="49">
                  <c:v>139</c:v>
                </c:pt>
                <c:pt idx="50">
                  <c:v>166</c:v>
                </c:pt>
                <c:pt idx="51">
                  <c:v>250</c:v>
                </c:pt>
                <c:pt idx="52">
                  <c:v>220</c:v>
                </c:pt>
                <c:pt idx="53">
                  <c:v>616</c:v>
                </c:pt>
                <c:pt idx="54">
                  <c:v>1216</c:v>
                </c:pt>
                <c:pt idx="55">
                  <c:v>1857</c:v>
                </c:pt>
                <c:pt idx="56">
                  <c:v>1641</c:v>
                </c:pt>
                <c:pt idx="57">
                  <c:v>1670</c:v>
                </c:pt>
                <c:pt idx="58">
                  <c:v>10559</c:v>
                </c:pt>
                <c:pt idx="59">
                  <c:v>9801</c:v>
                </c:pt>
                <c:pt idx="60">
                  <c:v>9231</c:v>
                </c:pt>
                <c:pt idx="61">
                  <c:v>9003</c:v>
                </c:pt>
                <c:pt idx="62">
                  <c:v>7401</c:v>
                </c:pt>
                <c:pt idx="63">
                  <c:v>9848</c:v>
                </c:pt>
                <c:pt idx="64">
                  <c:v>10519</c:v>
                </c:pt>
                <c:pt idx="65">
                  <c:v>8989</c:v>
                </c:pt>
                <c:pt idx="66">
                  <c:v>7825</c:v>
                </c:pt>
                <c:pt idx="67">
                  <c:v>7736</c:v>
                </c:pt>
                <c:pt idx="68">
                  <c:v>7462</c:v>
                </c:pt>
                <c:pt idx="69">
                  <c:v>7853</c:v>
                </c:pt>
                <c:pt idx="70">
                  <c:v>10719</c:v>
                </c:pt>
                <c:pt idx="71">
                  <c:v>9397</c:v>
                </c:pt>
                <c:pt idx="72">
                  <c:v>8421</c:v>
                </c:pt>
                <c:pt idx="73">
                  <c:v>7330</c:v>
                </c:pt>
                <c:pt idx="74">
                  <c:v>8449</c:v>
                </c:pt>
                <c:pt idx="75">
                  <c:v>8785</c:v>
                </c:pt>
                <c:pt idx="76">
                  <c:v>9975</c:v>
                </c:pt>
                <c:pt idx="77">
                  <c:v>10589</c:v>
                </c:pt>
                <c:pt idx="78">
                  <c:v>10902</c:v>
                </c:pt>
                <c:pt idx="79">
                  <c:v>11029</c:v>
                </c:pt>
                <c:pt idx="80">
                  <c:v>8669</c:v>
                </c:pt>
                <c:pt idx="81">
                  <c:v>7641</c:v>
                </c:pt>
                <c:pt idx="82">
                  <c:v>7890</c:v>
                </c:pt>
                <c:pt idx="83">
                  <c:v>7338</c:v>
                </c:pt>
                <c:pt idx="84">
                  <c:v>8796</c:v>
                </c:pt>
                <c:pt idx="85">
                  <c:v>8303</c:v>
                </c:pt>
                <c:pt idx="86">
                  <c:v>8433</c:v>
                </c:pt>
                <c:pt idx="87">
                  <c:v>9237</c:v>
                </c:pt>
                <c:pt idx="88">
                  <c:v>9485</c:v>
                </c:pt>
                <c:pt idx="89">
                  <c:v>8098</c:v>
                </c:pt>
                <c:pt idx="90">
                  <c:v>7682</c:v>
                </c:pt>
                <c:pt idx="91">
                  <c:v>7714</c:v>
                </c:pt>
              </c:numCache>
            </c:numRef>
          </c:val>
          <c:smooth val="0"/>
          <c:extLst>
            <c:ext xmlns:c16="http://schemas.microsoft.com/office/drawing/2014/chart" uri="{C3380CC4-5D6E-409C-BE32-E72D297353CC}">
              <c16:uniqueId val="{00000000-F52E-4F1E-A6CC-2B52C978B121}"/>
            </c:ext>
          </c:extLst>
        </c:ser>
        <c:dLbls>
          <c:showLegendKey val="0"/>
          <c:showVal val="0"/>
          <c:showCatName val="0"/>
          <c:showSerName val="0"/>
          <c:showPercent val="0"/>
          <c:showBubbleSize val="0"/>
        </c:dLbls>
        <c:smooth val="0"/>
        <c:axId val="294872608"/>
        <c:axId val="294872936"/>
      </c:lineChart>
      <c:dateAx>
        <c:axId val="294872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872936"/>
        <c:crosses val="autoZero"/>
        <c:auto val="1"/>
        <c:lblOffset val="100"/>
        <c:baseTimeUnit val="days"/>
      </c:dateAx>
      <c:valAx>
        <c:axId val="294872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872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Viral Reach</c:v>
                </c:pt>
              </c:strCache>
            </c:strRef>
          </c:tx>
          <c:spPr>
            <a:solidFill>
              <a:schemeClr val="accent1"/>
            </a:solidFill>
            <a:ln>
              <a:noFill/>
            </a:ln>
            <a:effectLst/>
          </c:spPr>
          <c:invertIfNegative val="0"/>
          <c:cat>
            <c:strRef>
              <c:f>Sheet1!$A$2</c:f>
              <c:strCache>
                <c:ptCount val="1"/>
                <c:pt idx="0">
                  <c:v>TGP The Generics Pharmacy TGP The Generics Pharmacy</c:v>
                </c:pt>
              </c:strCache>
            </c:strRef>
          </c:cat>
          <c:val>
            <c:numRef>
              <c:f>Sheet1!$B$2</c:f>
              <c:numCache>
                <c:formatCode>General</c:formatCode>
                <c:ptCount val="1"/>
                <c:pt idx="0">
                  <c:v>42382</c:v>
                </c:pt>
              </c:numCache>
            </c:numRef>
          </c:val>
          <c:extLst>
            <c:ext xmlns:c16="http://schemas.microsoft.com/office/drawing/2014/chart" uri="{C3380CC4-5D6E-409C-BE32-E72D297353CC}">
              <c16:uniqueId val="{00000000-0DA6-4B2C-A5B8-ACA934B77B6E}"/>
            </c:ext>
          </c:extLst>
        </c:ser>
        <c:ser>
          <c:idx val="1"/>
          <c:order val="1"/>
          <c:tx>
            <c:strRef>
              <c:f>Sheet1!$C$1</c:f>
              <c:strCache>
                <c:ptCount val="1"/>
                <c:pt idx="0">
                  <c:v>Organic Reach</c:v>
                </c:pt>
              </c:strCache>
            </c:strRef>
          </c:tx>
          <c:spPr>
            <a:solidFill>
              <a:schemeClr val="accent2"/>
            </a:solidFill>
            <a:ln>
              <a:noFill/>
            </a:ln>
            <a:effectLst/>
          </c:spPr>
          <c:invertIfNegative val="0"/>
          <c:cat>
            <c:strRef>
              <c:f>Sheet1!$A$2</c:f>
              <c:strCache>
                <c:ptCount val="1"/>
                <c:pt idx="0">
                  <c:v>TGP The Generics Pharmacy TGP The Generics Pharmacy</c:v>
                </c:pt>
              </c:strCache>
            </c:strRef>
          </c:cat>
          <c:val>
            <c:numRef>
              <c:f>Sheet1!$C$2</c:f>
              <c:numCache>
                <c:formatCode>General</c:formatCode>
                <c:ptCount val="1"/>
                <c:pt idx="0">
                  <c:v>26821</c:v>
                </c:pt>
              </c:numCache>
            </c:numRef>
          </c:val>
          <c:extLst>
            <c:ext xmlns:c16="http://schemas.microsoft.com/office/drawing/2014/chart" uri="{C3380CC4-5D6E-409C-BE32-E72D297353CC}">
              <c16:uniqueId val="{00000001-0DA6-4B2C-A5B8-ACA934B77B6E}"/>
            </c:ext>
          </c:extLst>
        </c:ser>
        <c:ser>
          <c:idx val="2"/>
          <c:order val="2"/>
          <c:tx>
            <c:strRef>
              <c:f>Sheet1!$D$1</c:f>
              <c:strCache>
                <c:ptCount val="1"/>
                <c:pt idx="0">
                  <c:v>Paid Reach</c:v>
                </c:pt>
              </c:strCache>
            </c:strRef>
          </c:tx>
          <c:spPr>
            <a:solidFill>
              <a:schemeClr val="accent3"/>
            </a:solidFill>
            <a:ln>
              <a:noFill/>
            </a:ln>
            <a:effectLst/>
          </c:spPr>
          <c:invertIfNegative val="0"/>
          <c:cat>
            <c:strRef>
              <c:f>Sheet1!$A$2</c:f>
              <c:strCache>
                <c:ptCount val="1"/>
                <c:pt idx="0">
                  <c:v>TGP The Generics Pharmacy TGP The Generics Pharmacy</c:v>
                </c:pt>
              </c:strCache>
            </c:strRef>
          </c:cat>
          <c:val>
            <c:numRef>
              <c:f>Sheet1!$D$2</c:f>
              <c:numCache>
                <c:formatCode>General</c:formatCode>
                <c:ptCount val="1"/>
                <c:pt idx="0">
                  <c:v>6427164</c:v>
                </c:pt>
              </c:numCache>
            </c:numRef>
          </c:val>
          <c:extLst>
            <c:ext xmlns:c16="http://schemas.microsoft.com/office/drawing/2014/chart" uri="{C3380CC4-5D6E-409C-BE32-E72D297353CC}">
              <c16:uniqueId val="{00000002-0DA6-4B2C-A5B8-ACA934B77B6E}"/>
            </c:ext>
          </c:extLst>
        </c:ser>
        <c:dLbls>
          <c:showLegendKey val="0"/>
          <c:showVal val="0"/>
          <c:showCatName val="0"/>
          <c:showSerName val="0"/>
          <c:showPercent val="0"/>
          <c:showBubbleSize val="0"/>
        </c:dLbls>
        <c:gapWidth val="219"/>
        <c:overlap val="-27"/>
        <c:axId val="292207744"/>
        <c:axId val="292203480"/>
      </c:barChart>
      <c:catAx>
        <c:axId val="292207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203480"/>
        <c:crosses val="autoZero"/>
        <c:auto val="1"/>
        <c:lblAlgn val="ctr"/>
        <c:lblOffset val="100"/>
        <c:noMultiLvlLbl val="0"/>
      </c:catAx>
      <c:valAx>
        <c:axId val="292203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207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2367</c:v>
                </c:pt>
                <c:pt idx="1">
                  <c:v>39292</c:v>
                </c:pt>
                <c:pt idx="2">
                  <c:v>49571</c:v>
                </c:pt>
                <c:pt idx="3">
                  <c:v>25011</c:v>
                </c:pt>
                <c:pt idx="4">
                  <c:v>10026</c:v>
                </c:pt>
                <c:pt idx="5">
                  <c:v>4850</c:v>
                </c:pt>
                <c:pt idx="6">
                  <c:v>2438</c:v>
                </c:pt>
              </c:numCache>
            </c:numRef>
          </c:val>
          <c:extLst>
            <c:ext xmlns:c16="http://schemas.microsoft.com/office/drawing/2014/chart" uri="{C3380CC4-5D6E-409C-BE32-E72D297353CC}">
              <c16:uniqueId val="{00000000-0CC8-4ED3-A1C3-804C27EE5306}"/>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1462</c:v>
                </c:pt>
                <c:pt idx="1">
                  <c:v>25583</c:v>
                </c:pt>
                <c:pt idx="2">
                  <c:v>23625</c:v>
                </c:pt>
                <c:pt idx="3">
                  <c:v>10934</c:v>
                </c:pt>
                <c:pt idx="4">
                  <c:v>4570</c:v>
                </c:pt>
                <c:pt idx="5">
                  <c:v>2005</c:v>
                </c:pt>
                <c:pt idx="6">
                  <c:v>1560</c:v>
                </c:pt>
              </c:numCache>
            </c:numRef>
          </c:val>
          <c:extLst>
            <c:ext xmlns:c16="http://schemas.microsoft.com/office/drawing/2014/chart" uri="{C3380CC4-5D6E-409C-BE32-E72D297353CC}">
              <c16:uniqueId val="{00000001-0CC8-4ED3-A1C3-804C27EE5306}"/>
            </c:ext>
          </c:extLst>
        </c:ser>
        <c:dLbls>
          <c:showLegendKey val="0"/>
          <c:showVal val="0"/>
          <c:showCatName val="0"/>
          <c:showSerName val="0"/>
          <c:showPercent val="0"/>
          <c:showBubbleSize val="0"/>
        </c:dLbls>
        <c:gapWidth val="219"/>
        <c:overlap val="-27"/>
        <c:axId val="294874248"/>
        <c:axId val="362627992"/>
      </c:barChart>
      <c:catAx>
        <c:axId val="294874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627992"/>
        <c:crosses val="autoZero"/>
        <c:auto val="1"/>
        <c:lblAlgn val="ctr"/>
        <c:lblOffset val="100"/>
        <c:noMultiLvlLbl val="0"/>
      </c:catAx>
      <c:valAx>
        <c:axId val="362627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874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Sheet1!$A$2:$A$93</c:f>
              <c:numCache>
                <c:formatCode>m/d/yyyy</c:formatCode>
                <c:ptCount val="92"/>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pt idx="31">
                  <c:v>43313</c:v>
                </c:pt>
                <c:pt idx="32">
                  <c:v>43314</c:v>
                </c:pt>
                <c:pt idx="33">
                  <c:v>43315</c:v>
                </c:pt>
                <c:pt idx="34">
                  <c:v>43316</c:v>
                </c:pt>
                <c:pt idx="35">
                  <c:v>43317</c:v>
                </c:pt>
                <c:pt idx="36">
                  <c:v>43318</c:v>
                </c:pt>
                <c:pt idx="37">
                  <c:v>43319</c:v>
                </c:pt>
                <c:pt idx="38">
                  <c:v>43320</c:v>
                </c:pt>
                <c:pt idx="39">
                  <c:v>43321</c:v>
                </c:pt>
                <c:pt idx="40">
                  <c:v>43322</c:v>
                </c:pt>
                <c:pt idx="41">
                  <c:v>43323</c:v>
                </c:pt>
                <c:pt idx="42">
                  <c:v>43324</c:v>
                </c:pt>
                <c:pt idx="43">
                  <c:v>43325</c:v>
                </c:pt>
                <c:pt idx="44">
                  <c:v>43326</c:v>
                </c:pt>
                <c:pt idx="45">
                  <c:v>43327</c:v>
                </c:pt>
                <c:pt idx="46">
                  <c:v>43328</c:v>
                </c:pt>
                <c:pt idx="47">
                  <c:v>43329</c:v>
                </c:pt>
                <c:pt idx="48">
                  <c:v>43330</c:v>
                </c:pt>
                <c:pt idx="49">
                  <c:v>43331</c:v>
                </c:pt>
                <c:pt idx="50">
                  <c:v>43332</c:v>
                </c:pt>
                <c:pt idx="51">
                  <c:v>43333</c:v>
                </c:pt>
                <c:pt idx="52">
                  <c:v>43334</c:v>
                </c:pt>
                <c:pt idx="53">
                  <c:v>43335</c:v>
                </c:pt>
                <c:pt idx="54">
                  <c:v>43336</c:v>
                </c:pt>
                <c:pt idx="55">
                  <c:v>43337</c:v>
                </c:pt>
                <c:pt idx="56">
                  <c:v>43338</c:v>
                </c:pt>
                <c:pt idx="57">
                  <c:v>43339</c:v>
                </c:pt>
                <c:pt idx="58">
                  <c:v>43340</c:v>
                </c:pt>
                <c:pt idx="59">
                  <c:v>43341</c:v>
                </c:pt>
                <c:pt idx="60">
                  <c:v>43342</c:v>
                </c:pt>
                <c:pt idx="61">
                  <c:v>43343</c:v>
                </c:pt>
                <c:pt idx="62">
                  <c:v>43344</c:v>
                </c:pt>
                <c:pt idx="63">
                  <c:v>43345</c:v>
                </c:pt>
                <c:pt idx="64">
                  <c:v>43346</c:v>
                </c:pt>
                <c:pt idx="65">
                  <c:v>43347</c:v>
                </c:pt>
                <c:pt idx="66">
                  <c:v>43348</c:v>
                </c:pt>
                <c:pt idx="67">
                  <c:v>43349</c:v>
                </c:pt>
                <c:pt idx="68">
                  <c:v>43350</c:v>
                </c:pt>
                <c:pt idx="69">
                  <c:v>43351</c:v>
                </c:pt>
                <c:pt idx="70">
                  <c:v>43352</c:v>
                </c:pt>
                <c:pt idx="71">
                  <c:v>43353</c:v>
                </c:pt>
                <c:pt idx="72">
                  <c:v>43354</c:v>
                </c:pt>
                <c:pt idx="73">
                  <c:v>43355</c:v>
                </c:pt>
                <c:pt idx="74">
                  <c:v>43356</c:v>
                </c:pt>
                <c:pt idx="75">
                  <c:v>43357</c:v>
                </c:pt>
                <c:pt idx="76">
                  <c:v>43358</c:v>
                </c:pt>
                <c:pt idx="77">
                  <c:v>43359</c:v>
                </c:pt>
                <c:pt idx="78">
                  <c:v>43360</c:v>
                </c:pt>
                <c:pt idx="79">
                  <c:v>43361</c:v>
                </c:pt>
                <c:pt idx="80">
                  <c:v>43362</c:v>
                </c:pt>
                <c:pt idx="81">
                  <c:v>43363</c:v>
                </c:pt>
                <c:pt idx="82">
                  <c:v>43364</c:v>
                </c:pt>
                <c:pt idx="83">
                  <c:v>43365</c:v>
                </c:pt>
                <c:pt idx="84">
                  <c:v>43366</c:v>
                </c:pt>
                <c:pt idx="85">
                  <c:v>43367</c:v>
                </c:pt>
                <c:pt idx="86">
                  <c:v>43368</c:v>
                </c:pt>
                <c:pt idx="87">
                  <c:v>43369</c:v>
                </c:pt>
                <c:pt idx="88">
                  <c:v>43370</c:v>
                </c:pt>
                <c:pt idx="89">
                  <c:v>43371</c:v>
                </c:pt>
                <c:pt idx="90">
                  <c:v>43372</c:v>
                </c:pt>
                <c:pt idx="91">
                  <c:v>43373</c:v>
                </c:pt>
              </c:numCache>
            </c:numRef>
          </c:cat>
          <c:val>
            <c:numRef>
              <c:f>Sheet1!$B$2:$B$93</c:f>
              <c:numCache>
                <c:formatCode>General</c:formatCode>
                <c:ptCount val="92"/>
                <c:pt idx="0">
                  <c:v>181265</c:v>
                </c:pt>
                <c:pt idx="1">
                  <c:v>181317</c:v>
                </c:pt>
                <c:pt idx="2">
                  <c:v>181437</c:v>
                </c:pt>
                <c:pt idx="3">
                  <c:v>181512</c:v>
                </c:pt>
                <c:pt idx="4">
                  <c:v>181533</c:v>
                </c:pt>
                <c:pt idx="5">
                  <c:v>181642</c:v>
                </c:pt>
                <c:pt idx="6">
                  <c:v>181875</c:v>
                </c:pt>
                <c:pt idx="7">
                  <c:v>182148</c:v>
                </c:pt>
                <c:pt idx="8">
                  <c:v>182297</c:v>
                </c:pt>
                <c:pt idx="9">
                  <c:v>182408</c:v>
                </c:pt>
                <c:pt idx="10">
                  <c:v>182663</c:v>
                </c:pt>
                <c:pt idx="11">
                  <c:v>182925</c:v>
                </c:pt>
                <c:pt idx="12">
                  <c:v>182978</c:v>
                </c:pt>
                <c:pt idx="13">
                  <c:v>182990</c:v>
                </c:pt>
                <c:pt idx="14">
                  <c:v>182993</c:v>
                </c:pt>
                <c:pt idx="15">
                  <c:v>183007</c:v>
                </c:pt>
                <c:pt idx="16">
                  <c:v>183024</c:v>
                </c:pt>
                <c:pt idx="17">
                  <c:v>183035</c:v>
                </c:pt>
                <c:pt idx="18">
                  <c:v>183066</c:v>
                </c:pt>
                <c:pt idx="19">
                  <c:v>183058</c:v>
                </c:pt>
                <c:pt idx="20">
                  <c:v>183061</c:v>
                </c:pt>
                <c:pt idx="21">
                  <c:v>183068</c:v>
                </c:pt>
                <c:pt idx="22">
                  <c:v>183070</c:v>
                </c:pt>
                <c:pt idx="23">
                  <c:v>183078</c:v>
                </c:pt>
                <c:pt idx="24">
                  <c:v>183710</c:v>
                </c:pt>
                <c:pt idx="25">
                  <c:v>184727</c:v>
                </c:pt>
                <c:pt idx="26">
                  <c:v>185628</c:v>
                </c:pt>
                <c:pt idx="27">
                  <c:v>186484</c:v>
                </c:pt>
                <c:pt idx="28">
                  <c:v>187343</c:v>
                </c:pt>
                <c:pt idx="29">
                  <c:v>188270</c:v>
                </c:pt>
                <c:pt idx="30">
                  <c:v>189105</c:v>
                </c:pt>
                <c:pt idx="31">
                  <c:v>189126</c:v>
                </c:pt>
                <c:pt idx="32">
                  <c:v>189137</c:v>
                </c:pt>
                <c:pt idx="33">
                  <c:v>189148</c:v>
                </c:pt>
                <c:pt idx="34">
                  <c:v>189136</c:v>
                </c:pt>
                <c:pt idx="35">
                  <c:v>189144</c:v>
                </c:pt>
                <c:pt idx="36">
                  <c:v>189148</c:v>
                </c:pt>
                <c:pt idx="37">
                  <c:v>189160</c:v>
                </c:pt>
                <c:pt idx="38">
                  <c:v>189175</c:v>
                </c:pt>
                <c:pt idx="39">
                  <c:v>189174</c:v>
                </c:pt>
                <c:pt idx="40">
                  <c:v>189194</c:v>
                </c:pt>
                <c:pt idx="41">
                  <c:v>189204</c:v>
                </c:pt>
                <c:pt idx="42">
                  <c:v>189215</c:v>
                </c:pt>
                <c:pt idx="43">
                  <c:v>189229</c:v>
                </c:pt>
                <c:pt idx="44">
                  <c:v>189233</c:v>
                </c:pt>
                <c:pt idx="45">
                  <c:v>189243</c:v>
                </c:pt>
                <c:pt idx="46">
                  <c:v>189256</c:v>
                </c:pt>
                <c:pt idx="47">
                  <c:v>189268</c:v>
                </c:pt>
                <c:pt idx="48">
                  <c:v>189274</c:v>
                </c:pt>
                <c:pt idx="49">
                  <c:v>189281</c:v>
                </c:pt>
                <c:pt idx="50">
                  <c:v>189302</c:v>
                </c:pt>
                <c:pt idx="51">
                  <c:v>189299</c:v>
                </c:pt>
                <c:pt idx="52">
                  <c:v>189304</c:v>
                </c:pt>
                <c:pt idx="53">
                  <c:v>189849</c:v>
                </c:pt>
                <c:pt idx="54">
                  <c:v>190798</c:v>
                </c:pt>
                <c:pt idx="55">
                  <c:v>192011</c:v>
                </c:pt>
                <c:pt idx="56">
                  <c:v>193110</c:v>
                </c:pt>
                <c:pt idx="57">
                  <c:v>194228</c:v>
                </c:pt>
                <c:pt idx="58">
                  <c:v>194796</c:v>
                </c:pt>
                <c:pt idx="59">
                  <c:v>195947</c:v>
                </c:pt>
                <c:pt idx="60">
                  <c:v>197129</c:v>
                </c:pt>
                <c:pt idx="61">
                  <c:v>197978</c:v>
                </c:pt>
                <c:pt idx="62">
                  <c:v>198051</c:v>
                </c:pt>
                <c:pt idx="63">
                  <c:v>198120</c:v>
                </c:pt>
                <c:pt idx="64">
                  <c:v>198193</c:v>
                </c:pt>
                <c:pt idx="65">
                  <c:v>198266</c:v>
                </c:pt>
                <c:pt idx="66">
                  <c:v>198355</c:v>
                </c:pt>
                <c:pt idx="67">
                  <c:v>198422</c:v>
                </c:pt>
                <c:pt idx="68">
                  <c:v>198490</c:v>
                </c:pt>
                <c:pt idx="69">
                  <c:v>198532</c:v>
                </c:pt>
                <c:pt idx="70">
                  <c:v>198562</c:v>
                </c:pt>
                <c:pt idx="71">
                  <c:v>198595</c:v>
                </c:pt>
                <c:pt idx="72">
                  <c:v>198659</c:v>
                </c:pt>
                <c:pt idx="73">
                  <c:v>198723</c:v>
                </c:pt>
                <c:pt idx="74">
                  <c:v>198727</c:v>
                </c:pt>
                <c:pt idx="75">
                  <c:v>198777</c:v>
                </c:pt>
                <c:pt idx="76">
                  <c:v>198814</c:v>
                </c:pt>
                <c:pt idx="77">
                  <c:v>198859</c:v>
                </c:pt>
                <c:pt idx="78">
                  <c:v>198915</c:v>
                </c:pt>
                <c:pt idx="79">
                  <c:v>198963</c:v>
                </c:pt>
                <c:pt idx="80">
                  <c:v>198994</c:v>
                </c:pt>
                <c:pt idx="81">
                  <c:v>199007</c:v>
                </c:pt>
                <c:pt idx="82">
                  <c:v>199026</c:v>
                </c:pt>
                <c:pt idx="83">
                  <c:v>199037</c:v>
                </c:pt>
                <c:pt idx="84">
                  <c:v>199054</c:v>
                </c:pt>
                <c:pt idx="85">
                  <c:v>199333</c:v>
                </c:pt>
                <c:pt idx="86">
                  <c:v>200099</c:v>
                </c:pt>
                <c:pt idx="87">
                  <c:v>200894</c:v>
                </c:pt>
                <c:pt idx="88">
                  <c:v>201646</c:v>
                </c:pt>
                <c:pt idx="89">
                  <c:v>202389</c:v>
                </c:pt>
                <c:pt idx="90">
                  <c:v>203143</c:v>
                </c:pt>
                <c:pt idx="91">
                  <c:v>203876</c:v>
                </c:pt>
              </c:numCache>
            </c:numRef>
          </c:val>
          <c:smooth val="0"/>
          <c:extLst>
            <c:ext xmlns:c16="http://schemas.microsoft.com/office/drawing/2014/chart" uri="{C3380CC4-5D6E-409C-BE32-E72D297353CC}">
              <c16:uniqueId val="{00000000-E88A-451E-9A89-FE243508E3E9}"/>
            </c:ext>
          </c:extLst>
        </c:ser>
        <c:dLbls>
          <c:showLegendKey val="0"/>
          <c:showVal val="0"/>
          <c:showCatName val="0"/>
          <c:showSerName val="0"/>
          <c:showPercent val="0"/>
          <c:showBubbleSize val="0"/>
        </c:dLbls>
        <c:smooth val="0"/>
        <c:axId val="362927608"/>
        <c:axId val="362925312"/>
      </c:lineChart>
      <c:dateAx>
        <c:axId val="362927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925312"/>
        <c:crosses val="autoZero"/>
        <c:auto val="1"/>
        <c:lblOffset val="100"/>
        <c:baseTimeUnit val="days"/>
      </c:dateAx>
      <c:valAx>
        <c:axId val="362925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927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Live Video</c:v>
                </c:pt>
              </c:strCache>
            </c:strRef>
          </c:tx>
          <c:spPr>
            <a:solidFill>
              <a:schemeClr val="accent1"/>
            </a:solidFill>
            <a:ln>
              <a:noFill/>
            </a:ln>
            <a:effectLst/>
          </c:spPr>
          <c:invertIfNegative val="0"/>
          <c:cat>
            <c:strRef>
              <c:f>Sheet1!$A$2</c:f>
              <c:strCache>
                <c:ptCount val="1"/>
                <c:pt idx="0">
                  <c:v>TGP The Generics Pharmacy TGP The Generics Pharmacy</c:v>
                </c:pt>
              </c:strCache>
            </c:strRef>
          </c:cat>
          <c:val>
            <c:numRef>
              <c:f>Sheet1!$B$2</c:f>
              <c:numCache>
                <c:formatCode>General</c:formatCode>
                <c:ptCount val="1"/>
                <c:pt idx="0">
                  <c:v>2</c:v>
                </c:pt>
              </c:numCache>
            </c:numRef>
          </c:val>
          <c:extLst>
            <c:ext xmlns:c16="http://schemas.microsoft.com/office/drawing/2014/chart" uri="{C3380CC4-5D6E-409C-BE32-E72D297353CC}">
              <c16:uniqueId val="{00000000-0AF9-4A36-8BD7-33B7EFB10DF8}"/>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TGP The Generics Pharmacy TGP The Generics Pharmacy</c:v>
                </c:pt>
              </c:strCache>
            </c:strRef>
          </c:cat>
          <c:val>
            <c:numRef>
              <c:f>Sheet1!$C$2</c:f>
              <c:numCache>
                <c:formatCode>General</c:formatCode>
                <c:ptCount val="1"/>
                <c:pt idx="0">
                  <c:v>17</c:v>
                </c:pt>
              </c:numCache>
            </c:numRef>
          </c:val>
          <c:extLst>
            <c:ext xmlns:c16="http://schemas.microsoft.com/office/drawing/2014/chart" uri="{C3380CC4-5D6E-409C-BE32-E72D297353CC}">
              <c16:uniqueId val="{00000001-0AF9-4A36-8BD7-33B7EFB10DF8}"/>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TGP The Generics Pharmacy TGP The Generics Pharmacy</c:v>
                </c:pt>
              </c:strCache>
            </c:strRef>
          </c:cat>
          <c:val>
            <c:numRef>
              <c:f>Sheet1!$D$2</c:f>
              <c:numCache>
                <c:formatCode>General</c:formatCode>
                <c:ptCount val="1"/>
                <c:pt idx="0">
                  <c:v>1</c:v>
                </c:pt>
              </c:numCache>
            </c:numRef>
          </c:val>
          <c:extLst>
            <c:ext xmlns:c16="http://schemas.microsoft.com/office/drawing/2014/chart" uri="{C3380CC4-5D6E-409C-BE32-E72D297353CC}">
              <c16:uniqueId val="{00000002-0AF9-4A36-8BD7-33B7EFB10DF8}"/>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TGP The Generics Pharmacy TGP The Generics Pharmacy</c:v>
                </c:pt>
              </c:strCache>
            </c:strRef>
          </c:cat>
          <c:val>
            <c:numRef>
              <c:f>Sheet1!$E$2</c:f>
              <c:numCache>
                <c:formatCode>General</c:formatCode>
                <c:ptCount val="1"/>
                <c:pt idx="0">
                  <c:v>17</c:v>
                </c:pt>
              </c:numCache>
            </c:numRef>
          </c:val>
          <c:extLst>
            <c:ext xmlns:c16="http://schemas.microsoft.com/office/drawing/2014/chart" uri="{C3380CC4-5D6E-409C-BE32-E72D297353CC}">
              <c16:uniqueId val="{00000003-0AF9-4A36-8BD7-33B7EFB10DF8}"/>
            </c:ext>
          </c:extLst>
        </c:ser>
        <c:dLbls>
          <c:showLegendKey val="0"/>
          <c:showVal val="0"/>
          <c:showCatName val="0"/>
          <c:showSerName val="0"/>
          <c:showPercent val="0"/>
          <c:showBubbleSize val="0"/>
        </c:dLbls>
        <c:gapWidth val="150"/>
        <c:overlap val="100"/>
        <c:axId val="362925968"/>
        <c:axId val="362926296"/>
      </c:barChart>
      <c:catAx>
        <c:axId val="362925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926296"/>
        <c:crosses val="autoZero"/>
        <c:auto val="1"/>
        <c:lblAlgn val="ctr"/>
        <c:lblOffset val="100"/>
        <c:noMultiLvlLbl val="0"/>
      </c:catAx>
      <c:valAx>
        <c:axId val="3629262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925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Sheet1!$A$2:$A$93</c:f>
              <c:numCache>
                <c:formatCode>m/d/yyyy</c:formatCode>
                <c:ptCount val="92"/>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pt idx="31">
                  <c:v>43313</c:v>
                </c:pt>
                <c:pt idx="32">
                  <c:v>43314</c:v>
                </c:pt>
                <c:pt idx="33">
                  <c:v>43315</c:v>
                </c:pt>
                <c:pt idx="34">
                  <c:v>43316</c:v>
                </c:pt>
                <c:pt idx="35">
                  <c:v>43317</c:v>
                </c:pt>
                <c:pt idx="36">
                  <c:v>43318</c:v>
                </c:pt>
                <c:pt idx="37">
                  <c:v>43319</c:v>
                </c:pt>
                <c:pt idx="38">
                  <c:v>43320</c:v>
                </c:pt>
                <c:pt idx="39">
                  <c:v>43321</c:v>
                </c:pt>
                <c:pt idx="40">
                  <c:v>43322</c:v>
                </c:pt>
                <c:pt idx="41">
                  <c:v>43323</c:v>
                </c:pt>
                <c:pt idx="42">
                  <c:v>43324</c:v>
                </c:pt>
                <c:pt idx="43">
                  <c:v>43325</c:v>
                </c:pt>
                <c:pt idx="44">
                  <c:v>43326</c:v>
                </c:pt>
                <c:pt idx="45">
                  <c:v>43327</c:v>
                </c:pt>
                <c:pt idx="46">
                  <c:v>43328</c:v>
                </c:pt>
                <c:pt idx="47">
                  <c:v>43329</c:v>
                </c:pt>
                <c:pt idx="48">
                  <c:v>43330</c:v>
                </c:pt>
                <c:pt idx="49">
                  <c:v>43331</c:v>
                </c:pt>
                <c:pt idx="50">
                  <c:v>43332</c:v>
                </c:pt>
                <c:pt idx="51">
                  <c:v>43333</c:v>
                </c:pt>
                <c:pt idx="52">
                  <c:v>43334</c:v>
                </c:pt>
                <c:pt idx="53">
                  <c:v>43335</c:v>
                </c:pt>
                <c:pt idx="54">
                  <c:v>43336</c:v>
                </c:pt>
                <c:pt idx="55">
                  <c:v>43337</c:v>
                </c:pt>
                <c:pt idx="56">
                  <c:v>43338</c:v>
                </c:pt>
                <c:pt idx="57">
                  <c:v>43339</c:v>
                </c:pt>
                <c:pt idx="58">
                  <c:v>43340</c:v>
                </c:pt>
                <c:pt idx="59">
                  <c:v>43341</c:v>
                </c:pt>
                <c:pt idx="60">
                  <c:v>43342</c:v>
                </c:pt>
                <c:pt idx="61">
                  <c:v>43343</c:v>
                </c:pt>
                <c:pt idx="62">
                  <c:v>43344</c:v>
                </c:pt>
                <c:pt idx="63">
                  <c:v>43345</c:v>
                </c:pt>
                <c:pt idx="64">
                  <c:v>43346</c:v>
                </c:pt>
                <c:pt idx="65">
                  <c:v>43347</c:v>
                </c:pt>
                <c:pt idx="66">
                  <c:v>43348</c:v>
                </c:pt>
                <c:pt idx="67">
                  <c:v>43349</c:v>
                </c:pt>
                <c:pt idx="68">
                  <c:v>43350</c:v>
                </c:pt>
                <c:pt idx="69">
                  <c:v>43351</c:v>
                </c:pt>
                <c:pt idx="70">
                  <c:v>43352</c:v>
                </c:pt>
                <c:pt idx="71">
                  <c:v>43353</c:v>
                </c:pt>
                <c:pt idx="72">
                  <c:v>43354</c:v>
                </c:pt>
                <c:pt idx="73">
                  <c:v>43355</c:v>
                </c:pt>
                <c:pt idx="74">
                  <c:v>43356</c:v>
                </c:pt>
                <c:pt idx="75">
                  <c:v>43357</c:v>
                </c:pt>
                <c:pt idx="76">
                  <c:v>43358</c:v>
                </c:pt>
                <c:pt idx="77">
                  <c:v>43359</c:v>
                </c:pt>
                <c:pt idx="78">
                  <c:v>43360</c:v>
                </c:pt>
                <c:pt idx="79">
                  <c:v>43361</c:v>
                </c:pt>
                <c:pt idx="80">
                  <c:v>43362</c:v>
                </c:pt>
                <c:pt idx="81">
                  <c:v>43363</c:v>
                </c:pt>
                <c:pt idx="82">
                  <c:v>43364</c:v>
                </c:pt>
                <c:pt idx="83">
                  <c:v>43365</c:v>
                </c:pt>
                <c:pt idx="84">
                  <c:v>43366</c:v>
                </c:pt>
                <c:pt idx="85">
                  <c:v>43367</c:v>
                </c:pt>
                <c:pt idx="86">
                  <c:v>43368</c:v>
                </c:pt>
                <c:pt idx="87">
                  <c:v>43369</c:v>
                </c:pt>
                <c:pt idx="88">
                  <c:v>43370</c:v>
                </c:pt>
                <c:pt idx="89">
                  <c:v>43371</c:v>
                </c:pt>
                <c:pt idx="90">
                  <c:v>43372</c:v>
                </c:pt>
                <c:pt idx="91">
                  <c:v>43373</c:v>
                </c:pt>
              </c:numCache>
            </c:numRef>
          </c:cat>
          <c:val>
            <c:numRef>
              <c:f>Sheet1!$B$2:$B$93</c:f>
              <c:numCache>
                <c:formatCode>General</c:formatCode>
                <c:ptCount val="92"/>
                <c:pt idx="0">
                  <c:v>0</c:v>
                </c:pt>
                <c:pt idx="1">
                  <c:v>0</c:v>
                </c:pt>
                <c:pt idx="2">
                  <c:v>0</c:v>
                </c:pt>
                <c:pt idx="3">
                  <c:v>0</c:v>
                </c:pt>
                <c:pt idx="4">
                  <c:v>2.6443075770430001E-2</c:v>
                </c:pt>
                <c:pt idx="5">
                  <c:v>0</c:v>
                </c:pt>
                <c:pt idx="6">
                  <c:v>4.3464386712002E-2</c:v>
                </c:pt>
                <c:pt idx="7">
                  <c:v>0</c:v>
                </c:pt>
                <c:pt idx="8">
                  <c:v>8.7804985128030998E-3</c:v>
                </c:pt>
                <c:pt idx="9">
                  <c:v>0</c:v>
                </c:pt>
                <c:pt idx="10">
                  <c:v>2.6022406661736001E-2</c:v>
                </c:pt>
                <c:pt idx="11">
                  <c:v>6.9294761680725996E-3</c:v>
                </c:pt>
                <c:pt idx="12">
                  <c:v>4.0994583249066997E-2</c:v>
                </c:pt>
                <c:pt idx="13">
                  <c:v>0</c:v>
                </c:pt>
                <c:pt idx="14">
                  <c:v>0</c:v>
                </c:pt>
                <c:pt idx="15">
                  <c:v>0</c:v>
                </c:pt>
                <c:pt idx="16">
                  <c:v>0</c:v>
                </c:pt>
                <c:pt idx="17">
                  <c:v>6.0646127116468003E-2</c:v>
                </c:pt>
                <c:pt idx="18">
                  <c:v>0</c:v>
                </c:pt>
                <c:pt idx="19">
                  <c:v>0</c:v>
                </c:pt>
                <c:pt idx="20">
                  <c:v>2.0212062777574001E-2</c:v>
                </c:pt>
                <c:pt idx="21">
                  <c:v>0</c:v>
                </c:pt>
                <c:pt idx="22">
                  <c:v>0</c:v>
                </c:pt>
                <c:pt idx="23">
                  <c:v>0</c:v>
                </c:pt>
                <c:pt idx="24">
                  <c:v>1.8539319716021001E-2</c:v>
                </c:pt>
                <c:pt idx="25">
                  <c:v>0</c:v>
                </c:pt>
                <c:pt idx="26">
                  <c:v>0</c:v>
                </c:pt>
                <c:pt idx="27">
                  <c:v>0</c:v>
                </c:pt>
                <c:pt idx="28">
                  <c:v>0</c:v>
                </c:pt>
                <c:pt idx="29">
                  <c:v>0</c:v>
                </c:pt>
                <c:pt idx="30">
                  <c:v>0</c:v>
                </c:pt>
                <c:pt idx="31">
                  <c:v>0</c:v>
                </c:pt>
                <c:pt idx="32">
                  <c:v>0</c:v>
                </c:pt>
                <c:pt idx="33">
                  <c:v>1.6389802370705999E-2</c:v>
                </c:pt>
                <c:pt idx="34">
                  <c:v>0</c:v>
                </c:pt>
                <c:pt idx="35">
                  <c:v>0</c:v>
                </c:pt>
                <c:pt idx="36">
                  <c:v>6.3707400632316002E-2</c:v>
                </c:pt>
                <c:pt idx="37">
                  <c:v>8.0357803694344004E-2</c:v>
                </c:pt>
                <c:pt idx="38">
                  <c:v>0</c:v>
                </c:pt>
                <c:pt idx="39">
                  <c:v>6.4490891983042004E-2</c:v>
                </c:pt>
                <c:pt idx="40">
                  <c:v>0</c:v>
                </c:pt>
                <c:pt idx="41">
                  <c:v>3.0127009127955E-2</c:v>
                </c:pt>
                <c:pt idx="42">
                  <c:v>0</c:v>
                </c:pt>
                <c:pt idx="43">
                  <c:v>5.9718214583928002E-2</c:v>
                </c:pt>
                <c:pt idx="44">
                  <c:v>1.2154456722207E-2</c:v>
                </c:pt>
                <c:pt idx="45">
                  <c:v>1.0040266754035E-2</c:v>
                </c:pt>
                <c:pt idx="46">
                  <c:v>1.5323726941754E-2</c:v>
                </c:pt>
                <c:pt idx="47">
                  <c:v>0</c:v>
                </c:pt>
                <c:pt idx="48">
                  <c:v>0</c:v>
                </c:pt>
                <c:pt idx="49">
                  <c:v>0</c:v>
                </c:pt>
                <c:pt idx="50">
                  <c:v>3.9621535096755998E-2</c:v>
                </c:pt>
                <c:pt idx="51">
                  <c:v>2.5356576862123999E-2</c:v>
                </c:pt>
                <c:pt idx="52">
                  <c:v>0</c:v>
                </c:pt>
                <c:pt idx="53">
                  <c:v>0</c:v>
                </c:pt>
                <c:pt idx="54">
                  <c:v>8.1514057680890009</c:v>
                </c:pt>
                <c:pt idx="55">
                  <c:v>0</c:v>
                </c:pt>
                <c:pt idx="56">
                  <c:v>0</c:v>
                </c:pt>
                <c:pt idx="57">
                  <c:v>1.8588416318564002E-2</c:v>
                </c:pt>
                <c:pt idx="58">
                  <c:v>0</c:v>
                </c:pt>
                <c:pt idx="59">
                  <c:v>0</c:v>
                </c:pt>
                <c:pt idx="60">
                  <c:v>0</c:v>
                </c:pt>
                <c:pt idx="61">
                  <c:v>0</c:v>
                </c:pt>
                <c:pt idx="62">
                  <c:v>3.5351035785348997E-2</c:v>
                </c:pt>
                <c:pt idx="63">
                  <c:v>0</c:v>
                </c:pt>
                <c:pt idx="64">
                  <c:v>0</c:v>
                </c:pt>
                <c:pt idx="65">
                  <c:v>0</c:v>
                </c:pt>
                <c:pt idx="66">
                  <c:v>0</c:v>
                </c:pt>
                <c:pt idx="67">
                  <c:v>0</c:v>
                </c:pt>
                <c:pt idx="68">
                  <c:v>0</c:v>
                </c:pt>
                <c:pt idx="69">
                  <c:v>0</c:v>
                </c:pt>
                <c:pt idx="70">
                  <c:v>8.8140339566953996E-2</c:v>
                </c:pt>
                <c:pt idx="71">
                  <c:v>0</c:v>
                </c:pt>
                <c:pt idx="72">
                  <c:v>0</c:v>
                </c:pt>
                <c:pt idx="73">
                  <c:v>0</c:v>
                </c:pt>
                <c:pt idx="74">
                  <c:v>4.5791923512391003E-2</c:v>
                </c:pt>
                <c:pt idx="75">
                  <c:v>0</c:v>
                </c:pt>
                <c:pt idx="76">
                  <c:v>0</c:v>
                </c:pt>
                <c:pt idx="77">
                  <c:v>0</c:v>
                </c:pt>
                <c:pt idx="78">
                  <c:v>0</c:v>
                </c:pt>
                <c:pt idx="79">
                  <c:v>1.2063999517439999E-2</c:v>
                </c:pt>
                <c:pt idx="80">
                  <c:v>0</c:v>
                </c:pt>
                <c:pt idx="81">
                  <c:v>0</c:v>
                </c:pt>
                <c:pt idx="82">
                  <c:v>4.5222494673794996E-3</c:v>
                </c:pt>
                <c:pt idx="83">
                  <c:v>1.0551120177259E-2</c:v>
                </c:pt>
                <c:pt idx="84">
                  <c:v>0</c:v>
                </c:pt>
                <c:pt idx="85">
                  <c:v>0</c:v>
                </c:pt>
                <c:pt idx="86">
                  <c:v>0.12718059644695001</c:v>
                </c:pt>
                <c:pt idx="87">
                  <c:v>0</c:v>
                </c:pt>
                <c:pt idx="88">
                  <c:v>0</c:v>
                </c:pt>
                <c:pt idx="89">
                  <c:v>2.277036091022E-2</c:v>
                </c:pt>
                <c:pt idx="90">
                  <c:v>1.0849945257094E-2</c:v>
                </c:pt>
                <c:pt idx="91">
                  <c:v>0</c:v>
                </c:pt>
              </c:numCache>
            </c:numRef>
          </c:val>
          <c:smooth val="0"/>
          <c:extLst>
            <c:ext xmlns:c16="http://schemas.microsoft.com/office/drawing/2014/chart" uri="{C3380CC4-5D6E-409C-BE32-E72D297353CC}">
              <c16:uniqueId val="{00000000-5D9F-4FEB-9B8C-E153C3F931AA}"/>
            </c:ext>
          </c:extLst>
        </c:ser>
        <c:dLbls>
          <c:showLegendKey val="0"/>
          <c:showVal val="0"/>
          <c:showCatName val="0"/>
          <c:showSerName val="0"/>
          <c:showPercent val="0"/>
          <c:showBubbleSize val="0"/>
        </c:dLbls>
        <c:smooth val="0"/>
        <c:axId val="364013776"/>
        <c:axId val="364013120"/>
      </c:lineChart>
      <c:dateAx>
        <c:axId val="364013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013120"/>
        <c:crosses val="autoZero"/>
        <c:auto val="1"/>
        <c:lblOffset val="100"/>
        <c:baseTimeUnit val="days"/>
      </c:dateAx>
      <c:valAx>
        <c:axId val="364013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013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TGP The Generics Pharmacy TGP The Generics Pharmacy</c:v>
                </c:pt>
              </c:strCache>
            </c:strRef>
          </c:cat>
          <c:val>
            <c:numRef>
              <c:f>Sheet1!$B$2</c:f>
              <c:numCache>
                <c:formatCode>General</c:formatCode>
                <c:ptCount val="1"/>
                <c:pt idx="0">
                  <c:v>28420</c:v>
                </c:pt>
              </c:numCache>
            </c:numRef>
          </c:val>
          <c:extLst>
            <c:ext xmlns:c16="http://schemas.microsoft.com/office/drawing/2014/chart" uri="{C3380CC4-5D6E-409C-BE32-E72D297353CC}">
              <c16:uniqueId val="{00000000-8A4B-422C-A986-EB0EC58DBCAA}"/>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TGP The Generics Pharmacy TGP The Generics Pharmacy</c:v>
                </c:pt>
              </c:strCache>
            </c:strRef>
          </c:cat>
          <c:val>
            <c:numRef>
              <c:f>Sheet1!$C$2</c:f>
              <c:numCache>
                <c:formatCode>General</c:formatCode>
                <c:ptCount val="1"/>
                <c:pt idx="0">
                  <c:v>1510</c:v>
                </c:pt>
              </c:numCache>
            </c:numRef>
          </c:val>
          <c:extLst>
            <c:ext xmlns:c16="http://schemas.microsoft.com/office/drawing/2014/chart" uri="{C3380CC4-5D6E-409C-BE32-E72D297353CC}">
              <c16:uniqueId val="{00000001-8A4B-422C-A986-EB0EC58DBCAA}"/>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TGP The Generics Pharmacy TGP The Generics Pharmacy</c:v>
                </c:pt>
              </c:strCache>
            </c:strRef>
          </c:cat>
          <c:val>
            <c:numRef>
              <c:f>Sheet1!$D$2</c:f>
              <c:numCache>
                <c:formatCode>General</c:formatCode>
                <c:ptCount val="1"/>
                <c:pt idx="0">
                  <c:v>519</c:v>
                </c:pt>
              </c:numCache>
            </c:numRef>
          </c:val>
          <c:extLst>
            <c:ext xmlns:c16="http://schemas.microsoft.com/office/drawing/2014/chart" uri="{C3380CC4-5D6E-409C-BE32-E72D297353CC}">
              <c16:uniqueId val="{00000002-8A4B-422C-A986-EB0EC58DBCAA}"/>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TGP The Generics Pharmacy TGP The Generics Pharmacy</c:v>
                </c:pt>
              </c:strCache>
            </c:strRef>
          </c:cat>
          <c:val>
            <c:numRef>
              <c:f>Sheet1!$E$2</c:f>
              <c:numCache>
                <c:formatCode>General</c:formatCode>
                <c:ptCount val="1"/>
                <c:pt idx="0">
                  <c:v>151</c:v>
                </c:pt>
              </c:numCache>
            </c:numRef>
          </c:val>
          <c:extLst>
            <c:ext xmlns:c16="http://schemas.microsoft.com/office/drawing/2014/chart" uri="{C3380CC4-5D6E-409C-BE32-E72D297353CC}">
              <c16:uniqueId val="{00000003-8A4B-422C-A986-EB0EC58DBCAA}"/>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TGP The Generics Pharmacy TGP The Generics Pharmacy</c:v>
                </c:pt>
              </c:strCache>
            </c:strRef>
          </c:cat>
          <c:val>
            <c:numRef>
              <c:f>Sheet1!$F$2</c:f>
              <c:numCache>
                <c:formatCode>General</c:formatCode>
                <c:ptCount val="1"/>
                <c:pt idx="0">
                  <c:v>76</c:v>
                </c:pt>
              </c:numCache>
            </c:numRef>
          </c:val>
          <c:extLst>
            <c:ext xmlns:c16="http://schemas.microsoft.com/office/drawing/2014/chart" uri="{C3380CC4-5D6E-409C-BE32-E72D297353CC}">
              <c16:uniqueId val="{00000004-8A4B-422C-A986-EB0EC58DBCAA}"/>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TGP The Generics Pharmacy TGP The Generics Pharmacy</c:v>
                </c:pt>
              </c:strCache>
            </c:strRef>
          </c:cat>
          <c:val>
            <c:numRef>
              <c:f>Sheet1!$G$2</c:f>
              <c:numCache>
                <c:formatCode>General</c:formatCode>
                <c:ptCount val="1"/>
                <c:pt idx="0">
                  <c:v>117</c:v>
                </c:pt>
              </c:numCache>
            </c:numRef>
          </c:val>
          <c:extLst>
            <c:ext xmlns:c16="http://schemas.microsoft.com/office/drawing/2014/chart" uri="{C3380CC4-5D6E-409C-BE32-E72D297353CC}">
              <c16:uniqueId val="{00000005-8A4B-422C-A986-EB0EC58DBCAA}"/>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TGP The Generics Pharmacy TGP The Generics Pharmacy</c:v>
                </c:pt>
              </c:strCache>
            </c:strRef>
          </c:cat>
          <c:val>
            <c:numRef>
              <c:f>Sheet1!$H$2</c:f>
              <c:numCache>
                <c:formatCode>General</c:formatCode>
                <c:ptCount val="1"/>
                <c:pt idx="0">
                  <c:v>656</c:v>
                </c:pt>
              </c:numCache>
            </c:numRef>
          </c:val>
          <c:extLst>
            <c:ext xmlns:c16="http://schemas.microsoft.com/office/drawing/2014/chart" uri="{C3380CC4-5D6E-409C-BE32-E72D297353CC}">
              <c16:uniqueId val="{00000006-8A4B-422C-A986-EB0EC58DBCAA}"/>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TGP The Generics Pharmacy TGP The Generics Pharmacy</c:v>
                </c:pt>
              </c:strCache>
            </c:strRef>
          </c:cat>
          <c:val>
            <c:numRef>
              <c:f>Sheet1!$I$2</c:f>
              <c:numCache>
                <c:formatCode>General</c:formatCode>
                <c:ptCount val="1"/>
                <c:pt idx="0">
                  <c:v>1892</c:v>
                </c:pt>
              </c:numCache>
            </c:numRef>
          </c:val>
          <c:extLst>
            <c:ext xmlns:c16="http://schemas.microsoft.com/office/drawing/2014/chart" uri="{C3380CC4-5D6E-409C-BE32-E72D297353CC}">
              <c16:uniqueId val="{00000007-8A4B-422C-A986-EB0EC58DBCAA}"/>
            </c:ext>
          </c:extLst>
        </c:ser>
        <c:dLbls>
          <c:showLegendKey val="0"/>
          <c:showVal val="0"/>
          <c:showCatName val="0"/>
          <c:showSerName val="0"/>
          <c:showPercent val="0"/>
          <c:showBubbleSize val="0"/>
        </c:dLbls>
        <c:gapWidth val="219"/>
        <c:overlap val="-27"/>
        <c:axId val="364015416"/>
        <c:axId val="364015744"/>
      </c:barChart>
      <c:catAx>
        <c:axId val="364015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015744"/>
        <c:crosses val="autoZero"/>
        <c:auto val="1"/>
        <c:lblAlgn val="ctr"/>
        <c:lblOffset val="100"/>
        <c:noMultiLvlLbl val="0"/>
      </c:catAx>
      <c:valAx>
        <c:axId val="364015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015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Sheet1!$A$2:$A$93</c:f>
              <c:numCache>
                <c:formatCode>m/d/yyyy</c:formatCode>
                <c:ptCount val="92"/>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pt idx="31">
                  <c:v>43313</c:v>
                </c:pt>
                <c:pt idx="32">
                  <c:v>43314</c:v>
                </c:pt>
                <c:pt idx="33">
                  <c:v>43315</c:v>
                </c:pt>
                <c:pt idx="34">
                  <c:v>43316</c:v>
                </c:pt>
                <c:pt idx="35">
                  <c:v>43317</c:v>
                </c:pt>
                <c:pt idx="36">
                  <c:v>43318</c:v>
                </c:pt>
                <c:pt idx="37">
                  <c:v>43319</c:v>
                </c:pt>
                <c:pt idx="38">
                  <c:v>43320</c:v>
                </c:pt>
                <c:pt idx="39">
                  <c:v>43321</c:v>
                </c:pt>
                <c:pt idx="40">
                  <c:v>43322</c:v>
                </c:pt>
                <c:pt idx="41">
                  <c:v>43323</c:v>
                </c:pt>
                <c:pt idx="42">
                  <c:v>43324</c:v>
                </c:pt>
                <c:pt idx="43">
                  <c:v>43325</c:v>
                </c:pt>
                <c:pt idx="44">
                  <c:v>43326</c:v>
                </c:pt>
                <c:pt idx="45">
                  <c:v>43327</c:v>
                </c:pt>
                <c:pt idx="46">
                  <c:v>43328</c:v>
                </c:pt>
                <c:pt idx="47">
                  <c:v>43329</c:v>
                </c:pt>
                <c:pt idx="48">
                  <c:v>43330</c:v>
                </c:pt>
                <c:pt idx="49">
                  <c:v>43331</c:v>
                </c:pt>
                <c:pt idx="50">
                  <c:v>43332</c:v>
                </c:pt>
                <c:pt idx="51">
                  <c:v>43333</c:v>
                </c:pt>
                <c:pt idx="52">
                  <c:v>43334</c:v>
                </c:pt>
                <c:pt idx="53">
                  <c:v>43335</c:v>
                </c:pt>
                <c:pt idx="54">
                  <c:v>43336</c:v>
                </c:pt>
                <c:pt idx="55">
                  <c:v>43337</c:v>
                </c:pt>
                <c:pt idx="56">
                  <c:v>43338</c:v>
                </c:pt>
                <c:pt idx="57">
                  <c:v>43339</c:v>
                </c:pt>
                <c:pt idx="58">
                  <c:v>43340</c:v>
                </c:pt>
                <c:pt idx="59">
                  <c:v>43341</c:v>
                </c:pt>
                <c:pt idx="60">
                  <c:v>43342</c:v>
                </c:pt>
                <c:pt idx="61">
                  <c:v>43343</c:v>
                </c:pt>
                <c:pt idx="62">
                  <c:v>43344</c:v>
                </c:pt>
                <c:pt idx="63">
                  <c:v>43345</c:v>
                </c:pt>
                <c:pt idx="64">
                  <c:v>43346</c:v>
                </c:pt>
                <c:pt idx="65">
                  <c:v>43347</c:v>
                </c:pt>
                <c:pt idx="66">
                  <c:v>43348</c:v>
                </c:pt>
                <c:pt idx="67">
                  <c:v>43349</c:v>
                </c:pt>
                <c:pt idx="68">
                  <c:v>43350</c:v>
                </c:pt>
                <c:pt idx="69">
                  <c:v>43351</c:v>
                </c:pt>
                <c:pt idx="70">
                  <c:v>43352</c:v>
                </c:pt>
                <c:pt idx="71">
                  <c:v>43353</c:v>
                </c:pt>
                <c:pt idx="72">
                  <c:v>43354</c:v>
                </c:pt>
                <c:pt idx="73">
                  <c:v>43355</c:v>
                </c:pt>
                <c:pt idx="74">
                  <c:v>43356</c:v>
                </c:pt>
                <c:pt idx="75">
                  <c:v>43357</c:v>
                </c:pt>
                <c:pt idx="76">
                  <c:v>43358</c:v>
                </c:pt>
                <c:pt idx="77">
                  <c:v>43359</c:v>
                </c:pt>
                <c:pt idx="78">
                  <c:v>43360</c:v>
                </c:pt>
                <c:pt idx="79">
                  <c:v>43361</c:v>
                </c:pt>
                <c:pt idx="80">
                  <c:v>43362</c:v>
                </c:pt>
                <c:pt idx="81">
                  <c:v>43363</c:v>
                </c:pt>
                <c:pt idx="82">
                  <c:v>43364</c:v>
                </c:pt>
                <c:pt idx="83">
                  <c:v>43365</c:v>
                </c:pt>
                <c:pt idx="84">
                  <c:v>43366</c:v>
                </c:pt>
                <c:pt idx="85">
                  <c:v>43367</c:v>
                </c:pt>
                <c:pt idx="86">
                  <c:v>43368</c:v>
                </c:pt>
                <c:pt idx="87">
                  <c:v>43369</c:v>
                </c:pt>
                <c:pt idx="88">
                  <c:v>43370</c:v>
                </c:pt>
                <c:pt idx="89">
                  <c:v>43371</c:v>
                </c:pt>
                <c:pt idx="90">
                  <c:v>43372</c:v>
                </c:pt>
                <c:pt idx="91">
                  <c:v>43373</c:v>
                </c:pt>
              </c:numCache>
            </c:numRef>
          </c:cat>
          <c:val>
            <c:numRef>
              <c:f>Sheet1!$B$2:$B$93</c:f>
              <c:numCache>
                <c:formatCode>General</c:formatCode>
                <c:ptCount val="92"/>
                <c:pt idx="0">
                  <c:v>15</c:v>
                </c:pt>
                <c:pt idx="1">
                  <c:v>10</c:v>
                </c:pt>
                <c:pt idx="2">
                  <c:v>17</c:v>
                </c:pt>
                <c:pt idx="3">
                  <c:v>22</c:v>
                </c:pt>
                <c:pt idx="4">
                  <c:v>22</c:v>
                </c:pt>
                <c:pt idx="5">
                  <c:v>13</c:v>
                </c:pt>
                <c:pt idx="6">
                  <c:v>16</c:v>
                </c:pt>
                <c:pt idx="7">
                  <c:v>19</c:v>
                </c:pt>
                <c:pt idx="8">
                  <c:v>18</c:v>
                </c:pt>
                <c:pt idx="9">
                  <c:v>17</c:v>
                </c:pt>
                <c:pt idx="10">
                  <c:v>14</c:v>
                </c:pt>
                <c:pt idx="11">
                  <c:v>24</c:v>
                </c:pt>
                <c:pt idx="12">
                  <c:v>14</c:v>
                </c:pt>
                <c:pt idx="13">
                  <c:v>15</c:v>
                </c:pt>
                <c:pt idx="14">
                  <c:v>12</c:v>
                </c:pt>
                <c:pt idx="15">
                  <c:v>16</c:v>
                </c:pt>
                <c:pt idx="16">
                  <c:v>13</c:v>
                </c:pt>
                <c:pt idx="17">
                  <c:v>14</c:v>
                </c:pt>
                <c:pt idx="18">
                  <c:v>7</c:v>
                </c:pt>
                <c:pt idx="19">
                  <c:v>22</c:v>
                </c:pt>
                <c:pt idx="20">
                  <c:v>14</c:v>
                </c:pt>
                <c:pt idx="21">
                  <c:v>9</c:v>
                </c:pt>
                <c:pt idx="22">
                  <c:v>12</c:v>
                </c:pt>
                <c:pt idx="23">
                  <c:v>10</c:v>
                </c:pt>
                <c:pt idx="24">
                  <c:v>16</c:v>
                </c:pt>
                <c:pt idx="25">
                  <c:v>15</c:v>
                </c:pt>
                <c:pt idx="26">
                  <c:v>11</c:v>
                </c:pt>
                <c:pt idx="27">
                  <c:v>15</c:v>
                </c:pt>
                <c:pt idx="28">
                  <c:v>13</c:v>
                </c:pt>
                <c:pt idx="29">
                  <c:v>8</c:v>
                </c:pt>
                <c:pt idx="30">
                  <c:v>16</c:v>
                </c:pt>
                <c:pt idx="31">
                  <c:v>8</c:v>
                </c:pt>
                <c:pt idx="32">
                  <c:v>11</c:v>
                </c:pt>
                <c:pt idx="33">
                  <c:v>13</c:v>
                </c:pt>
                <c:pt idx="34">
                  <c:v>13</c:v>
                </c:pt>
                <c:pt idx="35">
                  <c:v>11</c:v>
                </c:pt>
                <c:pt idx="36">
                  <c:v>9</c:v>
                </c:pt>
                <c:pt idx="37">
                  <c:v>16</c:v>
                </c:pt>
                <c:pt idx="38">
                  <c:v>14</c:v>
                </c:pt>
                <c:pt idx="39">
                  <c:v>13</c:v>
                </c:pt>
                <c:pt idx="40">
                  <c:v>10</c:v>
                </c:pt>
                <c:pt idx="41">
                  <c:v>14</c:v>
                </c:pt>
                <c:pt idx="42">
                  <c:v>10</c:v>
                </c:pt>
                <c:pt idx="43">
                  <c:v>6</c:v>
                </c:pt>
                <c:pt idx="44">
                  <c:v>12</c:v>
                </c:pt>
                <c:pt idx="45">
                  <c:v>10</c:v>
                </c:pt>
                <c:pt idx="46">
                  <c:v>13</c:v>
                </c:pt>
                <c:pt idx="47">
                  <c:v>10</c:v>
                </c:pt>
                <c:pt idx="48">
                  <c:v>9</c:v>
                </c:pt>
                <c:pt idx="49">
                  <c:v>14</c:v>
                </c:pt>
                <c:pt idx="50">
                  <c:v>9</c:v>
                </c:pt>
                <c:pt idx="51">
                  <c:v>10</c:v>
                </c:pt>
                <c:pt idx="52">
                  <c:v>13</c:v>
                </c:pt>
                <c:pt idx="53">
                  <c:v>13</c:v>
                </c:pt>
                <c:pt idx="54">
                  <c:v>10</c:v>
                </c:pt>
                <c:pt idx="55">
                  <c:v>9</c:v>
                </c:pt>
                <c:pt idx="56">
                  <c:v>12</c:v>
                </c:pt>
                <c:pt idx="57">
                  <c:v>18</c:v>
                </c:pt>
                <c:pt idx="58">
                  <c:v>11</c:v>
                </c:pt>
                <c:pt idx="59">
                  <c:v>4</c:v>
                </c:pt>
                <c:pt idx="60">
                  <c:v>18</c:v>
                </c:pt>
                <c:pt idx="61">
                  <c:v>19</c:v>
                </c:pt>
                <c:pt idx="62">
                  <c:v>12</c:v>
                </c:pt>
                <c:pt idx="63">
                  <c:v>14</c:v>
                </c:pt>
                <c:pt idx="64">
                  <c:v>6</c:v>
                </c:pt>
                <c:pt idx="65">
                  <c:v>11</c:v>
                </c:pt>
                <c:pt idx="66">
                  <c:v>14</c:v>
                </c:pt>
                <c:pt idx="67">
                  <c:v>8</c:v>
                </c:pt>
                <c:pt idx="68">
                  <c:v>11</c:v>
                </c:pt>
                <c:pt idx="69">
                  <c:v>12</c:v>
                </c:pt>
                <c:pt idx="70">
                  <c:v>12</c:v>
                </c:pt>
                <c:pt idx="71">
                  <c:v>17</c:v>
                </c:pt>
                <c:pt idx="72">
                  <c:v>19</c:v>
                </c:pt>
                <c:pt idx="73">
                  <c:v>5</c:v>
                </c:pt>
                <c:pt idx="74">
                  <c:v>26</c:v>
                </c:pt>
                <c:pt idx="75">
                  <c:v>13</c:v>
                </c:pt>
                <c:pt idx="76">
                  <c:v>8</c:v>
                </c:pt>
                <c:pt idx="77">
                  <c:v>15</c:v>
                </c:pt>
                <c:pt idx="78">
                  <c:v>21</c:v>
                </c:pt>
                <c:pt idx="79">
                  <c:v>10</c:v>
                </c:pt>
                <c:pt idx="80">
                  <c:v>7</c:v>
                </c:pt>
                <c:pt idx="81">
                  <c:v>9</c:v>
                </c:pt>
                <c:pt idx="82">
                  <c:v>11</c:v>
                </c:pt>
                <c:pt idx="83">
                  <c:v>10</c:v>
                </c:pt>
                <c:pt idx="84">
                  <c:v>9</c:v>
                </c:pt>
                <c:pt idx="85">
                  <c:v>10</c:v>
                </c:pt>
                <c:pt idx="86">
                  <c:v>17</c:v>
                </c:pt>
                <c:pt idx="87">
                  <c:v>22</c:v>
                </c:pt>
                <c:pt idx="88">
                  <c:v>16</c:v>
                </c:pt>
                <c:pt idx="89">
                  <c:v>14</c:v>
                </c:pt>
                <c:pt idx="90">
                  <c:v>16</c:v>
                </c:pt>
                <c:pt idx="91">
                  <c:v>9</c:v>
                </c:pt>
              </c:numCache>
            </c:numRef>
          </c:val>
          <c:smooth val="0"/>
          <c:extLst>
            <c:ext xmlns:c16="http://schemas.microsoft.com/office/drawing/2014/chart" uri="{C3380CC4-5D6E-409C-BE32-E72D297353CC}">
              <c16:uniqueId val="{00000000-BCD4-4D16-8AE2-03E7FCE1BAD7}"/>
            </c:ext>
          </c:extLst>
        </c:ser>
        <c:dLbls>
          <c:showLegendKey val="0"/>
          <c:showVal val="0"/>
          <c:showCatName val="0"/>
          <c:showSerName val="0"/>
          <c:showPercent val="0"/>
          <c:showBubbleSize val="0"/>
        </c:dLbls>
        <c:smooth val="0"/>
        <c:axId val="685196400"/>
        <c:axId val="685198368"/>
      </c:lineChart>
      <c:dateAx>
        <c:axId val="685196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5198368"/>
        <c:crosses val="autoZero"/>
        <c:auto val="1"/>
        <c:lblOffset val="100"/>
        <c:baseTimeUnit val="days"/>
      </c:dateAx>
      <c:valAx>
        <c:axId val="685198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5196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Sheet1!$A$2:$A$93</c:f>
              <c:numCache>
                <c:formatCode>m/d/yyyy</c:formatCode>
                <c:ptCount val="92"/>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pt idx="31">
                  <c:v>43313</c:v>
                </c:pt>
                <c:pt idx="32">
                  <c:v>43314</c:v>
                </c:pt>
                <c:pt idx="33">
                  <c:v>43315</c:v>
                </c:pt>
                <c:pt idx="34">
                  <c:v>43316</c:v>
                </c:pt>
                <c:pt idx="35">
                  <c:v>43317</c:v>
                </c:pt>
                <c:pt idx="36">
                  <c:v>43318</c:v>
                </c:pt>
                <c:pt idx="37">
                  <c:v>43319</c:v>
                </c:pt>
                <c:pt idx="38">
                  <c:v>43320</c:v>
                </c:pt>
                <c:pt idx="39">
                  <c:v>43321</c:v>
                </c:pt>
                <c:pt idx="40">
                  <c:v>43322</c:v>
                </c:pt>
                <c:pt idx="41">
                  <c:v>43323</c:v>
                </c:pt>
                <c:pt idx="42">
                  <c:v>43324</c:v>
                </c:pt>
                <c:pt idx="43">
                  <c:v>43325</c:v>
                </c:pt>
                <c:pt idx="44">
                  <c:v>43326</c:v>
                </c:pt>
                <c:pt idx="45">
                  <c:v>43327</c:v>
                </c:pt>
                <c:pt idx="46">
                  <c:v>43328</c:v>
                </c:pt>
                <c:pt idx="47">
                  <c:v>43329</c:v>
                </c:pt>
                <c:pt idx="48">
                  <c:v>43330</c:v>
                </c:pt>
                <c:pt idx="49">
                  <c:v>43331</c:v>
                </c:pt>
                <c:pt idx="50">
                  <c:v>43332</c:v>
                </c:pt>
                <c:pt idx="51">
                  <c:v>43333</c:v>
                </c:pt>
                <c:pt idx="52">
                  <c:v>43334</c:v>
                </c:pt>
                <c:pt idx="53">
                  <c:v>43335</c:v>
                </c:pt>
                <c:pt idx="54">
                  <c:v>43336</c:v>
                </c:pt>
                <c:pt idx="55">
                  <c:v>43337</c:v>
                </c:pt>
                <c:pt idx="56">
                  <c:v>43338</c:v>
                </c:pt>
                <c:pt idx="57">
                  <c:v>43339</c:v>
                </c:pt>
                <c:pt idx="58">
                  <c:v>43340</c:v>
                </c:pt>
                <c:pt idx="59">
                  <c:v>43341</c:v>
                </c:pt>
                <c:pt idx="60">
                  <c:v>43342</c:v>
                </c:pt>
                <c:pt idx="61">
                  <c:v>43343</c:v>
                </c:pt>
                <c:pt idx="62">
                  <c:v>43344</c:v>
                </c:pt>
                <c:pt idx="63">
                  <c:v>43345</c:v>
                </c:pt>
                <c:pt idx="64">
                  <c:v>43346</c:v>
                </c:pt>
                <c:pt idx="65">
                  <c:v>43347</c:v>
                </c:pt>
                <c:pt idx="66">
                  <c:v>43348</c:v>
                </c:pt>
                <c:pt idx="67">
                  <c:v>43349</c:v>
                </c:pt>
                <c:pt idx="68">
                  <c:v>43350</c:v>
                </c:pt>
                <c:pt idx="69">
                  <c:v>43351</c:v>
                </c:pt>
                <c:pt idx="70">
                  <c:v>43352</c:v>
                </c:pt>
                <c:pt idx="71">
                  <c:v>43353</c:v>
                </c:pt>
                <c:pt idx="72">
                  <c:v>43354</c:v>
                </c:pt>
                <c:pt idx="73">
                  <c:v>43355</c:v>
                </c:pt>
                <c:pt idx="74">
                  <c:v>43356</c:v>
                </c:pt>
                <c:pt idx="75">
                  <c:v>43357</c:v>
                </c:pt>
                <c:pt idx="76">
                  <c:v>43358</c:v>
                </c:pt>
                <c:pt idx="77">
                  <c:v>43359</c:v>
                </c:pt>
                <c:pt idx="78">
                  <c:v>43360</c:v>
                </c:pt>
                <c:pt idx="79">
                  <c:v>43361</c:v>
                </c:pt>
                <c:pt idx="80">
                  <c:v>43362</c:v>
                </c:pt>
                <c:pt idx="81">
                  <c:v>43363</c:v>
                </c:pt>
                <c:pt idx="82">
                  <c:v>43364</c:v>
                </c:pt>
                <c:pt idx="83">
                  <c:v>43365</c:v>
                </c:pt>
                <c:pt idx="84">
                  <c:v>43366</c:v>
                </c:pt>
                <c:pt idx="85">
                  <c:v>43367</c:v>
                </c:pt>
                <c:pt idx="86">
                  <c:v>43368</c:v>
                </c:pt>
                <c:pt idx="87">
                  <c:v>43369</c:v>
                </c:pt>
                <c:pt idx="88">
                  <c:v>43370</c:v>
                </c:pt>
                <c:pt idx="89">
                  <c:v>43371</c:v>
                </c:pt>
                <c:pt idx="90">
                  <c:v>43372</c:v>
                </c:pt>
                <c:pt idx="91">
                  <c:v>43373</c:v>
                </c:pt>
              </c:numCache>
            </c:numRef>
          </c:cat>
          <c:val>
            <c:numRef>
              <c:f>Sheet1!$B$2:$B$93</c:f>
              <c:numCache>
                <c:formatCode>General</c:formatCode>
                <c:ptCount val="92"/>
                <c:pt idx="0">
                  <c:v>105</c:v>
                </c:pt>
                <c:pt idx="1">
                  <c:v>108</c:v>
                </c:pt>
                <c:pt idx="2">
                  <c:v>98</c:v>
                </c:pt>
                <c:pt idx="3">
                  <c:v>141</c:v>
                </c:pt>
                <c:pt idx="4">
                  <c:v>135</c:v>
                </c:pt>
                <c:pt idx="5">
                  <c:v>141</c:v>
                </c:pt>
                <c:pt idx="6">
                  <c:v>93</c:v>
                </c:pt>
                <c:pt idx="7">
                  <c:v>104</c:v>
                </c:pt>
                <c:pt idx="8">
                  <c:v>164</c:v>
                </c:pt>
                <c:pt idx="9">
                  <c:v>131</c:v>
                </c:pt>
                <c:pt idx="10">
                  <c:v>149</c:v>
                </c:pt>
                <c:pt idx="11">
                  <c:v>221</c:v>
                </c:pt>
                <c:pt idx="12">
                  <c:v>192</c:v>
                </c:pt>
                <c:pt idx="13">
                  <c:v>134</c:v>
                </c:pt>
                <c:pt idx="14">
                  <c:v>121</c:v>
                </c:pt>
                <c:pt idx="15">
                  <c:v>137</c:v>
                </c:pt>
                <c:pt idx="16">
                  <c:v>137</c:v>
                </c:pt>
                <c:pt idx="17">
                  <c:v>162</c:v>
                </c:pt>
                <c:pt idx="18">
                  <c:v>148</c:v>
                </c:pt>
                <c:pt idx="19">
                  <c:v>133</c:v>
                </c:pt>
                <c:pt idx="20">
                  <c:v>106</c:v>
                </c:pt>
                <c:pt idx="21">
                  <c:v>99</c:v>
                </c:pt>
                <c:pt idx="22">
                  <c:v>118</c:v>
                </c:pt>
                <c:pt idx="23">
                  <c:v>142</c:v>
                </c:pt>
                <c:pt idx="24">
                  <c:v>168</c:v>
                </c:pt>
                <c:pt idx="25">
                  <c:v>183</c:v>
                </c:pt>
                <c:pt idx="26">
                  <c:v>169</c:v>
                </c:pt>
                <c:pt idx="27">
                  <c:v>150</c:v>
                </c:pt>
                <c:pt idx="28">
                  <c:v>105</c:v>
                </c:pt>
                <c:pt idx="29">
                  <c:v>155</c:v>
                </c:pt>
                <c:pt idx="30">
                  <c:v>172</c:v>
                </c:pt>
                <c:pt idx="31">
                  <c:v>201</c:v>
                </c:pt>
                <c:pt idx="32">
                  <c:v>126</c:v>
                </c:pt>
                <c:pt idx="33">
                  <c:v>156</c:v>
                </c:pt>
                <c:pt idx="34">
                  <c:v>112</c:v>
                </c:pt>
                <c:pt idx="35">
                  <c:v>80</c:v>
                </c:pt>
                <c:pt idx="36">
                  <c:v>108</c:v>
                </c:pt>
                <c:pt idx="37">
                  <c:v>165</c:v>
                </c:pt>
                <c:pt idx="38">
                  <c:v>137</c:v>
                </c:pt>
                <c:pt idx="39">
                  <c:v>130</c:v>
                </c:pt>
                <c:pt idx="40">
                  <c:v>149</c:v>
                </c:pt>
                <c:pt idx="41">
                  <c:v>601</c:v>
                </c:pt>
                <c:pt idx="42">
                  <c:v>84</c:v>
                </c:pt>
                <c:pt idx="43">
                  <c:v>116</c:v>
                </c:pt>
                <c:pt idx="44">
                  <c:v>140</c:v>
                </c:pt>
                <c:pt idx="45">
                  <c:v>112</c:v>
                </c:pt>
                <c:pt idx="46">
                  <c:v>104</c:v>
                </c:pt>
                <c:pt idx="47">
                  <c:v>106</c:v>
                </c:pt>
                <c:pt idx="48">
                  <c:v>113</c:v>
                </c:pt>
                <c:pt idx="49">
                  <c:v>116</c:v>
                </c:pt>
                <c:pt idx="50">
                  <c:v>95</c:v>
                </c:pt>
                <c:pt idx="51">
                  <c:v>121</c:v>
                </c:pt>
                <c:pt idx="52">
                  <c:v>115</c:v>
                </c:pt>
                <c:pt idx="53">
                  <c:v>154</c:v>
                </c:pt>
                <c:pt idx="54">
                  <c:v>165</c:v>
                </c:pt>
                <c:pt idx="55">
                  <c:v>168</c:v>
                </c:pt>
                <c:pt idx="56">
                  <c:v>147</c:v>
                </c:pt>
                <c:pt idx="57">
                  <c:v>120</c:v>
                </c:pt>
                <c:pt idx="58">
                  <c:v>417</c:v>
                </c:pt>
                <c:pt idx="59">
                  <c:v>350</c:v>
                </c:pt>
                <c:pt idx="60">
                  <c:v>420</c:v>
                </c:pt>
                <c:pt idx="61">
                  <c:v>385</c:v>
                </c:pt>
                <c:pt idx="62">
                  <c:v>319</c:v>
                </c:pt>
                <c:pt idx="63">
                  <c:v>442</c:v>
                </c:pt>
                <c:pt idx="64">
                  <c:v>410</c:v>
                </c:pt>
                <c:pt idx="65">
                  <c:v>409</c:v>
                </c:pt>
                <c:pt idx="66">
                  <c:v>380</c:v>
                </c:pt>
                <c:pt idx="67">
                  <c:v>326</c:v>
                </c:pt>
                <c:pt idx="68">
                  <c:v>350</c:v>
                </c:pt>
                <c:pt idx="69">
                  <c:v>338</c:v>
                </c:pt>
                <c:pt idx="70">
                  <c:v>356</c:v>
                </c:pt>
                <c:pt idx="71">
                  <c:v>416</c:v>
                </c:pt>
                <c:pt idx="72">
                  <c:v>411</c:v>
                </c:pt>
                <c:pt idx="73">
                  <c:v>360</c:v>
                </c:pt>
                <c:pt idx="74">
                  <c:v>435</c:v>
                </c:pt>
                <c:pt idx="75">
                  <c:v>466</c:v>
                </c:pt>
                <c:pt idx="76">
                  <c:v>463</c:v>
                </c:pt>
                <c:pt idx="77">
                  <c:v>487</c:v>
                </c:pt>
                <c:pt idx="78">
                  <c:v>521</c:v>
                </c:pt>
                <c:pt idx="79">
                  <c:v>548</c:v>
                </c:pt>
                <c:pt idx="80">
                  <c:v>493</c:v>
                </c:pt>
                <c:pt idx="81">
                  <c:v>468</c:v>
                </c:pt>
                <c:pt idx="82">
                  <c:v>465</c:v>
                </c:pt>
                <c:pt idx="83">
                  <c:v>409</c:v>
                </c:pt>
                <c:pt idx="84">
                  <c:v>408</c:v>
                </c:pt>
                <c:pt idx="85">
                  <c:v>473</c:v>
                </c:pt>
                <c:pt idx="86">
                  <c:v>510</c:v>
                </c:pt>
                <c:pt idx="87">
                  <c:v>551</c:v>
                </c:pt>
                <c:pt idx="88">
                  <c:v>556</c:v>
                </c:pt>
                <c:pt idx="89">
                  <c:v>505</c:v>
                </c:pt>
                <c:pt idx="90">
                  <c:v>461</c:v>
                </c:pt>
                <c:pt idx="91">
                  <c:v>441</c:v>
                </c:pt>
              </c:numCache>
            </c:numRef>
          </c:val>
          <c:smooth val="0"/>
          <c:extLst>
            <c:ext xmlns:c16="http://schemas.microsoft.com/office/drawing/2014/chart" uri="{C3380CC4-5D6E-409C-BE32-E72D297353CC}">
              <c16:uniqueId val="{00000000-F71C-4ECD-AB4D-28298A282741}"/>
            </c:ext>
          </c:extLst>
        </c:ser>
        <c:dLbls>
          <c:showLegendKey val="0"/>
          <c:showVal val="0"/>
          <c:showCatName val="0"/>
          <c:showSerName val="0"/>
          <c:showPercent val="0"/>
          <c:showBubbleSize val="0"/>
        </c:dLbls>
        <c:smooth val="0"/>
        <c:axId val="685202632"/>
        <c:axId val="685207224"/>
      </c:lineChart>
      <c:dateAx>
        <c:axId val="685202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5207224"/>
        <c:crosses val="autoZero"/>
        <c:auto val="1"/>
        <c:lblOffset val="100"/>
        <c:baseTimeUnit val="days"/>
      </c:dateAx>
      <c:valAx>
        <c:axId val="685207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5202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BB5DF-C02D-4FCB-922A-888D6921EF2A}"/>
              </a:ext>
            </a:extLst>
          </p:cNvPr>
          <p:cNvSpPr>
            <a:spLocks noGrp="1"/>
          </p:cNvSpPr>
          <p:nvPr>
            <p:ph type="ctrTitle"/>
          </p:nvPr>
        </p:nvSpPr>
        <p:spPr/>
        <p:txBody>
          <a:bodyPr/>
          <a:lstStyle/>
          <a:p>
            <a:r>
              <a:rPr lang="en-US"/>
              <a:t>My Dashboard</a:t>
            </a:r>
          </a:p>
        </p:txBody>
      </p:sp>
      <p:sp>
        <p:nvSpPr>
          <p:cNvPr id="3" name="Subtitle 2">
            <a:extLst>
              <a:ext uri="{FF2B5EF4-FFF2-40B4-BE49-F238E27FC236}">
                <a16:creationId xmlns:a16="http://schemas.microsoft.com/office/drawing/2014/main" id="{8D6B1868-D396-4763-820B-60B9CB4B7C29}"/>
              </a:ext>
            </a:extLst>
          </p:cNvPr>
          <p:cNvSpPr>
            <a:spLocks noGrp="1"/>
          </p:cNvSpPr>
          <p:nvPr>
            <p:ph type="subTitle" idx="1"/>
          </p:nvPr>
        </p:nvSpPr>
        <p:spPr/>
        <p:txBody>
          <a:bodyPr/>
          <a:lstStyle/>
          <a:p>
            <a:r>
              <a:rPr lang="en-US"/>
              <a:t>Brandbomb Creatives</a:t>
            </a:r>
          </a:p>
        </p:txBody>
      </p:sp>
    </p:spTree>
    <p:extLst>
      <p:ext uri="{BB962C8B-B14F-4D97-AF65-F5344CB8AC3E}">
        <p14:creationId xmlns:p14="http://schemas.microsoft.com/office/powerpoint/2010/main" val="4937682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F3B54-9279-4C62-8C07-EA93BAF6EE74}"/>
              </a:ext>
            </a:extLst>
          </p:cNvPr>
          <p:cNvSpPr>
            <a:spLocks noGrp="1"/>
          </p:cNvSpPr>
          <p:nvPr>
            <p:ph type="title"/>
          </p:nvPr>
        </p:nvSpPr>
        <p:spPr/>
        <p:txBody>
          <a:bodyPr/>
          <a:lstStyle/>
          <a:p>
            <a:r>
              <a:rPr lang="en-US"/>
              <a:t>Facebook Fans Total | TGP The Generics Pharmacy</a:t>
            </a:r>
          </a:p>
        </p:txBody>
      </p:sp>
      <p:graphicFrame>
        <p:nvGraphicFramePr>
          <p:cNvPr id="6" name="Chart Placeholder 5">
            <a:extLst>
              <a:ext uri="{FF2B5EF4-FFF2-40B4-BE49-F238E27FC236}">
                <a16:creationId xmlns:a16="http://schemas.microsoft.com/office/drawing/2014/main" id="{B13082B2-71C0-4B1C-9E1B-2925497EFE9F}"/>
              </a:ext>
            </a:extLst>
          </p:cNvPr>
          <p:cNvGraphicFramePr>
            <a:graphicFrameLocks noGrp="1"/>
          </p:cNvGraphicFramePr>
          <p:nvPr>
            <p:ph type="chart" sz="quarter" idx="13"/>
            <p:extLst>
              <p:ext uri="{D42A27DB-BD31-4B8C-83A1-F6EECF244321}">
                <p14:modId xmlns:p14="http://schemas.microsoft.com/office/powerpoint/2010/main" val="23878716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841098-00B2-423E-9257-ACE973B62C3F}"/>
              </a:ext>
            </a:extLst>
          </p:cNvPr>
          <p:cNvSpPr>
            <a:spLocks noGrp="1"/>
          </p:cNvSpPr>
          <p:nvPr>
            <p:ph type="body" sz="quarter" idx="14"/>
          </p:nvPr>
        </p:nvSpPr>
        <p:spPr/>
        <p:txBody>
          <a:bodyPr/>
          <a:lstStyle/>
          <a:p>
            <a:r>
              <a:rPr lang="en-US"/>
              <a:t>07/01/2018 - 09/30/2018</a:t>
            </a:r>
          </a:p>
        </p:txBody>
      </p:sp>
      <p:sp>
        <p:nvSpPr>
          <p:cNvPr id="5" name="Footer Placeholder 4">
            <a:extLst>
              <a:ext uri="{FF2B5EF4-FFF2-40B4-BE49-F238E27FC236}">
                <a16:creationId xmlns:a16="http://schemas.microsoft.com/office/drawing/2014/main" id="{A1E1B73C-F2B3-4EE0-86A3-1A9CCF99B72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293298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C7939-EE75-4761-B7BD-20AFF38C869C}"/>
              </a:ext>
            </a:extLst>
          </p:cNvPr>
          <p:cNvSpPr>
            <a:spLocks noGrp="1"/>
          </p:cNvSpPr>
          <p:nvPr>
            <p:ph type="title"/>
          </p:nvPr>
        </p:nvSpPr>
        <p:spPr/>
        <p:txBody>
          <a:bodyPr/>
          <a:lstStyle/>
          <a:p>
            <a:r>
              <a:rPr lang="en-US"/>
              <a:t>Facebook Reactions Distribution | TGP The Generics Pharmacy</a:t>
            </a:r>
          </a:p>
        </p:txBody>
      </p:sp>
      <p:graphicFrame>
        <p:nvGraphicFramePr>
          <p:cNvPr id="6" name="Chart Placeholder 5">
            <a:extLst>
              <a:ext uri="{FF2B5EF4-FFF2-40B4-BE49-F238E27FC236}">
                <a16:creationId xmlns:a16="http://schemas.microsoft.com/office/drawing/2014/main" id="{B6A6D6C1-D3B5-4863-BDE4-80D3CC04B403}"/>
              </a:ext>
            </a:extLst>
          </p:cNvPr>
          <p:cNvGraphicFramePr>
            <a:graphicFrameLocks noGrp="1"/>
          </p:cNvGraphicFramePr>
          <p:nvPr>
            <p:ph type="chart" sz="quarter" idx="13"/>
            <p:extLst>
              <p:ext uri="{D42A27DB-BD31-4B8C-83A1-F6EECF244321}">
                <p14:modId xmlns:p14="http://schemas.microsoft.com/office/powerpoint/2010/main" val="13514916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4074DC-ED47-4D3B-A337-52CE4BEC5089}"/>
              </a:ext>
            </a:extLst>
          </p:cNvPr>
          <p:cNvSpPr>
            <a:spLocks noGrp="1"/>
          </p:cNvSpPr>
          <p:nvPr>
            <p:ph type="body" sz="quarter" idx="14"/>
          </p:nvPr>
        </p:nvSpPr>
        <p:spPr/>
        <p:txBody>
          <a:bodyPr/>
          <a:lstStyle/>
          <a:p>
            <a:r>
              <a:rPr lang="en-US"/>
              <a:t>07/01/2018 - 09/30/2018</a:t>
            </a:r>
          </a:p>
        </p:txBody>
      </p:sp>
      <p:sp>
        <p:nvSpPr>
          <p:cNvPr id="5" name="Footer Placeholder 4">
            <a:extLst>
              <a:ext uri="{FF2B5EF4-FFF2-40B4-BE49-F238E27FC236}">
                <a16:creationId xmlns:a16="http://schemas.microsoft.com/office/drawing/2014/main" id="{BE441120-DA63-4136-9A66-CA0D3EC5EC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851318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F13666-F9EE-430A-B49E-AC4BF841D424}"/>
              </a:ext>
            </a:extLst>
          </p:cNvPr>
          <p:cNvSpPr>
            <a:spLocks noGrp="1"/>
          </p:cNvSpPr>
          <p:nvPr>
            <p:ph type="title"/>
          </p:nvPr>
        </p:nvSpPr>
        <p:spPr/>
        <p:txBody>
          <a:bodyPr/>
          <a:lstStyle/>
          <a:p>
            <a:r>
              <a:rPr lang="en-US"/>
              <a:t>Facebook Impressions | TGP The Generics Pharmacy</a:t>
            </a:r>
          </a:p>
        </p:txBody>
      </p:sp>
      <p:graphicFrame>
        <p:nvGraphicFramePr>
          <p:cNvPr id="6" name="Chart Placeholder 5">
            <a:extLst>
              <a:ext uri="{FF2B5EF4-FFF2-40B4-BE49-F238E27FC236}">
                <a16:creationId xmlns:a16="http://schemas.microsoft.com/office/drawing/2014/main" id="{662AA196-B4CD-4EE3-8589-796CB10B4211}"/>
              </a:ext>
            </a:extLst>
          </p:cNvPr>
          <p:cNvGraphicFramePr>
            <a:graphicFrameLocks noGrp="1"/>
          </p:cNvGraphicFramePr>
          <p:nvPr>
            <p:ph type="chart" sz="quarter" idx="13"/>
            <p:extLst>
              <p:ext uri="{D42A27DB-BD31-4B8C-83A1-F6EECF244321}">
                <p14:modId xmlns:p14="http://schemas.microsoft.com/office/powerpoint/2010/main" val="41980857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E5CE9D-443C-458D-AC64-214D8CDBD921}"/>
              </a:ext>
            </a:extLst>
          </p:cNvPr>
          <p:cNvSpPr>
            <a:spLocks noGrp="1"/>
          </p:cNvSpPr>
          <p:nvPr>
            <p:ph type="body" sz="quarter" idx="14"/>
          </p:nvPr>
        </p:nvSpPr>
        <p:spPr/>
        <p:txBody>
          <a:bodyPr/>
          <a:lstStyle/>
          <a:p>
            <a:r>
              <a:rPr lang="en-US"/>
              <a:t>07/01/2018 - 09/30/2018</a:t>
            </a:r>
          </a:p>
        </p:txBody>
      </p:sp>
      <p:sp>
        <p:nvSpPr>
          <p:cNvPr id="5" name="Footer Placeholder 4">
            <a:extLst>
              <a:ext uri="{FF2B5EF4-FFF2-40B4-BE49-F238E27FC236}">
                <a16:creationId xmlns:a16="http://schemas.microsoft.com/office/drawing/2014/main" id="{7B2151E4-2ECF-4207-9EF1-E110D7E517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848205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F1318-A888-44CA-81B4-49F4CDC64AC4}"/>
              </a:ext>
            </a:extLst>
          </p:cNvPr>
          <p:cNvSpPr>
            <a:spLocks noGrp="1"/>
          </p:cNvSpPr>
          <p:nvPr>
            <p:ph type="title"/>
          </p:nvPr>
        </p:nvSpPr>
        <p:spPr/>
        <p:txBody>
          <a:bodyPr/>
          <a:lstStyle/>
          <a:p>
            <a:r>
              <a:rPr lang="en-US"/>
              <a:t>Facebook Reach | TGP The Generics Pharmacy</a:t>
            </a:r>
          </a:p>
        </p:txBody>
      </p:sp>
      <p:graphicFrame>
        <p:nvGraphicFramePr>
          <p:cNvPr id="6" name="Chart Placeholder 5">
            <a:extLst>
              <a:ext uri="{FF2B5EF4-FFF2-40B4-BE49-F238E27FC236}">
                <a16:creationId xmlns:a16="http://schemas.microsoft.com/office/drawing/2014/main" id="{BBF95571-255F-40AB-B3A0-A910F1F566A6}"/>
              </a:ext>
            </a:extLst>
          </p:cNvPr>
          <p:cNvGraphicFramePr>
            <a:graphicFrameLocks noGrp="1"/>
          </p:cNvGraphicFramePr>
          <p:nvPr>
            <p:ph type="chart" sz="quarter" idx="13"/>
            <p:extLst>
              <p:ext uri="{D42A27DB-BD31-4B8C-83A1-F6EECF244321}">
                <p14:modId xmlns:p14="http://schemas.microsoft.com/office/powerpoint/2010/main" val="23018857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3ED60C-E6B4-4193-A0CF-877E5368CE18}"/>
              </a:ext>
            </a:extLst>
          </p:cNvPr>
          <p:cNvSpPr>
            <a:spLocks noGrp="1"/>
          </p:cNvSpPr>
          <p:nvPr>
            <p:ph type="body" sz="quarter" idx="14"/>
          </p:nvPr>
        </p:nvSpPr>
        <p:spPr/>
        <p:txBody>
          <a:bodyPr/>
          <a:lstStyle/>
          <a:p>
            <a:r>
              <a:rPr lang="en-US"/>
              <a:t>07/01/2018 - 09/30/2018</a:t>
            </a:r>
          </a:p>
        </p:txBody>
      </p:sp>
      <p:sp>
        <p:nvSpPr>
          <p:cNvPr id="5" name="Footer Placeholder 4">
            <a:extLst>
              <a:ext uri="{FF2B5EF4-FFF2-40B4-BE49-F238E27FC236}">
                <a16:creationId xmlns:a16="http://schemas.microsoft.com/office/drawing/2014/main" id="{CF5C04BD-F4C7-4439-BE7A-D948E983344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80468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4B18F-40E3-465B-8F71-6D42B6328D6C}"/>
              </a:ext>
            </a:extLst>
          </p:cNvPr>
          <p:cNvSpPr>
            <a:spLocks noGrp="1"/>
          </p:cNvSpPr>
          <p:nvPr>
            <p:ph type="title"/>
          </p:nvPr>
        </p:nvSpPr>
        <p:spPr/>
        <p:txBody>
          <a:bodyPr/>
          <a:lstStyle/>
          <a:p>
            <a:r>
              <a:rPr lang="en-US"/>
              <a:t>Facebook Engaged Users | TGP The Generics Pharmacy</a:t>
            </a:r>
          </a:p>
        </p:txBody>
      </p:sp>
      <p:graphicFrame>
        <p:nvGraphicFramePr>
          <p:cNvPr id="6" name="Chart Placeholder 5">
            <a:extLst>
              <a:ext uri="{FF2B5EF4-FFF2-40B4-BE49-F238E27FC236}">
                <a16:creationId xmlns:a16="http://schemas.microsoft.com/office/drawing/2014/main" id="{5081D683-85D7-41EC-A78C-4CEF961476BA}"/>
              </a:ext>
            </a:extLst>
          </p:cNvPr>
          <p:cNvGraphicFramePr>
            <a:graphicFrameLocks noGrp="1"/>
          </p:cNvGraphicFramePr>
          <p:nvPr>
            <p:ph type="chart" sz="quarter" idx="13"/>
            <p:extLst>
              <p:ext uri="{D42A27DB-BD31-4B8C-83A1-F6EECF244321}">
                <p14:modId xmlns:p14="http://schemas.microsoft.com/office/powerpoint/2010/main" val="19219222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BB3E4F-E8A2-4CBA-A548-1C6CB2710B40}"/>
              </a:ext>
            </a:extLst>
          </p:cNvPr>
          <p:cNvSpPr>
            <a:spLocks noGrp="1"/>
          </p:cNvSpPr>
          <p:nvPr>
            <p:ph type="body" sz="quarter" idx="14"/>
          </p:nvPr>
        </p:nvSpPr>
        <p:spPr/>
        <p:txBody>
          <a:bodyPr/>
          <a:lstStyle/>
          <a:p>
            <a:r>
              <a:rPr lang="en-US"/>
              <a:t>07/01/2018 - 09/30/2018</a:t>
            </a:r>
          </a:p>
        </p:txBody>
      </p:sp>
      <p:sp>
        <p:nvSpPr>
          <p:cNvPr id="5" name="Footer Placeholder 4">
            <a:extLst>
              <a:ext uri="{FF2B5EF4-FFF2-40B4-BE49-F238E27FC236}">
                <a16:creationId xmlns:a16="http://schemas.microsoft.com/office/drawing/2014/main" id="{BDD161C3-F29D-4AD2-BA07-F83A105C17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81112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53901-B098-43B5-AAEB-3C4465CBE7BE}"/>
              </a:ext>
            </a:extLst>
          </p:cNvPr>
          <p:cNvSpPr>
            <a:spLocks noGrp="1"/>
          </p:cNvSpPr>
          <p:nvPr>
            <p:ph type="title"/>
          </p:nvPr>
        </p:nvSpPr>
        <p:spPr/>
        <p:txBody>
          <a:bodyPr/>
          <a:lstStyle/>
          <a:p>
            <a:r>
              <a:rPr lang="en-US"/>
              <a:t>Facebook Reach Type Distribution (last 28 days) | TGP The Generics Pharmacy</a:t>
            </a:r>
          </a:p>
        </p:txBody>
      </p:sp>
      <p:graphicFrame>
        <p:nvGraphicFramePr>
          <p:cNvPr id="6" name="Chart Placeholder 5">
            <a:extLst>
              <a:ext uri="{FF2B5EF4-FFF2-40B4-BE49-F238E27FC236}">
                <a16:creationId xmlns:a16="http://schemas.microsoft.com/office/drawing/2014/main" id="{8E24D62A-027E-4B13-923F-55B72133B351}"/>
              </a:ext>
            </a:extLst>
          </p:cNvPr>
          <p:cNvGraphicFramePr>
            <a:graphicFrameLocks noGrp="1"/>
          </p:cNvGraphicFramePr>
          <p:nvPr>
            <p:ph type="chart" sz="quarter" idx="13"/>
            <p:extLst>
              <p:ext uri="{D42A27DB-BD31-4B8C-83A1-F6EECF244321}">
                <p14:modId xmlns:p14="http://schemas.microsoft.com/office/powerpoint/2010/main" val="28393099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B4234A-CADB-44E8-804B-C7A7E0EB00BC}"/>
              </a:ext>
            </a:extLst>
          </p:cNvPr>
          <p:cNvSpPr>
            <a:spLocks noGrp="1"/>
          </p:cNvSpPr>
          <p:nvPr>
            <p:ph type="body" sz="quarter" idx="14"/>
          </p:nvPr>
        </p:nvSpPr>
        <p:spPr/>
        <p:txBody>
          <a:bodyPr/>
          <a:lstStyle/>
          <a:p>
            <a:r>
              <a:rPr lang="en-US"/>
              <a:t>07/01/2018 - 09/30/2018</a:t>
            </a:r>
          </a:p>
        </p:txBody>
      </p:sp>
      <p:sp>
        <p:nvSpPr>
          <p:cNvPr id="5" name="Footer Placeholder 4">
            <a:extLst>
              <a:ext uri="{FF2B5EF4-FFF2-40B4-BE49-F238E27FC236}">
                <a16:creationId xmlns:a16="http://schemas.microsoft.com/office/drawing/2014/main" id="{35C327CF-AB76-4A8A-B431-B573CC12EC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649961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90A16-72F5-4836-A79F-483F65B66E6C}"/>
              </a:ext>
            </a:extLst>
          </p:cNvPr>
          <p:cNvSpPr>
            <a:spLocks noGrp="1"/>
          </p:cNvSpPr>
          <p:nvPr>
            <p:ph type="title"/>
          </p:nvPr>
        </p:nvSpPr>
        <p:spPr/>
        <p:txBody>
          <a:bodyPr/>
          <a:lstStyle/>
          <a:p>
            <a:r>
              <a:rPr lang="en-US"/>
              <a:t>Facebook Fan Demographics | TGP The Generics Pharmacy</a:t>
            </a:r>
          </a:p>
        </p:txBody>
      </p:sp>
      <p:graphicFrame>
        <p:nvGraphicFramePr>
          <p:cNvPr id="6" name="Chart Placeholder 5">
            <a:extLst>
              <a:ext uri="{FF2B5EF4-FFF2-40B4-BE49-F238E27FC236}">
                <a16:creationId xmlns:a16="http://schemas.microsoft.com/office/drawing/2014/main" id="{96553738-D71A-4478-A61A-84B2DE6A0436}"/>
              </a:ext>
            </a:extLst>
          </p:cNvPr>
          <p:cNvGraphicFramePr>
            <a:graphicFrameLocks noGrp="1"/>
          </p:cNvGraphicFramePr>
          <p:nvPr>
            <p:ph type="chart" sz="quarter" idx="13"/>
            <p:extLst>
              <p:ext uri="{D42A27DB-BD31-4B8C-83A1-F6EECF244321}">
                <p14:modId xmlns:p14="http://schemas.microsoft.com/office/powerpoint/2010/main" val="13489153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C93B0F-6ABE-4F4A-AB4C-8F6B260BAA42}"/>
              </a:ext>
            </a:extLst>
          </p:cNvPr>
          <p:cNvSpPr>
            <a:spLocks noGrp="1"/>
          </p:cNvSpPr>
          <p:nvPr>
            <p:ph type="body" sz="quarter" idx="14"/>
          </p:nvPr>
        </p:nvSpPr>
        <p:spPr/>
        <p:txBody>
          <a:bodyPr/>
          <a:lstStyle/>
          <a:p>
            <a:r>
              <a:rPr lang="en-US"/>
              <a:t>07/01/2018 - 09/30/2018</a:t>
            </a:r>
          </a:p>
        </p:txBody>
      </p:sp>
      <p:sp>
        <p:nvSpPr>
          <p:cNvPr id="5" name="Footer Placeholder 4">
            <a:extLst>
              <a:ext uri="{FF2B5EF4-FFF2-40B4-BE49-F238E27FC236}">
                <a16:creationId xmlns:a16="http://schemas.microsoft.com/office/drawing/2014/main" id="{00B21DD4-4826-4492-AF75-A67B393012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376213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220FA-31D2-4638-83F6-65C319E6384C}"/>
              </a:ext>
            </a:extLst>
          </p:cNvPr>
          <p:cNvSpPr>
            <a:spLocks noGrp="1"/>
          </p:cNvSpPr>
          <p:nvPr>
            <p:ph type="title"/>
          </p:nvPr>
        </p:nvSpPr>
        <p:spPr/>
        <p:txBody>
          <a:bodyPr/>
          <a:lstStyle/>
          <a:p>
            <a:r>
              <a:rPr lang="en-US"/>
              <a:t>Facebook Key Metrics Table | TGP The Generics Pharmacy</a:t>
            </a:r>
          </a:p>
        </p:txBody>
      </p:sp>
      <p:graphicFrame>
        <p:nvGraphicFramePr>
          <p:cNvPr id="5" name="Table Placeholder 4">
            <a:extLst>
              <a:ext uri="{FF2B5EF4-FFF2-40B4-BE49-F238E27FC236}">
                <a16:creationId xmlns:a16="http://schemas.microsoft.com/office/drawing/2014/main" id="{3A5328AD-0B01-4E8E-BE7B-B27A649D25D9}"/>
              </a:ext>
            </a:extLst>
          </p:cNvPr>
          <p:cNvGraphicFramePr>
            <a:graphicFrameLocks noGrp="1"/>
          </p:cNvGraphicFramePr>
          <p:nvPr>
            <p:ph type="tbl" sz="quarter" idx="13"/>
            <p:extLst>
              <p:ext uri="{D42A27DB-BD31-4B8C-83A1-F6EECF244321}">
                <p14:modId xmlns:p14="http://schemas.microsoft.com/office/powerpoint/2010/main" val="18194115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742758437"/>
                    </a:ext>
                  </a:extLst>
                </a:gridCol>
                <a:gridCol w="740664">
                  <a:extLst>
                    <a:ext uri="{9D8B030D-6E8A-4147-A177-3AD203B41FA5}">
                      <a16:colId xmlns:a16="http://schemas.microsoft.com/office/drawing/2014/main" val="3218735703"/>
                    </a:ext>
                  </a:extLst>
                </a:gridCol>
                <a:gridCol w="740664">
                  <a:extLst>
                    <a:ext uri="{9D8B030D-6E8A-4147-A177-3AD203B41FA5}">
                      <a16:colId xmlns:a16="http://schemas.microsoft.com/office/drawing/2014/main" val="1399965698"/>
                    </a:ext>
                  </a:extLst>
                </a:gridCol>
                <a:gridCol w="740664">
                  <a:extLst>
                    <a:ext uri="{9D8B030D-6E8A-4147-A177-3AD203B41FA5}">
                      <a16:colId xmlns:a16="http://schemas.microsoft.com/office/drawing/2014/main" val="37986436"/>
                    </a:ext>
                  </a:extLst>
                </a:gridCol>
                <a:gridCol w="740664">
                  <a:extLst>
                    <a:ext uri="{9D8B030D-6E8A-4147-A177-3AD203B41FA5}">
                      <a16:colId xmlns:a16="http://schemas.microsoft.com/office/drawing/2014/main" val="796899079"/>
                    </a:ext>
                  </a:extLst>
                </a:gridCol>
                <a:gridCol w="740664">
                  <a:extLst>
                    <a:ext uri="{9D8B030D-6E8A-4147-A177-3AD203B41FA5}">
                      <a16:colId xmlns:a16="http://schemas.microsoft.com/office/drawing/2014/main" val="51891142"/>
                    </a:ext>
                  </a:extLst>
                </a:gridCol>
                <a:gridCol w="740664">
                  <a:extLst>
                    <a:ext uri="{9D8B030D-6E8A-4147-A177-3AD203B41FA5}">
                      <a16:colId xmlns:a16="http://schemas.microsoft.com/office/drawing/2014/main" val="3438671005"/>
                    </a:ext>
                  </a:extLst>
                </a:gridCol>
                <a:gridCol w="740664">
                  <a:extLst>
                    <a:ext uri="{9D8B030D-6E8A-4147-A177-3AD203B41FA5}">
                      <a16:colId xmlns:a16="http://schemas.microsoft.com/office/drawing/2014/main" val="2332557638"/>
                    </a:ext>
                  </a:extLst>
                </a:gridCol>
                <a:gridCol w="740664">
                  <a:extLst>
                    <a:ext uri="{9D8B030D-6E8A-4147-A177-3AD203B41FA5}">
                      <a16:colId xmlns:a16="http://schemas.microsoft.com/office/drawing/2014/main" val="2378352685"/>
                    </a:ext>
                  </a:extLst>
                </a:gridCol>
                <a:gridCol w="740664">
                  <a:extLst>
                    <a:ext uri="{9D8B030D-6E8A-4147-A177-3AD203B41FA5}">
                      <a16:colId xmlns:a16="http://schemas.microsoft.com/office/drawing/2014/main" val="223913774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634551893"/>
                  </a:ext>
                </a:extLst>
              </a:tr>
              <a:tr h="370840">
                <a:tc>
                  <a:txBody>
                    <a:bodyPr/>
                    <a:lstStyle/>
                    <a:p>
                      <a:r>
                        <a:rPr lang="en-US" sz="1000"/>
                        <a:t>TGP The Generics Pharmacy TGP The Generics Pharmacy</a:t>
                      </a:r>
                    </a:p>
                  </a:txBody>
                  <a:tcPr/>
                </a:tc>
                <a:tc>
                  <a:txBody>
                    <a:bodyPr/>
                    <a:lstStyle/>
                    <a:p>
                      <a:r>
                        <a:rPr lang="en-US" sz="1000"/>
                        <a:t>203876</a:t>
                      </a:r>
                    </a:p>
                  </a:txBody>
                  <a:tcPr/>
                </a:tc>
                <a:tc>
                  <a:txBody>
                    <a:bodyPr/>
                    <a:lstStyle/>
                    <a:p>
                      <a:r>
                        <a:rPr lang="en-US" sz="1000"/>
                        <a:t>22780</a:t>
                      </a:r>
                    </a:p>
                  </a:txBody>
                  <a:tcPr/>
                </a:tc>
                <a:tc>
                  <a:txBody>
                    <a:bodyPr/>
                    <a:lstStyle/>
                    <a:p>
                      <a:r>
                        <a:rPr lang="en-US" sz="1000"/>
                        <a:t>37</a:t>
                      </a:r>
                    </a:p>
                  </a:txBody>
                  <a:tcPr/>
                </a:tc>
                <a:tc>
                  <a:txBody>
                    <a:bodyPr/>
                    <a:lstStyle/>
                    <a:p>
                      <a:r>
                        <a:rPr lang="en-US" sz="1000"/>
                        <a:t>30793</a:t>
                      </a:r>
                    </a:p>
                  </a:txBody>
                  <a:tcPr/>
                </a:tc>
                <a:tc>
                  <a:txBody>
                    <a:bodyPr/>
                    <a:lstStyle/>
                    <a:p>
                      <a:r>
                        <a:rPr lang="en-US" sz="1000"/>
                        <a:t>656</a:t>
                      </a:r>
                    </a:p>
                  </a:txBody>
                  <a:tcPr/>
                </a:tc>
                <a:tc>
                  <a:txBody>
                    <a:bodyPr/>
                    <a:lstStyle/>
                    <a:p>
                      <a:r>
                        <a:rPr lang="en-US" sz="1000"/>
                        <a:t>1892</a:t>
                      </a:r>
                    </a:p>
                  </a:txBody>
                  <a:tcPr/>
                </a:tc>
                <a:tc>
                  <a:txBody>
                    <a:bodyPr/>
                    <a:lstStyle/>
                    <a:p>
                      <a:r>
                        <a:rPr lang="en-US" sz="1000"/>
                        <a:t>0</a:t>
                      </a:r>
                    </a:p>
                  </a:txBody>
                  <a:tcPr/>
                </a:tc>
                <a:tc>
                  <a:txBody>
                    <a:bodyPr/>
                    <a:lstStyle/>
                    <a:p>
                      <a:r>
                        <a:rPr lang="en-US" sz="1000"/>
                        <a:t>0.4681 %</a:t>
                      </a:r>
                    </a:p>
                  </a:txBody>
                  <a:tcPr/>
                </a:tc>
                <a:tc>
                  <a:txBody>
                    <a:bodyPr/>
                    <a:lstStyle/>
                    <a:p>
                      <a:r>
                        <a:rPr lang="en-US" sz="1000"/>
                        <a:t>0.0 %</a:t>
                      </a:r>
                    </a:p>
                  </a:txBody>
                  <a:tcPr/>
                </a:tc>
                <a:extLst>
                  <a:ext uri="{0D108BD9-81ED-4DB2-BD59-A6C34878D82A}">
                    <a16:rowId xmlns:a16="http://schemas.microsoft.com/office/drawing/2014/main" val="3789162550"/>
                  </a:ext>
                </a:extLst>
              </a:tr>
            </a:tbl>
          </a:graphicData>
        </a:graphic>
      </p:graphicFrame>
      <p:sp>
        <p:nvSpPr>
          <p:cNvPr id="4" name="Text Placeholder 3">
            <a:extLst>
              <a:ext uri="{FF2B5EF4-FFF2-40B4-BE49-F238E27FC236}">
                <a16:creationId xmlns:a16="http://schemas.microsoft.com/office/drawing/2014/main" id="{5E35A134-8A89-49B4-82CC-B0B8DEEEDC06}"/>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495538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CB10F-9AF1-46B1-833D-1CDDB858B7EE}"/>
              </a:ext>
            </a:extLst>
          </p:cNvPr>
          <p:cNvSpPr>
            <a:spLocks noGrp="1"/>
          </p:cNvSpPr>
          <p:nvPr>
            <p:ph type="title"/>
          </p:nvPr>
        </p:nvSpPr>
        <p:spPr/>
        <p:txBody>
          <a:bodyPr/>
          <a:lstStyle/>
          <a:p>
            <a:r>
              <a:rPr lang="en-US"/>
              <a:t>Facebook Fans Total | TGP The Generics Pharmacy</a:t>
            </a:r>
          </a:p>
        </p:txBody>
      </p:sp>
      <p:graphicFrame>
        <p:nvGraphicFramePr>
          <p:cNvPr id="6" name="Chart Placeholder 5">
            <a:extLst>
              <a:ext uri="{FF2B5EF4-FFF2-40B4-BE49-F238E27FC236}">
                <a16:creationId xmlns:a16="http://schemas.microsoft.com/office/drawing/2014/main" id="{0CF635C7-979E-4651-8091-F389F4F28784}"/>
              </a:ext>
            </a:extLst>
          </p:cNvPr>
          <p:cNvGraphicFramePr>
            <a:graphicFrameLocks noGrp="1"/>
          </p:cNvGraphicFramePr>
          <p:nvPr>
            <p:ph type="chart" sz="quarter" idx="13"/>
            <p:extLst>
              <p:ext uri="{D42A27DB-BD31-4B8C-83A1-F6EECF244321}">
                <p14:modId xmlns:p14="http://schemas.microsoft.com/office/powerpoint/2010/main" val="2827517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928CD6-4B7E-433D-9A80-5D0EAE373116}"/>
              </a:ext>
            </a:extLst>
          </p:cNvPr>
          <p:cNvSpPr>
            <a:spLocks noGrp="1"/>
          </p:cNvSpPr>
          <p:nvPr>
            <p:ph type="body" sz="quarter" idx="14"/>
          </p:nvPr>
        </p:nvSpPr>
        <p:spPr/>
        <p:txBody>
          <a:bodyPr/>
          <a:lstStyle/>
          <a:p>
            <a:r>
              <a:rPr lang="en-US"/>
              <a:t>07/01/2018 - 09/30/2018</a:t>
            </a:r>
          </a:p>
        </p:txBody>
      </p:sp>
      <p:sp>
        <p:nvSpPr>
          <p:cNvPr id="5" name="Footer Placeholder 4">
            <a:extLst>
              <a:ext uri="{FF2B5EF4-FFF2-40B4-BE49-F238E27FC236}">
                <a16:creationId xmlns:a16="http://schemas.microsoft.com/office/drawing/2014/main" id="{4B391556-5FC9-44F3-B844-44A162EE04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474792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771DA-AE8A-4962-AE14-8B6DCC4FD728}"/>
              </a:ext>
            </a:extLst>
          </p:cNvPr>
          <p:cNvSpPr>
            <a:spLocks noGrp="1"/>
          </p:cNvSpPr>
          <p:nvPr>
            <p:ph type="title"/>
          </p:nvPr>
        </p:nvSpPr>
        <p:spPr/>
        <p:txBody>
          <a:bodyPr/>
          <a:lstStyle/>
          <a:p>
            <a:r>
              <a:rPr lang="en-US"/>
              <a:t>Facebook Post Type Distribution Per Profile | TGP The Generics Pharmacy</a:t>
            </a:r>
          </a:p>
        </p:txBody>
      </p:sp>
      <p:graphicFrame>
        <p:nvGraphicFramePr>
          <p:cNvPr id="6" name="Chart Placeholder 5">
            <a:extLst>
              <a:ext uri="{FF2B5EF4-FFF2-40B4-BE49-F238E27FC236}">
                <a16:creationId xmlns:a16="http://schemas.microsoft.com/office/drawing/2014/main" id="{6A7B1F91-A5A1-4280-B75D-AE3D883165A9}"/>
              </a:ext>
            </a:extLst>
          </p:cNvPr>
          <p:cNvGraphicFramePr>
            <a:graphicFrameLocks noGrp="1"/>
          </p:cNvGraphicFramePr>
          <p:nvPr>
            <p:ph type="chart" sz="quarter" idx="13"/>
            <p:extLst>
              <p:ext uri="{D42A27DB-BD31-4B8C-83A1-F6EECF244321}">
                <p14:modId xmlns:p14="http://schemas.microsoft.com/office/powerpoint/2010/main" val="20357366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8B3660-3A9D-48B3-9BBD-FAA280F1716F}"/>
              </a:ext>
            </a:extLst>
          </p:cNvPr>
          <p:cNvSpPr>
            <a:spLocks noGrp="1"/>
          </p:cNvSpPr>
          <p:nvPr>
            <p:ph type="body" sz="quarter" idx="14"/>
          </p:nvPr>
        </p:nvSpPr>
        <p:spPr/>
        <p:txBody>
          <a:bodyPr/>
          <a:lstStyle/>
          <a:p>
            <a:r>
              <a:rPr lang="en-US"/>
              <a:t>07/01/2018 - 09/30/2018</a:t>
            </a:r>
          </a:p>
        </p:txBody>
      </p:sp>
      <p:sp>
        <p:nvSpPr>
          <p:cNvPr id="5" name="Footer Placeholder 4">
            <a:extLst>
              <a:ext uri="{FF2B5EF4-FFF2-40B4-BE49-F238E27FC236}">
                <a16:creationId xmlns:a16="http://schemas.microsoft.com/office/drawing/2014/main" id="{D5D57E4C-9E35-4B25-AA7C-F3670299CC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130143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AE191-C365-40E7-9CD5-C18B14E24D91}"/>
              </a:ext>
            </a:extLst>
          </p:cNvPr>
          <p:cNvSpPr>
            <a:spLocks noGrp="1"/>
          </p:cNvSpPr>
          <p:nvPr>
            <p:ph type="title"/>
          </p:nvPr>
        </p:nvSpPr>
        <p:spPr/>
        <p:txBody>
          <a:bodyPr/>
          <a:lstStyle/>
          <a:p>
            <a:r>
              <a:rPr lang="en-US"/>
              <a:t>Facebook Interaction Rate | TGP The Generics Pharmacy</a:t>
            </a:r>
          </a:p>
        </p:txBody>
      </p:sp>
      <p:graphicFrame>
        <p:nvGraphicFramePr>
          <p:cNvPr id="6" name="Chart Placeholder 5">
            <a:extLst>
              <a:ext uri="{FF2B5EF4-FFF2-40B4-BE49-F238E27FC236}">
                <a16:creationId xmlns:a16="http://schemas.microsoft.com/office/drawing/2014/main" id="{4AE74741-2987-4F91-92E1-6E423F810881}"/>
              </a:ext>
            </a:extLst>
          </p:cNvPr>
          <p:cNvGraphicFramePr>
            <a:graphicFrameLocks noGrp="1"/>
          </p:cNvGraphicFramePr>
          <p:nvPr>
            <p:ph type="chart" sz="quarter" idx="13"/>
            <p:extLst>
              <p:ext uri="{D42A27DB-BD31-4B8C-83A1-F6EECF244321}">
                <p14:modId xmlns:p14="http://schemas.microsoft.com/office/powerpoint/2010/main" val="21344569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B7219E-7AC4-4E18-9CDF-6BE483F7B9BD}"/>
              </a:ext>
            </a:extLst>
          </p:cNvPr>
          <p:cNvSpPr>
            <a:spLocks noGrp="1"/>
          </p:cNvSpPr>
          <p:nvPr>
            <p:ph type="body" sz="quarter" idx="14"/>
          </p:nvPr>
        </p:nvSpPr>
        <p:spPr/>
        <p:txBody>
          <a:bodyPr/>
          <a:lstStyle/>
          <a:p>
            <a:r>
              <a:rPr lang="en-US"/>
              <a:t>07/01/2018 - 09/30/2018</a:t>
            </a:r>
          </a:p>
        </p:txBody>
      </p:sp>
      <p:sp>
        <p:nvSpPr>
          <p:cNvPr id="5" name="Footer Placeholder 4">
            <a:extLst>
              <a:ext uri="{FF2B5EF4-FFF2-40B4-BE49-F238E27FC236}">
                <a16:creationId xmlns:a16="http://schemas.microsoft.com/office/drawing/2014/main" id="{B81840AB-1043-4BB3-A833-253C8525A2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282004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5C8D7-9783-4ECF-88E2-07179AD360D4}"/>
              </a:ext>
            </a:extLst>
          </p:cNvPr>
          <p:cNvSpPr>
            <a:spLocks noGrp="1"/>
          </p:cNvSpPr>
          <p:nvPr>
            <p:ph type="title"/>
          </p:nvPr>
        </p:nvSpPr>
        <p:spPr/>
        <p:txBody>
          <a:bodyPr/>
          <a:lstStyle/>
          <a:p>
            <a:r>
              <a:rPr lang="en-US"/>
              <a:t>Facebook Interactions Distribution | TGP The Generics Pharmacy</a:t>
            </a:r>
          </a:p>
        </p:txBody>
      </p:sp>
      <p:graphicFrame>
        <p:nvGraphicFramePr>
          <p:cNvPr id="6" name="Chart Placeholder 5">
            <a:extLst>
              <a:ext uri="{FF2B5EF4-FFF2-40B4-BE49-F238E27FC236}">
                <a16:creationId xmlns:a16="http://schemas.microsoft.com/office/drawing/2014/main" id="{D7F677EC-DED2-4250-8894-27FB8B985CDB}"/>
              </a:ext>
            </a:extLst>
          </p:cNvPr>
          <p:cNvGraphicFramePr>
            <a:graphicFrameLocks noGrp="1"/>
          </p:cNvGraphicFramePr>
          <p:nvPr>
            <p:ph type="chart" sz="quarter" idx="13"/>
            <p:extLst>
              <p:ext uri="{D42A27DB-BD31-4B8C-83A1-F6EECF244321}">
                <p14:modId xmlns:p14="http://schemas.microsoft.com/office/powerpoint/2010/main" val="9837213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E24A34-0AA8-4AF0-BA38-D1F6A17800B2}"/>
              </a:ext>
            </a:extLst>
          </p:cNvPr>
          <p:cNvSpPr>
            <a:spLocks noGrp="1"/>
          </p:cNvSpPr>
          <p:nvPr>
            <p:ph type="body" sz="quarter" idx="14"/>
          </p:nvPr>
        </p:nvSpPr>
        <p:spPr/>
        <p:txBody>
          <a:bodyPr/>
          <a:lstStyle/>
          <a:p>
            <a:r>
              <a:rPr lang="en-US"/>
              <a:t>07/01/2018 - 09/30/2018</a:t>
            </a:r>
          </a:p>
        </p:txBody>
      </p:sp>
      <p:sp>
        <p:nvSpPr>
          <p:cNvPr id="5" name="Footer Placeholder 4">
            <a:extLst>
              <a:ext uri="{FF2B5EF4-FFF2-40B4-BE49-F238E27FC236}">
                <a16:creationId xmlns:a16="http://schemas.microsoft.com/office/drawing/2014/main" id="{26071026-1C1D-4DD6-8350-ED63BAF7D7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600437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75CFC-92CF-4BE2-91D6-606FA73DE508}"/>
              </a:ext>
            </a:extLst>
          </p:cNvPr>
          <p:cNvSpPr>
            <a:spLocks noGrp="1"/>
          </p:cNvSpPr>
          <p:nvPr>
            <p:ph type="title"/>
          </p:nvPr>
        </p:nvSpPr>
        <p:spPr/>
        <p:txBody>
          <a:bodyPr/>
          <a:lstStyle/>
          <a:p>
            <a:r>
              <a:rPr lang="en-US"/>
              <a:t>Facebook Own Posts Table  | TGP The Generics Pharmacy - 1 of 15</a:t>
            </a:r>
          </a:p>
        </p:txBody>
      </p:sp>
      <p:graphicFrame>
        <p:nvGraphicFramePr>
          <p:cNvPr id="5" name="Table Placeholder 4">
            <a:extLst>
              <a:ext uri="{FF2B5EF4-FFF2-40B4-BE49-F238E27FC236}">
                <a16:creationId xmlns:a16="http://schemas.microsoft.com/office/drawing/2014/main" id="{A443BDE2-D172-42DF-9B6C-71B9C992556C}"/>
              </a:ext>
            </a:extLst>
          </p:cNvPr>
          <p:cNvGraphicFramePr>
            <a:graphicFrameLocks noGrp="1"/>
          </p:cNvGraphicFramePr>
          <p:nvPr>
            <p:ph type="tbl" sz="quarter" idx="13"/>
            <p:extLst>
              <p:ext uri="{D42A27DB-BD31-4B8C-83A1-F6EECF244321}">
                <p14:modId xmlns:p14="http://schemas.microsoft.com/office/powerpoint/2010/main" val="37734008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63776553"/>
                    </a:ext>
                  </a:extLst>
                </a:gridCol>
                <a:gridCol w="370332">
                  <a:extLst>
                    <a:ext uri="{9D8B030D-6E8A-4147-A177-3AD203B41FA5}">
                      <a16:colId xmlns:a16="http://schemas.microsoft.com/office/drawing/2014/main" val="2500370379"/>
                    </a:ext>
                  </a:extLst>
                </a:gridCol>
                <a:gridCol w="370332">
                  <a:extLst>
                    <a:ext uri="{9D8B030D-6E8A-4147-A177-3AD203B41FA5}">
                      <a16:colId xmlns:a16="http://schemas.microsoft.com/office/drawing/2014/main" val="3321842176"/>
                    </a:ext>
                  </a:extLst>
                </a:gridCol>
                <a:gridCol w="370332">
                  <a:extLst>
                    <a:ext uri="{9D8B030D-6E8A-4147-A177-3AD203B41FA5}">
                      <a16:colId xmlns:a16="http://schemas.microsoft.com/office/drawing/2014/main" val="2677799550"/>
                    </a:ext>
                  </a:extLst>
                </a:gridCol>
                <a:gridCol w="329184">
                  <a:extLst>
                    <a:ext uri="{9D8B030D-6E8A-4147-A177-3AD203B41FA5}">
                      <a16:colId xmlns:a16="http://schemas.microsoft.com/office/drawing/2014/main" val="537837307"/>
                    </a:ext>
                  </a:extLst>
                </a:gridCol>
                <a:gridCol w="329184">
                  <a:extLst>
                    <a:ext uri="{9D8B030D-6E8A-4147-A177-3AD203B41FA5}">
                      <a16:colId xmlns:a16="http://schemas.microsoft.com/office/drawing/2014/main" val="3113184364"/>
                    </a:ext>
                  </a:extLst>
                </a:gridCol>
                <a:gridCol w="329184">
                  <a:extLst>
                    <a:ext uri="{9D8B030D-6E8A-4147-A177-3AD203B41FA5}">
                      <a16:colId xmlns:a16="http://schemas.microsoft.com/office/drawing/2014/main" val="1166604717"/>
                    </a:ext>
                  </a:extLst>
                </a:gridCol>
                <a:gridCol w="329184">
                  <a:extLst>
                    <a:ext uri="{9D8B030D-6E8A-4147-A177-3AD203B41FA5}">
                      <a16:colId xmlns:a16="http://schemas.microsoft.com/office/drawing/2014/main" val="525956426"/>
                    </a:ext>
                  </a:extLst>
                </a:gridCol>
                <a:gridCol w="329184">
                  <a:extLst>
                    <a:ext uri="{9D8B030D-6E8A-4147-A177-3AD203B41FA5}">
                      <a16:colId xmlns:a16="http://schemas.microsoft.com/office/drawing/2014/main" val="1283621263"/>
                    </a:ext>
                  </a:extLst>
                </a:gridCol>
                <a:gridCol w="329184">
                  <a:extLst>
                    <a:ext uri="{9D8B030D-6E8A-4147-A177-3AD203B41FA5}">
                      <a16:colId xmlns:a16="http://schemas.microsoft.com/office/drawing/2014/main" val="2040483730"/>
                    </a:ext>
                  </a:extLst>
                </a:gridCol>
                <a:gridCol w="329184">
                  <a:extLst>
                    <a:ext uri="{9D8B030D-6E8A-4147-A177-3AD203B41FA5}">
                      <a16:colId xmlns:a16="http://schemas.microsoft.com/office/drawing/2014/main" val="2018497143"/>
                    </a:ext>
                  </a:extLst>
                </a:gridCol>
                <a:gridCol w="329184">
                  <a:extLst>
                    <a:ext uri="{9D8B030D-6E8A-4147-A177-3AD203B41FA5}">
                      <a16:colId xmlns:a16="http://schemas.microsoft.com/office/drawing/2014/main" val="2785804735"/>
                    </a:ext>
                  </a:extLst>
                </a:gridCol>
                <a:gridCol w="329184">
                  <a:extLst>
                    <a:ext uri="{9D8B030D-6E8A-4147-A177-3AD203B41FA5}">
                      <a16:colId xmlns:a16="http://schemas.microsoft.com/office/drawing/2014/main" val="1099973542"/>
                    </a:ext>
                  </a:extLst>
                </a:gridCol>
                <a:gridCol w="370332">
                  <a:extLst>
                    <a:ext uri="{9D8B030D-6E8A-4147-A177-3AD203B41FA5}">
                      <a16:colId xmlns:a16="http://schemas.microsoft.com/office/drawing/2014/main" val="2291535467"/>
                    </a:ext>
                  </a:extLst>
                </a:gridCol>
                <a:gridCol w="370332">
                  <a:extLst>
                    <a:ext uri="{9D8B030D-6E8A-4147-A177-3AD203B41FA5}">
                      <a16:colId xmlns:a16="http://schemas.microsoft.com/office/drawing/2014/main" val="3278255399"/>
                    </a:ext>
                  </a:extLst>
                </a:gridCol>
                <a:gridCol w="329184">
                  <a:extLst>
                    <a:ext uri="{9D8B030D-6E8A-4147-A177-3AD203B41FA5}">
                      <a16:colId xmlns:a16="http://schemas.microsoft.com/office/drawing/2014/main" val="3243428703"/>
                    </a:ext>
                  </a:extLst>
                </a:gridCol>
                <a:gridCol w="329184">
                  <a:extLst>
                    <a:ext uri="{9D8B030D-6E8A-4147-A177-3AD203B41FA5}">
                      <a16:colId xmlns:a16="http://schemas.microsoft.com/office/drawing/2014/main" val="2291797888"/>
                    </a:ext>
                  </a:extLst>
                </a:gridCol>
                <a:gridCol w="370332">
                  <a:extLst>
                    <a:ext uri="{9D8B030D-6E8A-4147-A177-3AD203B41FA5}">
                      <a16:colId xmlns:a16="http://schemas.microsoft.com/office/drawing/2014/main" val="3820329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64054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- 2018-09-29 17:37:15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61187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- 2018-09-28 10:00:01 </a:t>
                      </a:r>
                      <a:r>
                        <a:rPr kumimoji="0" lang="en-US" sz="1000" b="0" i="0" u="none" strike="noStrike" kern="1200" cap="none" spc="0" normalizeH="0" baseline="0" noProof="0">
                          <a:ln>
                            <a:noFill/>
                          </a:ln>
                          <a:solidFill>
                            <a:prstClr val="black"/>
                          </a:solidFill>
                          <a:effectLst/>
                          <a:uLnTx/>
                          <a:uFillTx/>
                          <a:latin typeface="+mn-lt"/>
                          <a:ea typeface="+mn-ea"/>
                          <a:cs typeface="+mn-cs"/>
                        </a:rPr>
                        <a:t> 
 World Rabies Day!
Share the message. Save a 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41424906"/>
                  </a:ext>
                </a:extLst>
              </a:tr>
            </a:tbl>
          </a:graphicData>
        </a:graphic>
      </p:graphicFrame>
      <p:sp>
        <p:nvSpPr>
          <p:cNvPr id="4" name="Text Placeholder 3">
            <a:extLst>
              <a:ext uri="{FF2B5EF4-FFF2-40B4-BE49-F238E27FC236}">
                <a16:creationId xmlns:a16="http://schemas.microsoft.com/office/drawing/2014/main" id="{3581F813-0828-47BF-A84B-481F55E56777}"/>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41019092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91F8C-24D6-483D-B00F-5006D77C7523}"/>
              </a:ext>
            </a:extLst>
          </p:cNvPr>
          <p:cNvSpPr>
            <a:spLocks noGrp="1"/>
          </p:cNvSpPr>
          <p:nvPr>
            <p:ph type="title"/>
          </p:nvPr>
        </p:nvSpPr>
        <p:spPr/>
        <p:txBody>
          <a:bodyPr/>
          <a:lstStyle/>
          <a:p>
            <a:r>
              <a:rPr lang="en-US"/>
              <a:t>Facebook Own Posts Table  | TGP The Generics Pharmacy - 2 of 15</a:t>
            </a:r>
          </a:p>
        </p:txBody>
      </p:sp>
      <p:graphicFrame>
        <p:nvGraphicFramePr>
          <p:cNvPr id="5" name="Table Placeholder 4">
            <a:extLst>
              <a:ext uri="{FF2B5EF4-FFF2-40B4-BE49-F238E27FC236}">
                <a16:creationId xmlns:a16="http://schemas.microsoft.com/office/drawing/2014/main" id="{5D79F0EF-0621-4357-88E3-F59DBEEF60E4}"/>
              </a:ext>
            </a:extLst>
          </p:cNvPr>
          <p:cNvGraphicFramePr>
            <a:graphicFrameLocks noGrp="1"/>
          </p:cNvGraphicFramePr>
          <p:nvPr>
            <p:ph type="tbl" sz="quarter" idx="13"/>
            <p:extLst>
              <p:ext uri="{D42A27DB-BD31-4B8C-83A1-F6EECF244321}">
                <p14:modId xmlns:p14="http://schemas.microsoft.com/office/powerpoint/2010/main" val="23814736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781648120"/>
                    </a:ext>
                  </a:extLst>
                </a:gridCol>
                <a:gridCol w="370332">
                  <a:extLst>
                    <a:ext uri="{9D8B030D-6E8A-4147-A177-3AD203B41FA5}">
                      <a16:colId xmlns:a16="http://schemas.microsoft.com/office/drawing/2014/main" val="243566130"/>
                    </a:ext>
                  </a:extLst>
                </a:gridCol>
                <a:gridCol w="370332">
                  <a:extLst>
                    <a:ext uri="{9D8B030D-6E8A-4147-A177-3AD203B41FA5}">
                      <a16:colId xmlns:a16="http://schemas.microsoft.com/office/drawing/2014/main" val="749006870"/>
                    </a:ext>
                  </a:extLst>
                </a:gridCol>
                <a:gridCol w="370332">
                  <a:extLst>
                    <a:ext uri="{9D8B030D-6E8A-4147-A177-3AD203B41FA5}">
                      <a16:colId xmlns:a16="http://schemas.microsoft.com/office/drawing/2014/main" val="161740966"/>
                    </a:ext>
                  </a:extLst>
                </a:gridCol>
                <a:gridCol w="329184">
                  <a:extLst>
                    <a:ext uri="{9D8B030D-6E8A-4147-A177-3AD203B41FA5}">
                      <a16:colId xmlns:a16="http://schemas.microsoft.com/office/drawing/2014/main" val="1958451747"/>
                    </a:ext>
                  </a:extLst>
                </a:gridCol>
                <a:gridCol w="329184">
                  <a:extLst>
                    <a:ext uri="{9D8B030D-6E8A-4147-A177-3AD203B41FA5}">
                      <a16:colId xmlns:a16="http://schemas.microsoft.com/office/drawing/2014/main" val="605449131"/>
                    </a:ext>
                  </a:extLst>
                </a:gridCol>
                <a:gridCol w="329184">
                  <a:extLst>
                    <a:ext uri="{9D8B030D-6E8A-4147-A177-3AD203B41FA5}">
                      <a16:colId xmlns:a16="http://schemas.microsoft.com/office/drawing/2014/main" val="3555288522"/>
                    </a:ext>
                  </a:extLst>
                </a:gridCol>
                <a:gridCol w="329184">
                  <a:extLst>
                    <a:ext uri="{9D8B030D-6E8A-4147-A177-3AD203B41FA5}">
                      <a16:colId xmlns:a16="http://schemas.microsoft.com/office/drawing/2014/main" val="3619289241"/>
                    </a:ext>
                  </a:extLst>
                </a:gridCol>
                <a:gridCol w="329184">
                  <a:extLst>
                    <a:ext uri="{9D8B030D-6E8A-4147-A177-3AD203B41FA5}">
                      <a16:colId xmlns:a16="http://schemas.microsoft.com/office/drawing/2014/main" val="2982270341"/>
                    </a:ext>
                  </a:extLst>
                </a:gridCol>
                <a:gridCol w="329184">
                  <a:extLst>
                    <a:ext uri="{9D8B030D-6E8A-4147-A177-3AD203B41FA5}">
                      <a16:colId xmlns:a16="http://schemas.microsoft.com/office/drawing/2014/main" val="2133650414"/>
                    </a:ext>
                  </a:extLst>
                </a:gridCol>
                <a:gridCol w="329184">
                  <a:extLst>
                    <a:ext uri="{9D8B030D-6E8A-4147-A177-3AD203B41FA5}">
                      <a16:colId xmlns:a16="http://schemas.microsoft.com/office/drawing/2014/main" val="1661033055"/>
                    </a:ext>
                  </a:extLst>
                </a:gridCol>
                <a:gridCol w="329184">
                  <a:extLst>
                    <a:ext uri="{9D8B030D-6E8A-4147-A177-3AD203B41FA5}">
                      <a16:colId xmlns:a16="http://schemas.microsoft.com/office/drawing/2014/main" val="1924246989"/>
                    </a:ext>
                  </a:extLst>
                </a:gridCol>
                <a:gridCol w="329184">
                  <a:extLst>
                    <a:ext uri="{9D8B030D-6E8A-4147-A177-3AD203B41FA5}">
                      <a16:colId xmlns:a16="http://schemas.microsoft.com/office/drawing/2014/main" val="2957673457"/>
                    </a:ext>
                  </a:extLst>
                </a:gridCol>
                <a:gridCol w="370332">
                  <a:extLst>
                    <a:ext uri="{9D8B030D-6E8A-4147-A177-3AD203B41FA5}">
                      <a16:colId xmlns:a16="http://schemas.microsoft.com/office/drawing/2014/main" val="1112460827"/>
                    </a:ext>
                  </a:extLst>
                </a:gridCol>
                <a:gridCol w="370332">
                  <a:extLst>
                    <a:ext uri="{9D8B030D-6E8A-4147-A177-3AD203B41FA5}">
                      <a16:colId xmlns:a16="http://schemas.microsoft.com/office/drawing/2014/main" val="3280319932"/>
                    </a:ext>
                  </a:extLst>
                </a:gridCol>
                <a:gridCol w="329184">
                  <a:extLst>
                    <a:ext uri="{9D8B030D-6E8A-4147-A177-3AD203B41FA5}">
                      <a16:colId xmlns:a16="http://schemas.microsoft.com/office/drawing/2014/main" val="3006912369"/>
                    </a:ext>
                  </a:extLst>
                </a:gridCol>
                <a:gridCol w="329184">
                  <a:extLst>
                    <a:ext uri="{9D8B030D-6E8A-4147-A177-3AD203B41FA5}">
                      <a16:colId xmlns:a16="http://schemas.microsoft.com/office/drawing/2014/main" val="1512029380"/>
                    </a:ext>
                  </a:extLst>
                </a:gridCol>
                <a:gridCol w="370332">
                  <a:extLst>
                    <a:ext uri="{9D8B030D-6E8A-4147-A177-3AD203B41FA5}">
                      <a16:colId xmlns:a16="http://schemas.microsoft.com/office/drawing/2014/main" val="11715556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10220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- 2018-09-25 15:04:56 </a:t>
                      </a:r>
                      <a:r>
                        <a:rPr kumimoji="0" lang="en-US" sz="1000" b="0" i="0" u="none" strike="noStrike" kern="1200" cap="none" spc="0" normalizeH="0" baseline="0" noProof="0">
                          <a:ln>
                            <a:noFill/>
                          </a:ln>
                          <a:solidFill>
                            <a:prstClr val="black"/>
                          </a:solidFill>
                          <a:effectLst/>
                          <a:uLnTx/>
                          <a:uFillTx/>
                          <a:latin typeface="+mn-lt"/>
                          <a:ea typeface="+mn-ea"/>
                          <a:cs typeface="+mn-cs"/>
                        </a:rPr>
                        <a:t> 
 Today is World Pharmacists Day!
Laging magtanong sa ating mga Pharmacist upang makasiguro sa tamang dosage, quality, supply at pricing ayon sa riseta ng inyong doktor. Sila ang inyong katuwang sa paghanap ng mabisa at dekalidad na gamot.
Pharmacists: Your medicine experts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52942038"/>
                  </a:ext>
                </a:extLst>
              </a:tr>
            </a:tbl>
          </a:graphicData>
        </a:graphic>
      </p:graphicFrame>
      <p:sp>
        <p:nvSpPr>
          <p:cNvPr id="4" name="Text Placeholder 3">
            <a:extLst>
              <a:ext uri="{FF2B5EF4-FFF2-40B4-BE49-F238E27FC236}">
                <a16:creationId xmlns:a16="http://schemas.microsoft.com/office/drawing/2014/main" id="{2CDFDE00-1CCD-41BD-8C68-CD9BC6379769}"/>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2404839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611E8-9F09-4ECC-B212-6C3536F54253}"/>
              </a:ext>
            </a:extLst>
          </p:cNvPr>
          <p:cNvSpPr>
            <a:spLocks noGrp="1"/>
          </p:cNvSpPr>
          <p:nvPr>
            <p:ph type="title"/>
          </p:nvPr>
        </p:nvSpPr>
        <p:spPr/>
        <p:txBody>
          <a:bodyPr/>
          <a:lstStyle/>
          <a:p>
            <a:r>
              <a:rPr lang="en-US"/>
              <a:t>Facebook Own Posts Table  | TGP The Generics Pharmacy - 3 of 15</a:t>
            </a:r>
          </a:p>
        </p:txBody>
      </p:sp>
      <p:graphicFrame>
        <p:nvGraphicFramePr>
          <p:cNvPr id="5" name="Table Placeholder 4">
            <a:extLst>
              <a:ext uri="{FF2B5EF4-FFF2-40B4-BE49-F238E27FC236}">
                <a16:creationId xmlns:a16="http://schemas.microsoft.com/office/drawing/2014/main" id="{32374858-F2DC-48E7-BC18-BAB2F7E6F612}"/>
              </a:ext>
            </a:extLst>
          </p:cNvPr>
          <p:cNvGraphicFramePr>
            <a:graphicFrameLocks noGrp="1"/>
          </p:cNvGraphicFramePr>
          <p:nvPr>
            <p:ph type="tbl" sz="quarter" idx="13"/>
            <p:extLst>
              <p:ext uri="{D42A27DB-BD31-4B8C-83A1-F6EECF244321}">
                <p14:modId xmlns:p14="http://schemas.microsoft.com/office/powerpoint/2010/main" val="33578602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902219039"/>
                    </a:ext>
                  </a:extLst>
                </a:gridCol>
                <a:gridCol w="370332">
                  <a:extLst>
                    <a:ext uri="{9D8B030D-6E8A-4147-A177-3AD203B41FA5}">
                      <a16:colId xmlns:a16="http://schemas.microsoft.com/office/drawing/2014/main" val="2824296764"/>
                    </a:ext>
                  </a:extLst>
                </a:gridCol>
                <a:gridCol w="370332">
                  <a:extLst>
                    <a:ext uri="{9D8B030D-6E8A-4147-A177-3AD203B41FA5}">
                      <a16:colId xmlns:a16="http://schemas.microsoft.com/office/drawing/2014/main" val="3490265976"/>
                    </a:ext>
                  </a:extLst>
                </a:gridCol>
                <a:gridCol w="370332">
                  <a:extLst>
                    <a:ext uri="{9D8B030D-6E8A-4147-A177-3AD203B41FA5}">
                      <a16:colId xmlns:a16="http://schemas.microsoft.com/office/drawing/2014/main" val="2086364652"/>
                    </a:ext>
                  </a:extLst>
                </a:gridCol>
                <a:gridCol w="329184">
                  <a:extLst>
                    <a:ext uri="{9D8B030D-6E8A-4147-A177-3AD203B41FA5}">
                      <a16:colId xmlns:a16="http://schemas.microsoft.com/office/drawing/2014/main" val="266671970"/>
                    </a:ext>
                  </a:extLst>
                </a:gridCol>
                <a:gridCol w="329184">
                  <a:extLst>
                    <a:ext uri="{9D8B030D-6E8A-4147-A177-3AD203B41FA5}">
                      <a16:colId xmlns:a16="http://schemas.microsoft.com/office/drawing/2014/main" val="496420127"/>
                    </a:ext>
                  </a:extLst>
                </a:gridCol>
                <a:gridCol w="329184">
                  <a:extLst>
                    <a:ext uri="{9D8B030D-6E8A-4147-A177-3AD203B41FA5}">
                      <a16:colId xmlns:a16="http://schemas.microsoft.com/office/drawing/2014/main" val="625205570"/>
                    </a:ext>
                  </a:extLst>
                </a:gridCol>
                <a:gridCol w="329184">
                  <a:extLst>
                    <a:ext uri="{9D8B030D-6E8A-4147-A177-3AD203B41FA5}">
                      <a16:colId xmlns:a16="http://schemas.microsoft.com/office/drawing/2014/main" val="3615763088"/>
                    </a:ext>
                  </a:extLst>
                </a:gridCol>
                <a:gridCol w="329184">
                  <a:extLst>
                    <a:ext uri="{9D8B030D-6E8A-4147-A177-3AD203B41FA5}">
                      <a16:colId xmlns:a16="http://schemas.microsoft.com/office/drawing/2014/main" val="3948648354"/>
                    </a:ext>
                  </a:extLst>
                </a:gridCol>
                <a:gridCol w="329184">
                  <a:extLst>
                    <a:ext uri="{9D8B030D-6E8A-4147-A177-3AD203B41FA5}">
                      <a16:colId xmlns:a16="http://schemas.microsoft.com/office/drawing/2014/main" val="4277179490"/>
                    </a:ext>
                  </a:extLst>
                </a:gridCol>
                <a:gridCol w="329184">
                  <a:extLst>
                    <a:ext uri="{9D8B030D-6E8A-4147-A177-3AD203B41FA5}">
                      <a16:colId xmlns:a16="http://schemas.microsoft.com/office/drawing/2014/main" val="2716686068"/>
                    </a:ext>
                  </a:extLst>
                </a:gridCol>
                <a:gridCol w="329184">
                  <a:extLst>
                    <a:ext uri="{9D8B030D-6E8A-4147-A177-3AD203B41FA5}">
                      <a16:colId xmlns:a16="http://schemas.microsoft.com/office/drawing/2014/main" val="3090792395"/>
                    </a:ext>
                  </a:extLst>
                </a:gridCol>
                <a:gridCol w="329184">
                  <a:extLst>
                    <a:ext uri="{9D8B030D-6E8A-4147-A177-3AD203B41FA5}">
                      <a16:colId xmlns:a16="http://schemas.microsoft.com/office/drawing/2014/main" val="2334230183"/>
                    </a:ext>
                  </a:extLst>
                </a:gridCol>
                <a:gridCol w="370332">
                  <a:extLst>
                    <a:ext uri="{9D8B030D-6E8A-4147-A177-3AD203B41FA5}">
                      <a16:colId xmlns:a16="http://schemas.microsoft.com/office/drawing/2014/main" val="1169928320"/>
                    </a:ext>
                  </a:extLst>
                </a:gridCol>
                <a:gridCol w="370332">
                  <a:extLst>
                    <a:ext uri="{9D8B030D-6E8A-4147-A177-3AD203B41FA5}">
                      <a16:colId xmlns:a16="http://schemas.microsoft.com/office/drawing/2014/main" val="3181135191"/>
                    </a:ext>
                  </a:extLst>
                </a:gridCol>
                <a:gridCol w="329184">
                  <a:extLst>
                    <a:ext uri="{9D8B030D-6E8A-4147-A177-3AD203B41FA5}">
                      <a16:colId xmlns:a16="http://schemas.microsoft.com/office/drawing/2014/main" val="2937979927"/>
                    </a:ext>
                  </a:extLst>
                </a:gridCol>
                <a:gridCol w="329184">
                  <a:extLst>
                    <a:ext uri="{9D8B030D-6E8A-4147-A177-3AD203B41FA5}">
                      <a16:colId xmlns:a16="http://schemas.microsoft.com/office/drawing/2014/main" val="760725796"/>
                    </a:ext>
                  </a:extLst>
                </a:gridCol>
                <a:gridCol w="370332">
                  <a:extLst>
                    <a:ext uri="{9D8B030D-6E8A-4147-A177-3AD203B41FA5}">
                      <a16:colId xmlns:a16="http://schemas.microsoft.com/office/drawing/2014/main" val="30835824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15816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- 2018-09-22 21:58:12 </a:t>
                      </a:r>
                      <a:r>
                        <a:rPr kumimoji="0" lang="en-US" sz="1000" b="0" i="0" u="none" strike="noStrike" kern="1200" cap="none" spc="0" normalizeH="0" baseline="0" noProof="0">
                          <a:ln>
                            <a:noFill/>
                          </a:ln>
                          <a:solidFill>
                            <a:prstClr val="black"/>
                          </a:solidFill>
                          <a:effectLst/>
                          <a:uLnTx/>
                          <a:uFillTx/>
                          <a:latin typeface="+mn-lt"/>
                          <a:ea typeface="+mn-ea"/>
                          <a:cs typeface="+mn-cs"/>
                        </a:rPr>
                        <a:t> 
 Kayo ay imbitado!
TGP The Generics Pharmacy Parañaque Drugstore invites you to its Re-Launch.
Magtungo lamang sa TGP Head Office
(Km. 14 Edison St. cor. Cul de Sac,
West Service Road, Sun Valley, Parañaque City)
At mag-register upang makatanggap ng mga sumusunod na libreng services:
🔴 FREE Medical Check up | 9:00am - 2:00pm
🔴 FREE Blood Pressure Check up | 7:30am - 2:00pm
🔴 FREE Blood Glucose Screening | 7:30am - 2:00pm
And enjoy FREE massage, hair make-over, purchase with gifts, product sampling and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80632451"/>
                  </a:ext>
                </a:extLst>
              </a:tr>
            </a:tbl>
          </a:graphicData>
        </a:graphic>
      </p:graphicFrame>
      <p:sp>
        <p:nvSpPr>
          <p:cNvPr id="4" name="Text Placeholder 3">
            <a:extLst>
              <a:ext uri="{FF2B5EF4-FFF2-40B4-BE49-F238E27FC236}">
                <a16:creationId xmlns:a16="http://schemas.microsoft.com/office/drawing/2014/main" id="{95F70793-68DE-4EFC-ADFE-558CD4F566EF}"/>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36470478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0D5E2-B004-42D2-ABD5-AD840EDF74F1}"/>
              </a:ext>
            </a:extLst>
          </p:cNvPr>
          <p:cNvSpPr>
            <a:spLocks noGrp="1"/>
          </p:cNvSpPr>
          <p:nvPr>
            <p:ph type="title"/>
          </p:nvPr>
        </p:nvSpPr>
        <p:spPr/>
        <p:txBody>
          <a:bodyPr/>
          <a:lstStyle/>
          <a:p>
            <a:r>
              <a:rPr lang="en-US"/>
              <a:t>Facebook Own Posts Table  | TGP The Generics Pharmacy - 4 of 15</a:t>
            </a:r>
          </a:p>
        </p:txBody>
      </p:sp>
      <p:graphicFrame>
        <p:nvGraphicFramePr>
          <p:cNvPr id="5" name="Table Placeholder 4">
            <a:extLst>
              <a:ext uri="{FF2B5EF4-FFF2-40B4-BE49-F238E27FC236}">
                <a16:creationId xmlns:a16="http://schemas.microsoft.com/office/drawing/2014/main" id="{0270C3FD-484D-420B-ADB3-7694E661C35B}"/>
              </a:ext>
            </a:extLst>
          </p:cNvPr>
          <p:cNvGraphicFramePr>
            <a:graphicFrameLocks noGrp="1"/>
          </p:cNvGraphicFramePr>
          <p:nvPr>
            <p:ph type="tbl" sz="quarter" idx="13"/>
            <p:extLst>
              <p:ext uri="{D42A27DB-BD31-4B8C-83A1-F6EECF244321}">
                <p14:modId xmlns:p14="http://schemas.microsoft.com/office/powerpoint/2010/main" val="4464497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697069158"/>
                    </a:ext>
                  </a:extLst>
                </a:gridCol>
                <a:gridCol w="370332">
                  <a:extLst>
                    <a:ext uri="{9D8B030D-6E8A-4147-A177-3AD203B41FA5}">
                      <a16:colId xmlns:a16="http://schemas.microsoft.com/office/drawing/2014/main" val="2307690945"/>
                    </a:ext>
                  </a:extLst>
                </a:gridCol>
                <a:gridCol w="370332">
                  <a:extLst>
                    <a:ext uri="{9D8B030D-6E8A-4147-A177-3AD203B41FA5}">
                      <a16:colId xmlns:a16="http://schemas.microsoft.com/office/drawing/2014/main" val="4064108843"/>
                    </a:ext>
                  </a:extLst>
                </a:gridCol>
                <a:gridCol w="370332">
                  <a:extLst>
                    <a:ext uri="{9D8B030D-6E8A-4147-A177-3AD203B41FA5}">
                      <a16:colId xmlns:a16="http://schemas.microsoft.com/office/drawing/2014/main" val="1291260736"/>
                    </a:ext>
                  </a:extLst>
                </a:gridCol>
                <a:gridCol w="329184">
                  <a:extLst>
                    <a:ext uri="{9D8B030D-6E8A-4147-A177-3AD203B41FA5}">
                      <a16:colId xmlns:a16="http://schemas.microsoft.com/office/drawing/2014/main" val="927215244"/>
                    </a:ext>
                  </a:extLst>
                </a:gridCol>
                <a:gridCol w="329184">
                  <a:extLst>
                    <a:ext uri="{9D8B030D-6E8A-4147-A177-3AD203B41FA5}">
                      <a16:colId xmlns:a16="http://schemas.microsoft.com/office/drawing/2014/main" val="2099404803"/>
                    </a:ext>
                  </a:extLst>
                </a:gridCol>
                <a:gridCol w="329184">
                  <a:extLst>
                    <a:ext uri="{9D8B030D-6E8A-4147-A177-3AD203B41FA5}">
                      <a16:colId xmlns:a16="http://schemas.microsoft.com/office/drawing/2014/main" val="873689630"/>
                    </a:ext>
                  </a:extLst>
                </a:gridCol>
                <a:gridCol w="329184">
                  <a:extLst>
                    <a:ext uri="{9D8B030D-6E8A-4147-A177-3AD203B41FA5}">
                      <a16:colId xmlns:a16="http://schemas.microsoft.com/office/drawing/2014/main" val="1358198244"/>
                    </a:ext>
                  </a:extLst>
                </a:gridCol>
                <a:gridCol w="329184">
                  <a:extLst>
                    <a:ext uri="{9D8B030D-6E8A-4147-A177-3AD203B41FA5}">
                      <a16:colId xmlns:a16="http://schemas.microsoft.com/office/drawing/2014/main" val="3196900515"/>
                    </a:ext>
                  </a:extLst>
                </a:gridCol>
                <a:gridCol w="329184">
                  <a:extLst>
                    <a:ext uri="{9D8B030D-6E8A-4147-A177-3AD203B41FA5}">
                      <a16:colId xmlns:a16="http://schemas.microsoft.com/office/drawing/2014/main" val="2915038042"/>
                    </a:ext>
                  </a:extLst>
                </a:gridCol>
                <a:gridCol w="329184">
                  <a:extLst>
                    <a:ext uri="{9D8B030D-6E8A-4147-A177-3AD203B41FA5}">
                      <a16:colId xmlns:a16="http://schemas.microsoft.com/office/drawing/2014/main" val="1904429829"/>
                    </a:ext>
                  </a:extLst>
                </a:gridCol>
                <a:gridCol w="329184">
                  <a:extLst>
                    <a:ext uri="{9D8B030D-6E8A-4147-A177-3AD203B41FA5}">
                      <a16:colId xmlns:a16="http://schemas.microsoft.com/office/drawing/2014/main" val="741429127"/>
                    </a:ext>
                  </a:extLst>
                </a:gridCol>
                <a:gridCol w="329184">
                  <a:extLst>
                    <a:ext uri="{9D8B030D-6E8A-4147-A177-3AD203B41FA5}">
                      <a16:colId xmlns:a16="http://schemas.microsoft.com/office/drawing/2014/main" val="3348566122"/>
                    </a:ext>
                  </a:extLst>
                </a:gridCol>
                <a:gridCol w="370332">
                  <a:extLst>
                    <a:ext uri="{9D8B030D-6E8A-4147-A177-3AD203B41FA5}">
                      <a16:colId xmlns:a16="http://schemas.microsoft.com/office/drawing/2014/main" val="2781892803"/>
                    </a:ext>
                  </a:extLst>
                </a:gridCol>
                <a:gridCol w="370332">
                  <a:extLst>
                    <a:ext uri="{9D8B030D-6E8A-4147-A177-3AD203B41FA5}">
                      <a16:colId xmlns:a16="http://schemas.microsoft.com/office/drawing/2014/main" val="928291034"/>
                    </a:ext>
                  </a:extLst>
                </a:gridCol>
                <a:gridCol w="329184">
                  <a:extLst>
                    <a:ext uri="{9D8B030D-6E8A-4147-A177-3AD203B41FA5}">
                      <a16:colId xmlns:a16="http://schemas.microsoft.com/office/drawing/2014/main" val="2606641498"/>
                    </a:ext>
                  </a:extLst>
                </a:gridCol>
                <a:gridCol w="329184">
                  <a:extLst>
                    <a:ext uri="{9D8B030D-6E8A-4147-A177-3AD203B41FA5}">
                      <a16:colId xmlns:a16="http://schemas.microsoft.com/office/drawing/2014/main" val="1345453029"/>
                    </a:ext>
                  </a:extLst>
                </a:gridCol>
                <a:gridCol w="370332">
                  <a:extLst>
                    <a:ext uri="{9D8B030D-6E8A-4147-A177-3AD203B41FA5}">
                      <a16:colId xmlns:a16="http://schemas.microsoft.com/office/drawing/2014/main" val="18579572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02079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- 2018-09-21 12:57:35 </a:t>
                      </a:r>
                      <a:r>
                        <a:rPr kumimoji="0" lang="en-US" sz="1000" b="0" i="0" u="none" strike="noStrike" kern="1200" cap="none" spc="0" normalizeH="0" baseline="0" noProof="0">
                          <a:ln>
                            <a:noFill/>
                          </a:ln>
                          <a:solidFill>
                            <a:prstClr val="black"/>
                          </a:solidFill>
                          <a:effectLst/>
                          <a:uLnTx/>
                          <a:uFillTx/>
                          <a:latin typeface="+mn-lt"/>
                          <a:ea typeface="+mn-ea"/>
                          <a:cs typeface="+mn-cs"/>
                        </a:rPr>
                        <a:t> 
 Kayo ay imbetado!
TGP The Generics Pharmacy invites you to its Re-Launch.
Magtungo lamang sa TGP Head Office
(Km. 14 Edison St. cor. Cul de Sac,
West Service Road, Sun Valley, Parañaque City)
At mag register upang maka tanggap ng mga sumusunod a libreng sevices:
🔴 FREE Medical Check up | 9:00am - 2:00pm
🔴 FREE Blood Pressure Check up | 7:30am - 2:00pm
🔴 FREE Blood Glucose Screening | 7:30am - 2:00pm
And enjoy FREE massage, hair make-over, purchase with gifts, product sampling and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68062905"/>
                  </a:ext>
                </a:extLst>
              </a:tr>
            </a:tbl>
          </a:graphicData>
        </a:graphic>
      </p:graphicFrame>
      <p:sp>
        <p:nvSpPr>
          <p:cNvPr id="4" name="Text Placeholder 3">
            <a:extLst>
              <a:ext uri="{FF2B5EF4-FFF2-40B4-BE49-F238E27FC236}">
                <a16:creationId xmlns:a16="http://schemas.microsoft.com/office/drawing/2014/main" id="{369CB74E-7E3C-4B37-B302-90F33020519A}"/>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0781190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8AC15-357E-4ECD-BA67-54A0151430F2}"/>
              </a:ext>
            </a:extLst>
          </p:cNvPr>
          <p:cNvSpPr>
            <a:spLocks noGrp="1"/>
          </p:cNvSpPr>
          <p:nvPr>
            <p:ph type="title"/>
          </p:nvPr>
        </p:nvSpPr>
        <p:spPr/>
        <p:txBody>
          <a:bodyPr/>
          <a:lstStyle/>
          <a:p>
            <a:r>
              <a:rPr lang="en-US"/>
              <a:t>Facebook Own Posts Table  | TGP The Generics Pharmacy - 5 of 15</a:t>
            </a:r>
          </a:p>
        </p:txBody>
      </p:sp>
      <p:graphicFrame>
        <p:nvGraphicFramePr>
          <p:cNvPr id="5" name="Table Placeholder 4">
            <a:extLst>
              <a:ext uri="{FF2B5EF4-FFF2-40B4-BE49-F238E27FC236}">
                <a16:creationId xmlns:a16="http://schemas.microsoft.com/office/drawing/2014/main" id="{D8719F23-8544-497D-BF10-52AE2E490C90}"/>
              </a:ext>
            </a:extLst>
          </p:cNvPr>
          <p:cNvGraphicFramePr>
            <a:graphicFrameLocks noGrp="1"/>
          </p:cNvGraphicFramePr>
          <p:nvPr>
            <p:ph type="tbl" sz="quarter" idx="13"/>
            <p:extLst>
              <p:ext uri="{D42A27DB-BD31-4B8C-83A1-F6EECF244321}">
                <p14:modId xmlns:p14="http://schemas.microsoft.com/office/powerpoint/2010/main" val="32535349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244271586"/>
                    </a:ext>
                  </a:extLst>
                </a:gridCol>
                <a:gridCol w="370332">
                  <a:extLst>
                    <a:ext uri="{9D8B030D-6E8A-4147-A177-3AD203B41FA5}">
                      <a16:colId xmlns:a16="http://schemas.microsoft.com/office/drawing/2014/main" val="3666599438"/>
                    </a:ext>
                  </a:extLst>
                </a:gridCol>
                <a:gridCol w="370332">
                  <a:extLst>
                    <a:ext uri="{9D8B030D-6E8A-4147-A177-3AD203B41FA5}">
                      <a16:colId xmlns:a16="http://schemas.microsoft.com/office/drawing/2014/main" val="2955368955"/>
                    </a:ext>
                  </a:extLst>
                </a:gridCol>
                <a:gridCol w="370332">
                  <a:extLst>
                    <a:ext uri="{9D8B030D-6E8A-4147-A177-3AD203B41FA5}">
                      <a16:colId xmlns:a16="http://schemas.microsoft.com/office/drawing/2014/main" val="875349763"/>
                    </a:ext>
                  </a:extLst>
                </a:gridCol>
                <a:gridCol w="329184">
                  <a:extLst>
                    <a:ext uri="{9D8B030D-6E8A-4147-A177-3AD203B41FA5}">
                      <a16:colId xmlns:a16="http://schemas.microsoft.com/office/drawing/2014/main" val="4165630529"/>
                    </a:ext>
                  </a:extLst>
                </a:gridCol>
                <a:gridCol w="329184">
                  <a:extLst>
                    <a:ext uri="{9D8B030D-6E8A-4147-A177-3AD203B41FA5}">
                      <a16:colId xmlns:a16="http://schemas.microsoft.com/office/drawing/2014/main" val="2263863434"/>
                    </a:ext>
                  </a:extLst>
                </a:gridCol>
                <a:gridCol w="329184">
                  <a:extLst>
                    <a:ext uri="{9D8B030D-6E8A-4147-A177-3AD203B41FA5}">
                      <a16:colId xmlns:a16="http://schemas.microsoft.com/office/drawing/2014/main" val="1456121241"/>
                    </a:ext>
                  </a:extLst>
                </a:gridCol>
                <a:gridCol w="329184">
                  <a:extLst>
                    <a:ext uri="{9D8B030D-6E8A-4147-A177-3AD203B41FA5}">
                      <a16:colId xmlns:a16="http://schemas.microsoft.com/office/drawing/2014/main" val="2608085812"/>
                    </a:ext>
                  </a:extLst>
                </a:gridCol>
                <a:gridCol w="329184">
                  <a:extLst>
                    <a:ext uri="{9D8B030D-6E8A-4147-A177-3AD203B41FA5}">
                      <a16:colId xmlns:a16="http://schemas.microsoft.com/office/drawing/2014/main" val="449215617"/>
                    </a:ext>
                  </a:extLst>
                </a:gridCol>
                <a:gridCol w="329184">
                  <a:extLst>
                    <a:ext uri="{9D8B030D-6E8A-4147-A177-3AD203B41FA5}">
                      <a16:colId xmlns:a16="http://schemas.microsoft.com/office/drawing/2014/main" val="3083302679"/>
                    </a:ext>
                  </a:extLst>
                </a:gridCol>
                <a:gridCol w="329184">
                  <a:extLst>
                    <a:ext uri="{9D8B030D-6E8A-4147-A177-3AD203B41FA5}">
                      <a16:colId xmlns:a16="http://schemas.microsoft.com/office/drawing/2014/main" val="1523283852"/>
                    </a:ext>
                  </a:extLst>
                </a:gridCol>
                <a:gridCol w="329184">
                  <a:extLst>
                    <a:ext uri="{9D8B030D-6E8A-4147-A177-3AD203B41FA5}">
                      <a16:colId xmlns:a16="http://schemas.microsoft.com/office/drawing/2014/main" val="3712998540"/>
                    </a:ext>
                  </a:extLst>
                </a:gridCol>
                <a:gridCol w="329184">
                  <a:extLst>
                    <a:ext uri="{9D8B030D-6E8A-4147-A177-3AD203B41FA5}">
                      <a16:colId xmlns:a16="http://schemas.microsoft.com/office/drawing/2014/main" val="1566937964"/>
                    </a:ext>
                  </a:extLst>
                </a:gridCol>
                <a:gridCol w="370332">
                  <a:extLst>
                    <a:ext uri="{9D8B030D-6E8A-4147-A177-3AD203B41FA5}">
                      <a16:colId xmlns:a16="http://schemas.microsoft.com/office/drawing/2014/main" val="2396570411"/>
                    </a:ext>
                  </a:extLst>
                </a:gridCol>
                <a:gridCol w="370332">
                  <a:extLst>
                    <a:ext uri="{9D8B030D-6E8A-4147-A177-3AD203B41FA5}">
                      <a16:colId xmlns:a16="http://schemas.microsoft.com/office/drawing/2014/main" val="2155566946"/>
                    </a:ext>
                  </a:extLst>
                </a:gridCol>
                <a:gridCol w="329184">
                  <a:extLst>
                    <a:ext uri="{9D8B030D-6E8A-4147-A177-3AD203B41FA5}">
                      <a16:colId xmlns:a16="http://schemas.microsoft.com/office/drawing/2014/main" val="1161290527"/>
                    </a:ext>
                  </a:extLst>
                </a:gridCol>
                <a:gridCol w="329184">
                  <a:extLst>
                    <a:ext uri="{9D8B030D-6E8A-4147-A177-3AD203B41FA5}">
                      <a16:colId xmlns:a16="http://schemas.microsoft.com/office/drawing/2014/main" val="1845432185"/>
                    </a:ext>
                  </a:extLst>
                </a:gridCol>
                <a:gridCol w="370332">
                  <a:extLst>
                    <a:ext uri="{9D8B030D-6E8A-4147-A177-3AD203B41FA5}">
                      <a16:colId xmlns:a16="http://schemas.microsoft.com/office/drawing/2014/main" val="29901425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46269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- 2018-09-18 16:05:53 </a:t>
                      </a:r>
                      <a:r>
                        <a:rPr kumimoji="0" lang="en-US" sz="1000" b="0" i="0" u="none" strike="noStrike" kern="1200" cap="none" spc="0" normalizeH="0" baseline="0" noProof="0">
                          <a:ln>
                            <a:noFill/>
                          </a:ln>
                          <a:solidFill>
                            <a:prstClr val="black"/>
                          </a:solidFill>
                          <a:effectLst/>
                          <a:uLnTx/>
                          <a:uFillTx/>
                          <a:latin typeface="+mn-lt"/>
                          <a:ea typeface="+mn-ea"/>
                          <a:cs typeface="+mn-cs"/>
                        </a:rPr>
                        <a:t> 
 Hinay hinay lang sa pagkain. Ingatan ang diet!
Isang munting paalala mula sa TGPagpagaling ng Pilipinas.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02683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- 2018-09-13 22:31:38 </a:t>
                      </a:r>
                      <a:r>
                        <a:rPr kumimoji="0" lang="en-US" sz="1000" b="0" i="0" u="none" strike="noStrike" kern="1200" cap="none" spc="0" normalizeH="0" baseline="0" noProof="0">
                          <a:ln>
                            <a:noFill/>
                          </a:ln>
                          <a:solidFill>
                            <a:prstClr val="black"/>
                          </a:solidFill>
                          <a:effectLst/>
                          <a:uLnTx/>
                          <a:uFillTx/>
                          <a:latin typeface="+mn-lt"/>
                          <a:ea typeface="+mn-ea"/>
                          <a:cs typeface="+mn-cs"/>
                        </a:rPr>
                        <a:t> 
 May checklist na ba kayo? Siguraduhing maging handa sa paparating na bagyo.
Isang paalala mula sa TGP!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27210426"/>
                  </a:ext>
                </a:extLst>
              </a:tr>
            </a:tbl>
          </a:graphicData>
        </a:graphic>
      </p:graphicFrame>
      <p:sp>
        <p:nvSpPr>
          <p:cNvPr id="4" name="Text Placeholder 3">
            <a:extLst>
              <a:ext uri="{FF2B5EF4-FFF2-40B4-BE49-F238E27FC236}">
                <a16:creationId xmlns:a16="http://schemas.microsoft.com/office/drawing/2014/main" id="{6FD21803-C57D-4C12-B0E3-1C70BF5CAF59}"/>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2227160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399E0-BE02-4003-A668-3B6A83C2174F}"/>
              </a:ext>
            </a:extLst>
          </p:cNvPr>
          <p:cNvSpPr>
            <a:spLocks noGrp="1"/>
          </p:cNvSpPr>
          <p:nvPr>
            <p:ph type="title"/>
          </p:nvPr>
        </p:nvSpPr>
        <p:spPr/>
        <p:txBody>
          <a:bodyPr/>
          <a:lstStyle/>
          <a:p>
            <a:r>
              <a:rPr lang="en-US"/>
              <a:t>Facebook Own Posts Table  | TGP The Generics Pharmacy - 6 of 15</a:t>
            </a:r>
          </a:p>
        </p:txBody>
      </p:sp>
      <p:graphicFrame>
        <p:nvGraphicFramePr>
          <p:cNvPr id="5" name="Table Placeholder 4">
            <a:extLst>
              <a:ext uri="{FF2B5EF4-FFF2-40B4-BE49-F238E27FC236}">
                <a16:creationId xmlns:a16="http://schemas.microsoft.com/office/drawing/2014/main" id="{505F1CF8-2808-4ED5-A308-C53CF7D9BD3B}"/>
              </a:ext>
            </a:extLst>
          </p:cNvPr>
          <p:cNvGraphicFramePr>
            <a:graphicFrameLocks noGrp="1"/>
          </p:cNvGraphicFramePr>
          <p:nvPr>
            <p:ph type="tbl" sz="quarter" idx="13"/>
            <p:extLst>
              <p:ext uri="{D42A27DB-BD31-4B8C-83A1-F6EECF244321}">
                <p14:modId xmlns:p14="http://schemas.microsoft.com/office/powerpoint/2010/main" val="13285401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912543272"/>
                    </a:ext>
                  </a:extLst>
                </a:gridCol>
                <a:gridCol w="370332">
                  <a:extLst>
                    <a:ext uri="{9D8B030D-6E8A-4147-A177-3AD203B41FA5}">
                      <a16:colId xmlns:a16="http://schemas.microsoft.com/office/drawing/2014/main" val="1124997253"/>
                    </a:ext>
                  </a:extLst>
                </a:gridCol>
                <a:gridCol w="370332">
                  <a:extLst>
                    <a:ext uri="{9D8B030D-6E8A-4147-A177-3AD203B41FA5}">
                      <a16:colId xmlns:a16="http://schemas.microsoft.com/office/drawing/2014/main" val="2260805475"/>
                    </a:ext>
                  </a:extLst>
                </a:gridCol>
                <a:gridCol w="370332">
                  <a:extLst>
                    <a:ext uri="{9D8B030D-6E8A-4147-A177-3AD203B41FA5}">
                      <a16:colId xmlns:a16="http://schemas.microsoft.com/office/drawing/2014/main" val="211701529"/>
                    </a:ext>
                  </a:extLst>
                </a:gridCol>
                <a:gridCol w="329184">
                  <a:extLst>
                    <a:ext uri="{9D8B030D-6E8A-4147-A177-3AD203B41FA5}">
                      <a16:colId xmlns:a16="http://schemas.microsoft.com/office/drawing/2014/main" val="375408588"/>
                    </a:ext>
                  </a:extLst>
                </a:gridCol>
                <a:gridCol w="329184">
                  <a:extLst>
                    <a:ext uri="{9D8B030D-6E8A-4147-A177-3AD203B41FA5}">
                      <a16:colId xmlns:a16="http://schemas.microsoft.com/office/drawing/2014/main" val="3742237208"/>
                    </a:ext>
                  </a:extLst>
                </a:gridCol>
                <a:gridCol w="329184">
                  <a:extLst>
                    <a:ext uri="{9D8B030D-6E8A-4147-A177-3AD203B41FA5}">
                      <a16:colId xmlns:a16="http://schemas.microsoft.com/office/drawing/2014/main" val="1724300277"/>
                    </a:ext>
                  </a:extLst>
                </a:gridCol>
                <a:gridCol w="329184">
                  <a:extLst>
                    <a:ext uri="{9D8B030D-6E8A-4147-A177-3AD203B41FA5}">
                      <a16:colId xmlns:a16="http://schemas.microsoft.com/office/drawing/2014/main" val="2185390985"/>
                    </a:ext>
                  </a:extLst>
                </a:gridCol>
                <a:gridCol w="329184">
                  <a:extLst>
                    <a:ext uri="{9D8B030D-6E8A-4147-A177-3AD203B41FA5}">
                      <a16:colId xmlns:a16="http://schemas.microsoft.com/office/drawing/2014/main" val="276365797"/>
                    </a:ext>
                  </a:extLst>
                </a:gridCol>
                <a:gridCol w="329184">
                  <a:extLst>
                    <a:ext uri="{9D8B030D-6E8A-4147-A177-3AD203B41FA5}">
                      <a16:colId xmlns:a16="http://schemas.microsoft.com/office/drawing/2014/main" val="2470189794"/>
                    </a:ext>
                  </a:extLst>
                </a:gridCol>
                <a:gridCol w="329184">
                  <a:extLst>
                    <a:ext uri="{9D8B030D-6E8A-4147-A177-3AD203B41FA5}">
                      <a16:colId xmlns:a16="http://schemas.microsoft.com/office/drawing/2014/main" val="3607701711"/>
                    </a:ext>
                  </a:extLst>
                </a:gridCol>
                <a:gridCol w="329184">
                  <a:extLst>
                    <a:ext uri="{9D8B030D-6E8A-4147-A177-3AD203B41FA5}">
                      <a16:colId xmlns:a16="http://schemas.microsoft.com/office/drawing/2014/main" val="630121213"/>
                    </a:ext>
                  </a:extLst>
                </a:gridCol>
                <a:gridCol w="329184">
                  <a:extLst>
                    <a:ext uri="{9D8B030D-6E8A-4147-A177-3AD203B41FA5}">
                      <a16:colId xmlns:a16="http://schemas.microsoft.com/office/drawing/2014/main" val="3590801867"/>
                    </a:ext>
                  </a:extLst>
                </a:gridCol>
                <a:gridCol w="370332">
                  <a:extLst>
                    <a:ext uri="{9D8B030D-6E8A-4147-A177-3AD203B41FA5}">
                      <a16:colId xmlns:a16="http://schemas.microsoft.com/office/drawing/2014/main" val="3293417718"/>
                    </a:ext>
                  </a:extLst>
                </a:gridCol>
                <a:gridCol w="370332">
                  <a:extLst>
                    <a:ext uri="{9D8B030D-6E8A-4147-A177-3AD203B41FA5}">
                      <a16:colId xmlns:a16="http://schemas.microsoft.com/office/drawing/2014/main" val="2638816548"/>
                    </a:ext>
                  </a:extLst>
                </a:gridCol>
                <a:gridCol w="329184">
                  <a:extLst>
                    <a:ext uri="{9D8B030D-6E8A-4147-A177-3AD203B41FA5}">
                      <a16:colId xmlns:a16="http://schemas.microsoft.com/office/drawing/2014/main" val="3432799341"/>
                    </a:ext>
                  </a:extLst>
                </a:gridCol>
                <a:gridCol w="329184">
                  <a:extLst>
                    <a:ext uri="{9D8B030D-6E8A-4147-A177-3AD203B41FA5}">
                      <a16:colId xmlns:a16="http://schemas.microsoft.com/office/drawing/2014/main" val="3745987835"/>
                    </a:ext>
                  </a:extLst>
                </a:gridCol>
                <a:gridCol w="370332">
                  <a:extLst>
                    <a:ext uri="{9D8B030D-6E8A-4147-A177-3AD203B41FA5}">
                      <a16:colId xmlns:a16="http://schemas.microsoft.com/office/drawing/2014/main" val="27580141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93066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- 2018-09-09 09:00:01 </a:t>
                      </a:r>
                      <a:r>
                        <a:rPr kumimoji="0" lang="en-US" sz="1000" b="0" i="0" u="none" strike="noStrike" kern="1200" cap="none" spc="0" normalizeH="0" baseline="0" noProof="0">
                          <a:ln>
                            <a:noFill/>
                          </a:ln>
                          <a:solidFill>
                            <a:prstClr val="black"/>
                          </a:solidFill>
                          <a:effectLst/>
                          <a:uLnTx/>
                          <a:uFillTx/>
                          <a:latin typeface="+mn-lt"/>
                          <a:ea typeface="+mn-ea"/>
                          <a:cs typeface="+mn-cs"/>
                        </a:rPr>
                        <a:t> 
 Growing old is mandatory, but being healthy should still be a priority.
Happy Grandparents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52444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- 2018-09-01 10:00:02 </a:t>
                      </a:r>
                      <a:r>
                        <a:rPr kumimoji="0" lang="en-US" sz="1000" b="0" i="0" u="none" strike="noStrike" kern="1200" cap="none" spc="0" normalizeH="0" baseline="0" noProof="0">
                          <a:ln>
                            <a:noFill/>
                          </a:ln>
                          <a:solidFill>
                            <a:prstClr val="black"/>
                          </a:solidFill>
                          <a:effectLst/>
                          <a:uLnTx/>
                          <a:uFillTx/>
                          <a:latin typeface="+mn-lt"/>
                          <a:ea typeface="+mn-ea"/>
                          <a:cs typeface="+mn-cs"/>
                        </a:rPr>
                        <a:t> 
 "Ber" months na! Maririnig na natin muli ang mga Christmas songs ni Jose Mari Chan, hudyat na ng pagsisimula ng pagdiriwang ng Paskong Pinoy. Ikaw, anong Christmas song ang paborito 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39734675"/>
                  </a:ext>
                </a:extLst>
              </a:tr>
            </a:tbl>
          </a:graphicData>
        </a:graphic>
      </p:graphicFrame>
      <p:sp>
        <p:nvSpPr>
          <p:cNvPr id="4" name="Text Placeholder 3">
            <a:extLst>
              <a:ext uri="{FF2B5EF4-FFF2-40B4-BE49-F238E27FC236}">
                <a16:creationId xmlns:a16="http://schemas.microsoft.com/office/drawing/2014/main" id="{01B29E02-3678-4B28-8FAC-548AE47224AA}"/>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6327208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49F7AF-8ED5-483B-87F1-C21FF3DD84EA}"/>
              </a:ext>
            </a:extLst>
          </p:cNvPr>
          <p:cNvSpPr>
            <a:spLocks noGrp="1"/>
          </p:cNvSpPr>
          <p:nvPr>
            <p:ph type="title"/>
          </p:nvPr>
        </p:nvSpPr>
        <p:spPr/>
        <p:txBody>
          <a:bodyPr/>
          <a:lstStyle/>
          <a:p>
            <a:r>
              <a:rPr lang="en-US"/>
              <a:t>Facebook Own Posts Table  | TGP The Generics Pharmacy - 7 of 15</a:t>
            </a:r>
          </a:p>
        </p:txBody>
      </p:sp>
      <p:graphicFrame>
        <p:nvGraphicFramePr>
          <p:cNvPr id="5" name="Table Placeholder 4">
            <a:extLst>
              <a:ext uri="{FF2B5EF4-FFF2-40B4-BE49-F238E27FC236}">
                <a16:creationId xmlns:a16="http://schemas.microsoft.com/office/drawing/2014/main" id="{2E2B6AA7-CD3D-42E2-B157-B183D5FCBB8E}"/>
              </a:ext>
            </a:extLst>
          </p:cNvPr>
          <p:cNvGraphicFramePr>
            <a:graphicFrameLocks noGrp="1"/>
          </p:cNvGraphicFramePr>
          <p:nvPr>
            <p:ph type="tbl" sz="quarter" idx="13"/>
            <p:extLst>
              <p:ext uri="{D42A27DB-BD31-4B8C-83A1-F6EECF244321}">
                <p14:modId xmlns:p14="http://schemas.microsoft.com/office/powerpoint/2010/main" val="33053980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621290497"/>
                    </a:ext>
                  </a:extLst>
                </a:gridCol>
                <a:gridCol w="370332">
                  <a:extLst>
                    <a:ext uri="{9D8B030D-6E8A-4147-A177-3AD203B41FA5}">
                      <a16:colId xmlns:a16="http://schemas.microsoft.com/office/drawing/2014/main" val="2540610244"/>
                    </a:ext>
                  </a:extLst>
                </a:gridCol>
                <a:gridCol w="370332">
                  <a:extLst>
                    <a:ext uri="{9D8B030D-6E8A-4147-A177-3AD203B41FA5}">
                      <a16:colId xmlns:a16="http://schemas.microsoft.com/office/drawing/2014/main" val="1303086453"/>
                    </a:ext>
                  </a:extLst>
                </a:gridCol>
                <a:gridCol w="370332">
                  <a:extLst>
                    <a:ext uri="{9D8B030D-6E8A-4147-A177-3AD203B41FA5}">
                      <a16:colId xmlns:a16="http://schemas.microsoft.com/office/drawing/2014/main" val="3546346289"/>
                    </a:ext>
                  </a:extLst>
                </a:gridCol>
                <a:gridCol w="329184">
                  <a:extLst>
                    <a:ext uri="{9D8B030D-6E8A-4147-A177-3AD203B41FA5}">
                      <a16:colId xmlns:a16="http://schemas.microsoft.com/office/drawing/2014/main" val="1909049871"/>
                    </a:ext>
                  </a:extLst>
                </a:gridCol>
                <a:gridCol w="329184">
                  <a:extLst>
                    <a:ext uri="{9D8B030D-6E8A-4147-A177-3AD203B41FA5}">
                      <a16:colId xmlns:a16="http://schemas.microsoft.com/office/drawing/2014/main" val="2330190587"/>
                    </a:ext>
                  </a:extLst>
                </a:gridCol>
                <a:gridCol w="329184">
                  <a:extLst>
                    <a:ext uri="{9D8B030D-6E8A-4147-A177-3AD203B41FA5}">
                      <a16:colId xmlns:a16="http://schemas.microsoft.com/office/drawing/2014/main" val="2186247435"/>
                    </a:ext>
                  </a:extLst>
                </a:gridCol>
                <a:gridCol w="329184">
                  <a:extLst>
                    <a:ext uri="{9D8B030D-6E8A-4147-A177-3AD203B41FA5}">
                      <a16:colId xmlns:a16="http://schemas.microsoft.com/office/drawing/2014/main" val="144035393"/>
                    </a:ext>
                  </a:extLst>
                </a:gridCol>
                <a:gridCol w="329184">
                  <a:extLst>
                    <a:ext uri="{9D8B030D-6E8A-4147-A177-3AD203B41FA5}">
                      <a16:colId xmlns:a16="http://schemas.microsoft.com/office/drawing/2014/main" val="3349421212"/>
                    </a:ext>
                  </a:extLst>
                </a:gridCol>
                <a:gridCol w="329184">
                  <a:extLst>
                    <a:ext uri="{9D8B030D-6E8A-4147-A177-3AD203B41FA5}">
                      <a16:colId xmlns:a16="http://schemas.microsoft.com/office/drawing/2014/main" val="415881033"/>
                    </a:ext>
                  </a:extLst>
                </a:gridCol>
                <a:gridCol w="329184">
                  <a:extLst>
                    <a:ext uri="{9D8B030D-6E8A-4147-A177-3AD203B41FA5}">
                      <a16:colId xmlns:a16="http://schemas.microsoft.com/office/drawing/2014/main" val="1984736057"/>
                    </a:ext>
                  </a:extLst>
                </a:gridCol>
                <a:gridCol w="329184">
                  <a:extLst>
                    <a:ext uri="{9D8B030D-6E8A-4147-A177-3AD203B41FA5}">
                      <a16:colId xmlns:a16="http://schemas.microsoft.com/office/drawing/2014/main" val="1852657121"/>
                    </a:ext>
                  </a:extLst>
                </a:gridCol>
                <a:gridCol w="329184">
                  <a:extLst>
                    <a:ext uri="{9D8B030D-6E8A-4147-A177-3AD203B41FA5}">
                      <a16:colId xmlns:a16="http://schemas.microsoft.com/office/drawing/2014/main" val="153812408"/>
                    </a:ext>
                  </a:extLst>
                </a:gridCol>
                <a:gridCol w="370332">
                  <a:extLst>
                    <a:ext uri="{9D8B030D-6E8A-4147-A177-3AD203B41FA5}">
                      <a16:colId xmlns:a16="http://schemas.microsoft.com/office/drawing/2014/main" val="566369469"/>
                    </a:ext>
                  </a:extLst>
                </a:gridCol>
                <a:gridCol w="370332">
                  <a:extLst>
                    <a:ext uri="{9D8B030D-6E8A-4147-A177-3AD203B41FA5}">
                      <a16:colId xmlns:a16="http://schemas.microsoft.com/office/drawing/2014/main" val="1056564388"/>
                    </a:ext>
                  </a:extLst>
                </a:gridCol>
                <a:gridCol w="329184">
                  <a:extLst>
                    <a:ext uri="{9D8B030D-6E8A-4147-A177-3AD203B41FA5}">
                      <a16:colId xmlns:a16="http://schemas.microsoft.com/office/drawing/2014/main" val="1491379128"/>
                    </a:ext>
                  </a:extLst>
                </a:gridCol>
                <a:gridCol w="329184">
                  <a:extLst>
                    <a:ext uri="{9D8B030D-6E8A-4147-A177-3AD203B41FA5}">
                      <a16:colId xmlns:a16="http://schemas.microsoft.com/office/drawing/2014/main" val="3744457491"/>
                    </a:ext>
                  </a:extLst>
                </a:gridCol>
                <a:gridCol w="370332">
                  <a:extLst>
                    <a:ext uri="{9D8B030D-6E8A-4147-A177-3AD203B41FA5}">
                      <a16:colId xmlns:a16="http://schemas.microsoft.com/office/drawing/2014/main" val="1123252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24044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- 2018-08-27 18:24:26 </a:t>
                      </a:r>
                      <a:r>
                        <a:rPr kumimoji="0" lang="en-US" sz="1000" b="0" i="0" u="none" strike="noStrike" kern="1200" cap="none" spc="0" normalizeH="0" baseline="0" noProof="0">
                          <a:ln>
                            <a:noFill/>
                          </a:ln>
                          <a:solidFill>
                            <a:prstClr val="black"/>
                          </a:solidFill>
                          <a:effectLst/>
                          <a:uLnTx/>
                          <a:uFillTx/>
                          <a:latin typeface="+mn-lt"/>
                          <a:ea typeface="+mn-ea"/>
                          <a:cs typeface="+mn-cs"/>
                        </a:rPr>
                        <a:t> 
 Saludo ang TGP sa ating mga pang araw-araw na mga bayani! Salamat sa inyong pagiging TGPagtaggol ng mamamayang Pilipino.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37454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- 2018-08-24 17:52:07 </a:t>
                      </a:r>
                      <a:r>
                        <a:rPr kumimoji="0" lang="en-US" sz="1000" b="0" i="0" u="none" strike="noStrike" kern="1200" cap="none" spc="0" normalizeH="0" baseline="0" noProof="0">
                          <a:ln>
                            <a:noFill/>
                          </a:ln>
                          <a:solidFill>
                            <a:prstClr val="black"/>
                          </a:solidFill>
                          <a:effectLst/>
                          <a:uLnTx/>
                          <a:uFillTx/>
                          <a:latin typeface="+mn-lt"/>
                          <a:ea typeface="+mn-ea"/>
                          <a:cs typeface="+mn-cs"/>
                        </a:rPr>
                        <a:t> 
 Pagdating sa gamot, magtiwala diyan sa tapat. Tapat sa galing, tapat sa halaga, at syempre, tapat sa'yo!
TGP ang TGPagpagaling ng Pilipinas!
ASC Ref.: T031N042018T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16.2507 %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92289529"/>
                  </a:ext>
                </a:extLst>
              </a:tr>
            </a:tbl>
          </a:graphicData>
        </a:graphic>
      </p:graphicFrame>
      <p:sp>
        <p:nvSpPr>
          <p:cNvPr id="4" name="Text Placeholder 3">
            <a:extLst>
              <a:ext uri="{FF2B5EF4-FFF2-40B4-BE49-F238E27FC236}">
                <a16:creationId xmlns:a16="http://schemas.microsoft.com/office/drawing/2014/main" id="{FEEDC5DA-84B0-4E2B-A8AE-48B0FA3DFE34}"/>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2593831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AA42C-59C0-4B2E-8F21-67C5C3536E29}"/>
              </a:ext>
            </a:extLst>
          </p:cNvPr>
          <p:cNvSpPr>
            <a:spLocks noGrp="1"/>
          </p:cNvSpPr>
          <p:nvPr>
            <p:ph type="title"/>
          </p:nvPr>
        </p:nvSpPr>
        <p:spPr/>
        <p:txBody>
          <a:bodyPr/>
          <a:lstStyle/>
          <a:p>
            <a:r>
              <a:rPr lang="en-US"/>
              <a:t>Facebook Own Posts Table  | TGP The Generics Pharmacy - 8 of 15</a:t>
            </a:r>
          </a:p>
        </p:txBody>
      </p:sp>
      <p:graphicFrame>
        <p:nvGraphicFramePr>
          <p:cNvPr id="5" name="Table Placeholder 4">
            <a:extLst>
              <a:ext uri="{FF2B5EF4-FFF2-40B4-BE49-F238E27FC236}">
                <a16:creationId xmlns:a16="http://schemas.microsoft.com/office/drawing/2014/main" id="{12EAA58C-96A1-4036-BD0D-0E87139EFA51}"/>
              </a:ext>
            </a:extLst>
          </p:cNvPr>
          <p:cNvGraphicFramePr>
            <a:graphicFrameLocks noGrp="1"/>
          </p:cNvGraphicFramePr>
          <p:nvPr>
            <p:ph type="tbl" sz="quarter" idx="13"/>
            <p:extLst>
              <p:ext uri="{D42A27DB-BD31-4B8C-83A1-F6EECF244321}">
                <p14:modId xmlns:p14="http://schemas.microsoft.com/office/powerpoint/2010/main" val="2960816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625555796"/>
                    </a:ext>
                  </a:extLst>
                </a:gridCol>
                <a:gridCol w="370332">
                  <a:extLst>
                    <a:ext uri="{9D8B030D-6E8A-4147-A177-3AD203B41FA5}">
                      <a16:colId xmlns:a16="http://schemas.microsoft.com/office/drawing/2014/main" val="50883742"/>
                    </a:ext>
                  </a:extLst>
                </a:gridCol>
                <a:gridCol w="370332">
                  <a:extLst>
                    <a:ext uri="{9D8B030D-6E8A-4147-A177-3AD203B41FA5}">
                      <a16:colId xmlns:a16="http://schemas.microsoft.com/office/drawing/2014/main" val="3240523111"/>
                    </a:ext>
                  </a:extLst>
                </a:gridCol>
                <a:gridCol w="370332">
                  <a:extLst>
                    <a:ext uri="{9D8B030D-6E8A-4147-A177-3AD203B41FA5}">
                      <a16:colId xmlns:a16="http://schemas.microsoft.com/office/drawing/2014/main" val="1471387987"/>
                    </a:ext>
                  </a:extLst>
                </a:gridCol>
                <a:gridCol w="329184">
                  <a:extLst>
                    <a:ext uri="{9D8B030D-6E8A-4147-A177-3AD203B41FA5}">
                      <a16:colId xmlns:a16="http://schemas.microsoft.com/office/drawing/2014/main" val="3601174104"/>
                    </a:ext>
                  </a:extLst>
                </a:gridCol>
                <a:gridCol w="329184">
                  <a:extLst>
                    <a:ext uri="{9D8B030D-6E8A-4147-A177-3AD203B41FA5}">
                      <a16:colId xmlns:a16="http://schemas.microsoft.com/office/drawing/2014/main" val="1971170353"/>
                    </a:ext>
                  </a:extLst>
                </a:gridCol>
                <a:gridCol w="329184">
                  <a:extLst>
                    <a:ext uri="{9D8B030D-6E8A-4147-A177-3AD203B41FA5}">
                      <a16:colId xmlns:a16="http://schemas.microsoft.com/office/drawing/2014/main" val="1153686972"/>
                    </a:ext>
                  </a:extLst>
                </a:gridCol>
                <a:gridCol w="329184">
                  <a:extLst>
                    <a:ext uri="{9D8B030D-6E8A-4147-A177-3AD203B41FA5}">
                      <a16:colId xmlns:a16="http://schemas.microsoft.com/office/drawing/2014/main" val="4184644241"/>
                    </a:ext>
                  </a:extLst>
                </a:gridCol>
                <a:gridCol w="329184">
                  <a:extLst>
                    <a:ext uri="{9D8B030D-6E8A-4147-A177-3AD203B41FA5}">
                      <a16:colId xmlns:a16="http://schemas.microsoft.com/office/drawing/2014/main" val="1499067166"/>
                    </a:ext>
                  </a:extLst>
                </a:gridCol>
                <a:gridCol w="329184">
                  <a:extLst>
                    <a:ext uri="{9D8B030D-6E8A-4147-A177-3AD203B41FA5}">
                      <a16:colId xmlns:a16="http://schemas.microsoft.com/office/drawing/2014/main" val="2803049426"/>
                    </a:ext>
                  </a:extLst>
                </a:gridCol>
                <a:gridCol w="329184">
                  <a:extLst>
                    <a:ext uri="{9D8B030D-6E8A-4147-A177-3AD203B41FA5}">
                      <a16:colId xmlns:a16="http://schemas.microsoft.com/office/drawing/2014/main" val="1135854267"/>
                    </a:ext>
                  </a:extLst>
                </a:gridCol>
                <a:gridCol w="329184">
                  <a:extLst>
                    <a:ext uri="{9D8B030D-6E8A-4147-A177-3AD203B41FA5}">
                      <a16:colId xmlns:a16="http://schemas.microsoft.com/office/drawing/2014/main" val="1173481560"/>
                    </a:ext>
                  </a:extLst>
                </a:gridCol>
                <a:gridCol w="329184">
                  <a:extLst>
                    <a:ext uri="{9D8B030D-6E8A-4147-A177-3AD203B41FA5}">
                      <a16:colId xmlns:a16="http://schemas.microsoft.com/office/drawing/2014/main" val="3307911595"/>
                    </a:ext>
                  </a:extLst>
                </a:gridCol>
                <a:gridCol w="370332">
                  <a:extLst>
                    <a:ext uri="{9D8B030D-6E8A-4147-A177-3AD203B41FA5}">
                      <a16:colId xmlns:a16="http://schemas.microsoft.com/office/drawing/2014/main" val="1160873051"/>
                    </a:ext>
                  </a:extLst>
                </a:gridCol>
                <a:gridCol w="370332">
                  <a:extLst>
                    <a:ext uri="{9D8B030D-6E8A-4147-A177-3AD203B41FA5}">
                      <a16:colId xmlns:a16="http://schemas.microsoft.com/office/drawing/2014/main" val="3938846826"/>
                    </a:ext>
                  </a:extLst>
                </a:gridCol>
                <a:gridCol w="329184">
                  <a:extLst>
                    <a:ext uri="{9D8B030D-6E8A-4147-A177-3AD203B41FA5}">
                      <a16:colId xmlns:a16="http://schemas.microsoft.com/office/drawing/2014/main" val="947223211"/>
                    </a:ext>
                  </a:extLst>
                </a:gridCol>
                <a:gridCol w="329184">
                  <a:extLst>
                    <a:ext uri="{9D8B030D-6E8A-4147-A177-3AD203B41FA5}">
                      <a16:colId xmlns:a16="http://schemas.microsoft.com/office/drawing/2014/main" val="3862950767"/>
                    </a:ext>
                  </a:extLst>
                </a:gridCol>
                <a:gridCol w="370332">
                  <a:extLst>
                    <a:ext uri="{9D8B030D-6E8A-4147-A177-3AD203B41FA5}">
                      <a16:colId xmlns:a16="http://schemas.microsoft.com/office/drawing/2014/main" val="16414290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52879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- 2018-08-24 12:00:01 </a:t>
                      </a:r>
                      <a:r>
                        <a:rPr kumimoji="0" lang="en-US" sz="1000" b="0" i="0" u="none" strike="noStrike" kern="1200" cap="none" spc="0" normalizeH="0" baseline="0" noProof="0">
                          <a:ln>
                            <a:noFill/>
                          </a:ln>
                          <a:solidFill>
                            <a:prstClr val="black"/>
                          </a:solidFill>
                          <a:effectLst/>
                          <a:uLnTx/>
                          <a:uFillTx/>
                          <a:latin typeface="+mn-lt"/>
                          <a:ea typeface="+mn-ea"/>
                          <a:cs typeface="+mn-cs"/>
                        </a:rPr>
                        <a:t> 
 Alam nyo ba kung sano sa wikang Filipino ang mga sumusunod na parte ng katawan?
Ilagay ang inyong sagot sa ibaba! (Other Filipino dialects can be accepted!)
Maligayang Buwan ng Wika!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39348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- 2018-08-21 12:00:01 </a:t>
                      </a:r>
                      <a:r>
                        <a:rPr kumimoji="0" lang="en-US" sz="1000" b="0" i="0" u="none" strike="noStrike" kern="1200" cap="none" spc="0" normalizeH="0" baseline="0" noProof="0">
                          <a:ln>
                            <a:noFill/>
                          </a:ln>
                          <a:solidFill>
                            <a:prstClr val="black"/>
                          </a:solidFill>
                          <a:effectLst/>
                          <a:uLnTx/>
                          <a:uFillTx/>
                          <a:latin typeface="+mn-lt"/>
                          <a:ea typeface="+mn-ea"/>
                          <a:cs typeface="+mn-cs"/>
                        </a:rPr>
                        <a:t> 
 Al-adha Mubarak! 
Sending you greetings of love, joy and peace, and wishing good health upon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57860179"/>
                  </a:ext>
                </a:extLst>
              </a:tr>
            </a:tbl>
          </a:graphicData>
        </a:graphic>
      </p:graphicFrame>
      <p:sp>
        <p:nvSpPr>
          <p:cNvPr id="4" name="Text Placeholder 3">
            <a:extLst>
              <a:ext uri="{FF2B5EF4-FFF2-40B4-BE49-F238E27FC236}">
                <a16:creationId xmlns:a16="http://schemas.microsoft.com/office/drawing/2014/main" id="{1F04DCBD-6B1F-4997-A6BC-07B157592EAA}"/>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870715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ABFA4-8FFA-46C6-BDFD-BBC4F2141859}"/>
              </a:ext>
            </a:extLst>
          </p:cNvPr>
          <p:cNvSpPr>
            <a:spLocks noGrp="1"/>
          </p:cNvSpPr>
          <p:nvPr>
            <p:ph type="title"/>
          </p:nvPr>
        </p:nvSpPr>
        <p:spPr/>
        <p:txBody>
          <a:bodyPr/>
          <a:lstStyle/>
          <a:p>
            <a:r>
              <a:rPr lang="en-US"/>
              <a:t>Facebook Own Posts Table  | TGP The Generics Pharmacy - 9 of 15</a:t>
            </a:r>
          </a:p>
        </p:txBody>
      </p:sp>
      <p:graphicFrame>
        <p:nvGraphicFramePr>
          <p:cNvPr id="5" name="Table Placeholder 4">
            <a:extLst>
              <a:ext uri="{FF2B5EF4-FFF2-40B4-BE49-F238E27FC236}">
                <a16:creationId xmlns:a16="http://schemas.microsoft.com/office/drawing/2014/main" id="{6414FA7D-E595-42CC-8994-6420ED0F8E07}"/>
              </a:ext>
            </a:extLst>
          </p:cNvPr>
          <p:cNvGraphicFramePr>
            <a:graphicFrameLocks noGrp="1"/>
          </p:cNvGraphicFramePr>
          <p:nvPr>
            <p:ph type="tbl" sz="quarter" idx="13"/>
            <p:extLst>
              <p:ext uri="{D42A27DB-BD31-4B8C-83A1-F6EECF244321}">
                <p14:modId xmlns:p14="http://schemas.microsoft.com/office/powerpoint/2010/main" val="4258396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19216127"/>
                    </a:ext>
                  </a:extLst>
                </a:gridCol>
                <a:gridCol w="370332">
                  <a:extLst>
                    <a:ext uri="{9D8B030D-6E8A-4147-A177-3AD203B41FA5}">
                      <a16:colId xmlns:a16="http://schemas.microsoft.com/office/drawing/2014/main" val="2677825621"/>
                    </a:ext>
                  </a:extLst>
                </a:gridCol>
                <a:gridCol w="370332">
                  <a:extLst>
                    <a:ext uri="{9D8B030D-6E8A-4147-A177-3AD203B41FA5}">
                      <a16:colId xmlns:a16="http://schemas.microsoft.com/office/drawing/2014/main" val="2802955013"/>
                    </a:ext>
                  </a:extLst>
                </a:gridCol>
                <a:gridCol w="370332">
                  <a:extLst>
                    <a:ext uri="{9D8B030D-6E8A-4147-A177-3AD203B41FA5}">
                      <a16:colId xmlns:a16="http://schemas.microsoft.com/office/drawing/2014/main" val="3808855524"/>
                    </a:ext>
                  </a:extLst>
                </a:gridCol>
                <a:gridCol w="329184">
                  <a:extLst>
                    <a:ext uri="{9D8B030D-6E8A-4147-A177-3AD203B41FA5}">
                      <a16:colId xmlns:a16="http://schemas.microsoft.com/office/drawing/2014/main" val="4002043291"/>
                    </a:ext>
                  </a:extLst>
                </a:gridCol>
                <a:gridCol w="329184">
                  <a:extLst>
                    <a:ext uri="{9D8B030D-6E8A-4147-A177-3AD203B41FA5}">
                      <a16:colId xmlns:a16="http://schemas.microsoft.com/office/drawing/2014/main" val="3066567135"/>
                    </a:ext>
                  </a:extLst>
                </a:gridCol>
                <a:gridCol w="329184">
                  <a:extLst>
                    <a:ext uri="{9D8B030D-6E8A-4147-A177-3AD203B41FA5}">
                      <a16:colId xmlns:a16="http://schemas.microsoft.com/office/drawing/2014/main" val="2633538347"/>
                    </a:ext>
                  </a:extLst>
                </a:gridCol>
                <a:gridCol w="329184">
                  <a:extLst>
                    <a:ext uri="{9D8B030D-6E8A-4147-A177-3AD203B41FA5}">
                      <a16:colId xmlns:a16="http://schemas.microsoft.com/office/drawing/2014/main" val="2766390788"/>
                    </a:ext>
                  </a:extLst>
                </a:gridCol>
                <a:gridCol w="329184">
                  <a:extLst>
                    <a:ext uri="{9D8B030D-6E8A-4147-A177-3AD203B41FA5}">
                      <a16:colId xmlns:a16="http://schemas.microsoft.com/office/drawing/2014/main" val="2992674117"/>
                    </a:ext>
                  </a:extLst>
                </a:gridCol>
                <a:gridCol w="329184">
                  <a:extLst>
                    <a:ext uri="{9D8B030D-6E8A-4147-A177-3AD203B41FA5}">
                      <a16:colId xmlns:a16="http://schemas.microsoft.com/office/drawing/2014/main" val="2372203747"/>
                    </a:ext>
                  </a:extLst>
                </a:gridCol>
                <a:gridCol w="329184">
                  <a:extLst>
                    <a:ext uri="{9D8B030D-6E8A-4147-A177-3AD203B41FA5}">
                      <a16:colId xmlns:a16="http://schemas.microsoft.com/office/drawing/2014/main" val="2516760988"/>
                    </a:ext>
                  </a:extLst>
                </a:gridCol>
                <a:gridCol w="329184">
                  <a:extLst>
                    <a:ext uri="{9D8B030D-6E8A-4147-A177-3AD203B41FA5}">
                      <a16:colId xmlns:a16="http://schemas.microsoft.com/office/drawing/2014/main" val="2741123035"/>
                    </a:ext>
                  </a:extLst>
                </a:gridCol>
                <a:gridCol w="329184">
                  <a:extLst>
                    <a:ext uri="{9D8B030D-6E8A-4147-A177-3AD203B41FA5}">
                      <a16:colId xmlns:a16="http://schemas.microsoft.com/office/drawing/2014/main" val="2403190342"/>
                    </a:ext>
                  </a:extLst>
                </a:gridCol>
                <a:gridCol w="370332">
                  <a:extLst>
                    <a:ext uri="{9D8B030D-6E8A-4147-A177-3AD203B41FA5}">
                      <a16:colId xmlns:a16="http://schemas.microsoft.com/office/drawing/2014/main" val="263606605"/>
                    </a:ext>
                  </a:extLst>
                </a:gridCol>
                <a:gridCol w="370332">
                  <a:extLst>
                    <a:ext uri="{9D8B030D-6E8A-4147-A177-3AD203B41FA5}">
                      <a16:colId xmlns:a16="http://schemas.microsoft.com/office/drawing/2014/main" val="3867955375"/>
                    </a:ext>
                  </a:extLst>
                </a:gridCol>
                <a:gridCol w="329184">
                  <a:extLst>
                    <a:ext uri="{9D8B030D-6E8A-4147-A177-3AD203B41FA5}">
                      <a16:colId xmlns:a16="http://schemas.microsoft.com/office/drawing/2014/main" val="3195121860"/>
                    </a:ext>
                  </a:extLst>
                </a:gridCol>
                <a:gridCol w="329184">
                  <a:extLst>
                    <a:ext uri="{9D8B030D-6E8A-4147-A177-3AD203B41FA5}">
                      <a16:colId xmlns:a16="http://schemas.microsoft.com/office/drawing/2014/main" val="4238896673"/>
                    </a:ext>
                  </a:extLst>
                </a:gridCol>
                <a:gridCol w="370332">
                  <a:extLst>
                    <a:ext uri="{9D8B030D-6E8A-4147-A177-3AD203B41FA5}">
                      <a16:colId xmlns:a16="http://schemas.microsoft.com/office/drawing/2014/main" val="41175600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7924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- 2018-08-20 12:46:36 </a:t>
                      </a:r>
                      <a:r>
                        <a:rPr kumimoji="0" lang="en-US" sz="1000" b="0" i="0" u="none" strike="noStrike" kern="1200" cap="none" spc="0" normalizeH="0" baseline="0" noProof="0">
                          <a:ln>
                            <a:noFill/>
                          </a:ln>
                          <a:solidFill>
                            <a:prstClr val="black"/>
                          </a:solidFill>
                          <a:effectLst/>
                          <a:uLnTx/>
                          <a:uFillTx/>
                          <a:latin typeface="+mn-lt"/>
                          <a:ea typeface="+mn-ea"/>
                          <a:cs typeface="+mn-cs"/>
                        </a:rPr>
                        <a:t> 
 KIDDOVIT contains Chlorella Growth Factor, Lysine, Taurine + Multi-Vitamins to help your kiddos grow big, tall and strong. 🏃‍♂️🏋️💪
Get the KIDDOVIT Twin Pack 60ml for only ₱83.00! Available in TGP The Generics Pharmacy drugstores nationwide.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08506352"/>
                  </a:ext>
                </a:extLst>
              </a:tr>
            </a:tbl>
          </a:graphicData>
        </a:graphic>
      </p:graphicFrame>
      <p:sp>
        <p:nvSpPr>
          <p:cNvPr id="4" name="Text Placeholder 3">
            <a:extLst>
              <a:ext uri="{FF2B5EF4-FFF2-40B4-BE49-F238E27FC236}">
                <a16:creationId xmlns:a16="http://schemas.microsoft.com/office/drawing/2014/main" id="{DFF02599-FE44-45CA-B476-8D39FD0015B7}"/>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7112671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71F5F-AD41-4C02-A793-BFCBF066820B}"/>
              </a:ext>
            </a:extLst>
          </p:cNvPr>
          <p:cNvSpPr>
            <a:spLocks noGrp="1"/>
          </p:cNvSpPr>
          <p:nvPr>
            <p:ph type="title"/>
          </p:nvPr>
        </p:nvSpPr>
        <p:spPr/>
        <p:txBody>
          <a:bodyPr/>
          <a:lstStyle/>
          <a:p>
            <a:r>
              <a:rPr lang="en-US"/>
              <a:t>Facebook Own Posts Table  | TGP The Generics Pharmacy - 10 of 15</a:t>
            </a:r>
          </a:p>
        </p:txBody>
      </p:sp>
      <p:graphicFrame>
        <p:nvGraphicFramePr>
          <p:cNvPr id="5" name="Table Placeholder 4">
            <a:extLst>
              <a:ext uri="{FF2B5EF4-FFF2-40B4-BE49-F238E27FC236}">
                <a16:creationId xmlns:a16="http://schemas.microsoft.com/office/drawing/2014/main" id="{6C5F4A13-2D74-4DD4-B0E2-DF38D475B128}"/>
              </a:ext>
            </a:extLst>
          </p:cNvPr>
          <p:cNvGraphicFramePr>
            <a:graphicFrameLocks noGrp="1"/>
          </p:cNvGraphicFramePr>
          <p:nvPr>
            <p:ph type="tbl" sz="quarter" idx="13"/>
            <p:extLst>
              <p:ext uri="{D42A27DB-BD31-4B8C-83A1-F6EECF244321}">
                <p14:modId xmlns:p14="http://schemas.microsoft.com/office/powerpoint/2010/main" val="32382070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500356104"/>
                    </a:ext>
                  </a:extLst>
                </a:gridCol>
                <a:gridCol w="370332">
                  <a:extLst>
                    <a:ext uri="{9D8B030D-6E8A-4147-A177-3AD203B41FA5}">
                      <a16:colId xmlns:a16="http://schemas.microsoft.com/office/drawing/2014/main" val="2594362596"/>
                    </a:ext>
                  </a:extLst>
                </a:gridCol>
                <a:gridCol w="370332">
                  <a:extLst>
                    <a:ext uri="{9D8B030D-6E8A-4147-A177-3AD203B41FA5}">
                      <a16:colId xmlns:a16="http://schemas.microsoft.com/office/drawing/2014/main" val="570014476"/>
                    </a:ext>
                  </a:extLst>
                </a:gridCol>
                <a:gridCol w="370332">
                  <a:extLst>
                    <a:ext uri="{9D8B030D-6E8A-4147-A177-3AD203B41FA5}">
                      <a16:colId xmlns:a16="http://schemas.microsoft.com/office/drawing/2014/main" val="3852314484"/>
                    </a:ext>
                  </a:extLst>
                </a:gridCol>
                <a:gridCol w="329184">
                  <a:extLst>
                    <a:ext uri="{9D8B030D-6E8A-4147-A177-3AD203B41FA5}">
                      <a16:colId xmlns:a16="http://schemas.microsoft.com/office/drawing/2014/main" val="2277246343"/>
                    </a:ext>
                  </a:extLst>
                </a:gridCol>
                <a:gridCol w="329184">
                  <a:extLst>
                    <a:ext uri="{9D8B030D-6E8A-4147-A177-3AD203B41FA5}">
                      <a16:colId xmlns:a16="http://schemas.microsoft.com/office/drawing/2014/main" val="655411212"/>
                    </a:ext>
                  </a:extLst>
                </a:gridCol>
                <a:gridCol w="329184">
                  <a:extLst>
                    <a:ext uri="{9D8B030D-6E8A-4147-A177-3AD203B41FA5}">
                      <a16:colId xmlns:a16="http://schemas.microsoft.com/office/drawing/2014/main" val="1840251082"/>
                    </a:ext>
                  </a:extLst>
                </a:gridCol>
                <a:gridCol w="329184">
                  <a:extLst>
                    <a:ext uri="{9D8B030D-6E8A-4147-A177-3AD203B41FA5}">
                      <a16:colId xmlns:a16="http://schemas.microsoft.com/office/drawing/2014/main" val="1392103258"/>
                    </a:ext>
                  </a:extLst>
                </a:gridCol>
                <a:gridCol w="329184">
                  <a:extLst>
                    <a:ext uri="{9D8B030D-6E8A-4147-A177-3AD203B41FA5}">
                      <a16:colId xmlns:a16="http://schemas.microsoft.com/office/drawing/2014/main" val="164803220"/>
                    </a:ext>
                  </a:extLst>
                </a:gridCol>
                <a:gridCol w="329184">
                  <a:extLst>
                    <a:ext uri="{9D8B030D-6E8A-4147-A177-3AD203B41FA5}">
                      <a16:colId xmlns:a16="http://schemas.microsoft.com/office/drawing/2014/main" val="652623764"/>
                    </a:ext>
                  </a:extLst>
                </a:gridCol>
                <a:gridCol w="329184">
                  <a:extLst>
                    <a:ext uri="{9D8B030D-6E8A-4147-A177-3AD203B41FA5}">
                      <a16:colId xmlns:a16="http://schemas.microsoft.com/office/drawing/2014/main" val="4016195748"/>
                    </a:ext>
                  </a:extLst>
                </a:gridCol>
                <a:gridCol w="329184">
                  <a:extLst>
                    <a:ext uri="{9D8B030D-6E8A-4147-A177-3AD203B41FA5}">
                      <a16:colId xmlns:a16="http://schemas.microsoft.com/office/drawing/2014/main" val="3264432351"/>
                    </a:ext>
                  </a:extLst>
                </a:gridCol>
                <a:gridCol w="329184">
                  <a:extLst>
                    <a:ext uri="{9D8B030D-6E8A-4147-A177-3AD203B41FA5}">
                      <a16:colId xmlns:a16="http://schemas.microsoft.com/office/drawing/2014/main" val="686494370"/>
                    </a:ext>
                  </a:extLst>
                </a:gridCol>
                <a:gridCol w="370332">
                  <a:extLst>
                    <a:ext uri="{9D8B030D-6E8A-4147-A177-3AD203B41FA5}">
                      <a16:colId xmlns:a16="http://schemas.microsoft.com/office/drawing/2014/main" val="1029978348"/>
                    </a:ext>
                  </a:extLst>
                </a:gridCol>
                <a:gridCol w="370332">
                  <a:extLst>
                    <a:ext uri="{9D8B030D-6E8A-4147-A177-3AD203B41FA5}">
                      <a16:colId xmlns:a16="http://schemas.microsoft.com/office/drawing/2014/main" val="3024200829"/>
                    </a:ext>
                  </a:extLst>
                </a:gridCol>
                <a:gridCol w="329184">
                  <a:extLst>
                    <a:ext uri="{9D8B030D-6E8A-4147-A177-3AD203B41FA5}">
                      <a16:colId xmlns:a16="http://schemas.microsoft.com/office/drawing/2014/main" val="2487452063"/>
                    </a:ext>
                  </a:extLst>
                </a:gridCol>
                <a:gridCol w="329184">
                  <a:extLst>
                    <a:ext uri="{9D8B030D-6E8A-4147-A177-3AD203B41FA5}">
                      <a16:colId xmlns:a16="http://schemas.microsoft.com/office/drawing/2014/main" val="2714441560"/>
                    </a:ext>
                  </a:extLst>
                </a:gridCol>
                <a:gridCol w="370332">
                  <a:extLst>
                    <a:ext uri="{9D8B030D-6E8A-4147-A177-3AD203B41FA5}">
                      <a16:colId xmlns:a16="http://schemas.microsoft.com/office/drawing/2014/main" val="31884139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72757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- 2018-08-16 13:48:24 </a:t>
                      </a:r>
                      <a:r>
                        <a:rPr kumimoji="0" lang="en-US" sz="1000" b="0" i="0" u="none" strike="noStrike" kern="1200" cap="none" spc="0" normalizeH="0" baseline="0" noProof="0">
                          <a:ln>
                            <a:noFill/>
                          </a:ln>
                          <a:solidFill>
                            <a:prstClr val="black"/>
                          </a:solidFill>
                          <a:effectLst/>
                          <a:uLnTx/>
                          <a:uFillTx/>
                          <a:latin typeface="+mn-lt"/>
                          <a:ea typeface="+mn-ea"/>
                          <a:cs typeface="+mn-cs"/>
                        </a:rPr>
                        <a:t> 
 In the first few weeks after your baby is born, you may want to relieve with an occasional pumping session.
Helio Breast Pump Glass is available in TGP drugstores nationwide for ₱83.50!
Perfect for new breast feeding moms.💕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10102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- 2018-08-15 12:43:27 </a:t>
                      </a:r>
                      <a:r>
                        <a:rPr kumimoji="0" lang="en-US" sz="1000" b="0" i="0" u="none" strike="noStrike" kern="1200" cap="none" spc="0" normalizeH="0" baseline="0" noProof="0">
                          <a:ln>
                            <a:noFill/>
                          </a:ln>
                          <a:solidFill>
                            <a:prstClr val="black"/>
                          </a:solidFill>
                          <a:effectLst/>
                          <a:uLnTx/>
                          <a:uFillTx/>
                          <a:latin typeface="+mn-lt"/>
                          <a:ea typeface="+mn-ea"/>
                          <a:cs typeface="+mn-cs"/>
                        </a:rPr>
                        <a:t> 
 Ok ka Lungs ba? 
Here's another tip para mapanatiling healthy ang iyong lungs. Live light, healthy and have happy lungs this National Lung 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15945264"/>
                  </a:ext>
                </a:extLst>
              </a:tr>
            </a:tbl>
          </a:graphicData>
        </a:graphic>
      </p:graphicFrame>
      <p:sp>
        <p:nvSpPr>
          <p:cNvPr id="4" name="Text Placeholder 3">
            <a:extLst>
              <a:ext uri="{FF2B5EF4-FFF2-40B4-BE49-F238E27FC236}">
                <a16:creationId xmlns:a16="http://schemas.microsoft.com/office/drawing/2014/main" id="{BA7C3AD7-F072-47E1-B6AF-111ACD6A360B}"/>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39551603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1C2CF-992A-4B57-86AD-F8D27D5C9B49}"/>
              </a:ext>
            </a:extLst>
          </p:cNvPr>
          <p:cNvSpPr>
            <a:spLocks noGrp="1"/>
          </p:cNvSpPr>
          <p:nvPr>
            <p:ph type="title"/>
          </p:nvPr>
        </p:nvSpPr>
        <p:spPr/>
        <p:txBody>
          <a:bodyPr/>
          <a:lstStyle/>
          <a:p>
            <a:r>
              <a:rPr lang="en-US"/>
              <a:t>Facebook Own Posts Table  | TGP The Generics Pharmacy - 11 of 15</a:t>
            </a:r>
          </a:p>
        </p:txBody>
      </p:sp>
      <p:graphicFrame>
        <p:nvGraphicFramePr>
          <p:cNvPr id="5" name="Table Placeholder 4">
            <a:extLst>
              <a:ext uri="{FF2B5EF4-FFF2-40B4-BE49-F238E27FC236}">
                <a16:creationId xmlns:a16="http://schemas.microsoft.com/office/drawing/2014/main" id="{5BF44E96-9C83-4FF8-88DC-FE2FB99DC2A3}"/>
              </a:ext>
            </a:extLst>
          </p:cNvPr>
          <p:cNvGraphicFramePr>
            <a:graphicFrameLocks noGrp="1"/>
          </p:cNvGraphicFramePr>
          <p:nvPr>
            <p:ph type="tbl" sz="quarter" idx="13"/>
            <p:extLst>
              <p:ext uri="{D42A27DB-BD31-4B8C-83A1-F6EECF244321}">
                <p14:modId xmlns:p14="http://schemas.microsoft.com/office/powerpoint/2010/main" val="30389976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995862300"/>
                    </a:ext>
                  </a:extLst>
                </a:gridCol>
                <a:gridCol w="370332">
                  <a:extLst>
                    <a:ext uri="{9D8B030D-6E8A-4147-A177-3AD203B41FA5}">
                      <a16:colId xmlns:a16="http://schemas.microsoft.com/office/drawing/2014/main" val="2293934205"/>
                    </a:ext>
                  </a:extLst>
                </a:gridCol>
                <a:gridCol w="370332">
                  <a:extLst>
                    <a:ext uri="{9D8B030D-6E8A-4147-A177-3AD203B41FA5}">
                      <a16:colId xmlns:a16="http://schemas.microsoft.com/office/drawing/2014/main" val="3748679956"/>
                    </a:ext>
                  </a:extLst>
                </a:gridCol>
                <a:gridCol w="370332">
                  <a:extLst>
                    <a:ext uri="{9D8B030D-6E8A-4147-A177-3AD203B41FA5}">
                      <a16:colId xmlns:a16="http://schemas.microsoft.com/office/drawing/2014/main" val="3665380403"/>
                    </a:ext>
                  </a:extLst>
                </a:gridCol>
                <a:gridCol w="329184">
                  <a:extLst>
                    <a:ext uri="{9D8B030D-6E8A-4147-A177-3AD203B41FA5}">
                      <a16:colId xmlns:a16="http://schemas.microsoft.com/office/drawing/2014/main" val="644486498"/>
                    </a:ext>
                  </a:extLst>
                </a:gridCol>
                <a:gridCol w="329184">
                  <a:extLst>
                    <a:ext uri="{9D8B030D-6E8A-4147-A177-3AD203B41FA5}">
                      <a16:colId xmlns:a16="http://schemas.microsoft.com/office/drawing/2014/main" val="3634702270"/>
                    </a:ext>
                  </a:extLst>
                </a:gridCol>
                <a:gridCol w="329184">
                  <a:extLst>
                    <a:ext uri="{9D8B030D-6E8A-4147-A177-3AD203B41FA5}">
                      <a16:colId xmlns:a16="http://schemas.microsoft.com/office/drawing/2014/main" val="3520300691"/>
                    </a:ext>
                  </a:extLst>
                </a:gridCol>
                <a:gridCol w="329184">
                  <a:extLst>
                    <a:ext uri="{9D8B030D-6E8A-4147-A177-3AD203B41FA5}">
                      <a16:colId xmlns:a16="http://schemas.microsoft.com/office/drawing/2014/main" val="2798619253"/>
                    </a:ext>
                  </a:extLst>
                </a:gridCol>
                <a:gridCol w="329184">
                  <a:extLst>
                    <a:ext uri="{9D8B030D-6E8A-4147-A177-3AD203B41FA5}">
                      <a16:colId xmlns:a16="http://schemas.microsoft.com/office/drawing/2014/main" val="3197280824"/>
                    </a:ext>
                  </a:extLst>
                </a:gridCol>
                <a:gridCol w="329184">
                  <a:extLst>
                    <a:ext uri="{9D8B030D-6E8A-4147-A177-3AD203B41FA5}">
                      <a16:colId xmlns:a16="http://schemas.microsoft.com/office/drawing/2014/main" val="1559612796"/>
                    </a:ext>
                  </a:extLst>
                </a:gridCol>
                <a:gridCol w="329184">
                  <a:extLst>
                    <a:ext uri="{9D8B030D-6E8A-4147-A177-3AD203B41FA5}">
                      <a16:colId xmlns:a16="http://schemas.microsoft.com/office/drawing/2014/main" val="796739183"/>
                    </a:ext>
                  </a:extLst>
                </a:gridCol>
                <a:gridCol w="329184">
                  <a:extLst>
                    <a:ext uri="{9D8B030D-6E8A-4147-A177-3AD203B41FA5}">
                      <a16:colId xmlns:a16="http://schemas.microsoft.com/office/drawing/2014/main" val="3608823677"/>
                    </a:ext>
                  </a:extLst>
                </a:gridCol>
                <a:gridCol w="329184">
                  <a:extLst>
                    <a:ext uri="{9D8B030D-6E8A-4147-A177-3AD203B41FA5}">
                      <a16:colId xmlns:a16="http://schemas.microsoft.com/office/drawing/2014/main" val="4041760167"/>
                    </a:ext>
                  </a:extLst>
                </a:gridCol>
                <a:gridCol w="370332">
                  <a:extLst>
                    <a:ext uri="{9D8B030D-6E8A-4147-A177-3AD203B41FA5}">
                      <a16:colId xmlns:a16="http://schemas.microsoft.com/office/drawing/2014/main" val="1773639794"/>
                    </a:ext>
                  </a:extLst>
                </a:gridCol>
                <a:gridCol w="370332">
                  <a:extLst>
                    <a:ext uri="{9D8B030D-6E8A-4147-A177-3AD203B41FA5}">
                      <a16:colId xmlns:a16="http://schemas.microsoft.com/office/drawing/2014/main" val="2743723588"/>
                    </a:ext>
                  </a:extLst>
                </a:gridCol>
                <a:gridCol w="329184">
                  <a:extLst>
                    <a:ext uri="{9D8B030D-6E8A-4147-A177-3AD203B41FA5}">
                      <a16:colId xmlns:a16="http://schemas.microsoft.com/office/drawing/2014/main" val="2779693416"/>
                    </a:ext>
                  </a:extLst>
                </a:gridCol>
                <a:gridCol w="329184">
                  <a:extLst>
                    <a:ext uri="{9D8B030D-6E8A-4147-A177-3AD203B41FA5}">
                      <a16:colId xmlns:a16="http://schemas.microsoft.com/office/drawing/2014/main" val="784177469"/>
                    </a:ext>
                  </a:extLst>
                </a:gridCol>
                <a:gridCol w="370332">
                  <a:extLst>
                    <a:ext uri="{9D8B030D-6E8A-4147-A177-3AD203B41FA5}">
                      <a16:colId xmlns:a16="http://schemas.microsoft.com/office/drawing/2014/main" val="37601370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31377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- 2018-08-14 14:49:37 </a:t>
                      </a:r>
                      <a:r>
                        <a:rPr kumimoji="0" lang="en-US" sz="1000" b="0" i="0" u="none" strike="noStrike" kern="1200" cap="none" spc="0" normalizeH="0" baseline="0" noProof="0">
                          <a:ln>
                            <a:noFill/>
                          </a:ln>
                          <a:solidFill>
                            <a:prstClr val="black"/>
                          </a:solidFill>
                          <a:effectLst/>
                          <a:uLnTx/>
                          <a:uFillTx/>
                          <a:latin typeface="+mn-lt"/>
                          <a:ea typeface="+mn-ea"/>
                          <a:cs typeface="+mn-cs"/>
                        </a:rPr>
                        <a:t> 
 My oh my, malunggay!
True or false?
Ilagay ang inyong sagot sa comment section below. i-Click ang image to reveal the answer!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50824078"/>
                  </a:ext>
                </a:extLst>
              </a:tr>
            </a:tbl>
          </a:graphicData>
        </a:graphic>
      </p:graphicFrame>
      <p:sp>
        <p:nvSpPr>
          <p:cNvPr id="4" name="Text Placeholder 3">
            <a:extLst>
              <a:ext uri="{FF2B5EF4-FFF2-40B4-BE49-F238E27FC236}">
                <a16:creationId xmlns:a16="http://schemas.microsoft.com/office/drawing/2014/main" id="{8FC40BE9-AA8F-471B-915E-3EF35B2DAF38}"/>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7913947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BA6F5-D13B-41AD-9085-0853ABD4C544}"/>
              </a:ext>
            </a:extLst>
          </p:cNvPr>
          <p:cNvSpPr>
            <a:spLocks noGrp="1"/>
          </p:cNvSpPr>
          <p:nvPr>
            <p:ph type="title"/>
          </p:nvPr>
        </p:nvSpPr>
        <p:spPr/>
        <p:txBody>
          <a:bodyPr/>
          <a:lstStyle/>
          <a:p>
            <a:r>
              <a:rPr lang="en-US"/>
              <a:t>Facebook Own Posts Table  | TGP The Generics Pharmacy - 12 of 15</a:t>
            </a:r>
          </a:p>
        </p:txBody>
      </p:sp>
      <p:graphicFrame>
        <p:nvGraphicFramePr>
          <p:cNvPr id="5" name="Table Placeholder 4">
            <a:extLst>
              <a:ext uri="{FF2B5EF4-FFF2-40B4-BE49-F238E27FC236}">
                <a16:creationId xmlns:a16="http://schemas.microsoft.com/office/drawing/2014/main" id="{EF0F9654-96C5-4329-BFE4-554077A8B445}"/>
              </a:ext>
            </a:extLst>
          </p:cNvPr>
          <p:cNvGraphicFramePr>
            <a:graphicFrameLocks noGrp="1"/>
          </p:cNvGraphicFramePr>
          <p:nvPr>
            <p:ph type="tbl" sz="quarter" idx="13"/>
            <p:extLst>
              <p:ext uri="{D42A27DB-BD31-4B8C-83A1-F6EECF244321}">
                <p14:modId xmlns:p14="http://schemas.microsoft.com/office/powerpoint/2010/main" val="21765668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204828122"/>
                    </a:ext>
                  </a:extLst>
                </a:gridCol>
                <a:gridCol w="370332">
                  <a:extLst>
                    <a:ext uri="{9D8B030D-6E8A-4147-A177-3AD203B41FA5}">
                      <a16:colId xmlns:a16="http://schemas.microsoft.com/office/drawing/2014/main" val="2990198057"/>
                    </a:ext>
                  </a:extLst>
                </a:gridCol>
                <a:gridCol w="370332">
                  <a:extLst>
                    <a:ext uri="{9D8B030D-6E8A-4147-A177-3AD203B41FA5}">
                      <a16:colId xmlns:a16="http://schemas.microsoft.com/office/drawing/2014/main" val="1335939265"/>
                    </a:ext>
                  </a:extLst>
                </a:gridCol>
                <a:gridCol w="370332">
                  <a:extLst>
                    <a:ext uri="{9D8B030D-6E8A-4147-A177-3AD203B41FA5}">
                      <a16:colId xmlns:a16="http://schemas.microsoft.com/office/drawing/2014/main" val="2764517988"/>
                    </a:ext>
                  </a:extLst>
                </a:gridCol>
                <a:gridCol w="329184">
                  <a:extLst>
                    <a:ext uri="{9D8B030D-6E8A-4147-A177-3AD203B41FA5}">
                      <a16:colId xmlns:a16="http://schemas.microsoft.com/office/drawing/2014/main" val="2258312136"/>
                    </a:ext>
                  </a:extLst>
                </a:gridCol>
                <a:gridCol w="329184">
                  <a:extLst>
                    <a:ext uri="{9D8B030D-6E8A-4147-A177-3AD203B41FA5}">
                      <a16:colId xmlns:a16="http://schemas.microsoft.com/office/drawing/2014/main" val="2011548410"/>
                    </a:ext>
                  </a:extLst>
                </a:gridCol>
                <a:gridCol w="329184">
                  <a:extLst>
                    <a:ext uri="{9D8B030D-6E8A-4147-A177-3AD203B41FA5}">
                      <a16:colId xmlns:a16="http://schemas.microsoft.com/office/drawing/2014/main" val="629098511"/>
                    </a:ext>
                  </a:extLst>
                </a:gridCol>
                <a:gridCol w="329184">
                  <a:extLst>
                    <a:ext uri="{9D8B030D-6E8A-4147-A177-3AD203B41FA5}">
                      <a16:colId xmlns:a16="http://schemas.microsoft.com/office/drawing/2014/main" val="1594110916"/>
                    </a:ext>
                  </a:extLst>
                </a:gridCol>
                <a:gridCol w="329184">
                  <a:extLst>
                    <a:ext uri="{9D8B030D-6E8A-4147-A177-3AD203B41FA5}">
                      <a16:colId xmlns:a16="http://schemas.microsoft.com/office/drawing/2014/main" val="1519940219"/>
                    </a:ext>
                  </a:extLst>
                </a:gridCol>
                <a:gridCol w="329184">
                  <a:extLst>
                    <a:ext uri="{9D8B030D-6E8A-4147-A177-3AD203B41FA5}">
                      <a16:colId xmlns:a16="http://schemas.microsoft.com/office/drawing/2014/main" val="2486979991"/>
                    </a:ext>
                  </a:extLst>
                </a:gridCol>
                <a:gridCol w="329184">
                  <a:extLst>
                    <a:ext uri="{9D8B030D-6E8A-4147-A177-3AD203B41FA5}">
                      <a16:colId xmlns:a16="http://schemas.microsoft.com/office/drawing/2014/main" val="4983142"/>
                    </a:ext>
                  </a:extLst>
                </a:gridCol>
                <a:gridCol w="329184">
                  <a:extLst>
                    <a:ext uri="{9D8B030D-6E8A-4147-A177-3AD203B41FA5}">
                      <a16:colId xmlns:a16="http://schemas.microsoft.com/office/drawing/2014/main" val="2428922353"/>
                    </a:ext>
                  </a:extLst>
                </a:gridCol>
                <a:gridCol w="329184">
                  <a:extLst>
                    <a:ext uri="{9D8B030D-6E8A-4147-A177-3AD203B41FA5}">
                      <a16:colId xmlns:a16="http://schemas.microsoft.com/office/drawing/2014/main" val="3871540509"/>
                    </a:ext>
                  </a:extLst>
                </a:gridCol>
                <a:gridCol w="370332">
                  <a:extLst>
                    <a:ext uri="{9D8B030D-6E8A-4147-A177-3AD203B41FA5}">
                      <a16:colId xmlns:a16="http://schemas.microsoft.com/office/drawing/2014/main" val="2956997060"/>
                    </a:ext>
                  </a:extLst>
                </a:gridCol>
                <a:gridCol w="370332">
                  <a:extLst>
                    <a:ext uri="{9D8B030D-6E8A-4147-A177-3AD203B41FA5}">
                      <a16:colId xmlns:a16="http://schemas.microsoft.com/office/drawing/2014/main" val="2481466645"/>
                    </a:ext>
                  </a:extLst>
                </a:gridCol>
                <a:gridCol w="329184">
                  <a:extLst>
                    <a:ext uri="{9D8B030D-6E8A-4147-A177-3AD203B41FA5}">
                      <a16:colId xmlns:a16="http://schemas.microsoft.com/office/drawing/2014/main" val="248372401"/>
                    </a:ext>
                  </a:extLst>
                </a:gridCol>
                <a:gridCol w="329184">
                  <a:extLst>
                    <a:ext uri="{9D8B030D-6E8A-4147-A177-3AD203B41FA5}">
                      <a16:colId xmlns:a16="http://schemas.microsoft.com/office/drawing/2014/main" val="4170290812"/>
                    </a:ext>
                  </a:extLst>
                </a:gridCol>
                <a:gridCol w="370332">
                  <a:extLst>
                    <a:ext uri="{9D8B030D-6E8A-4147-A177-3AD203B41FA5}">
                      <a16:colId xmlns:a16="http://schemas.microsoft.com/office/drawing/2014/main" val="20681401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79327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- 2018-08-13 19:08:01 </a:t>
                      </a:r>
                      <a:r>
                        <a:rPr kumimoji="0" lang="en-US" sz="1000" b="0" i="0" u="none" strike="noStrike" kern="1200" cap="none" spc="0" normalizeH="0" baseline="0" noProof="0">
                          <a:ln>
                            <a:noFill/>
                          </a:ln>
                          <a:solidFill>
                            <a:prstClr val="black"/>
                          </a:solidFill>
                          <a:effectLst/>
                          <a:uLnTx/>
                          <a:uFillTx/>
                          <a:latin typeface="+mn-lt"/>
                          <a:ea typeface="+mn-ea"/>
                          <a:cs typeface="+mn-cs"/>
                        </a:rPr>
                        <a:t> 
 Ang Leptospirosis ay isa sa mga karaniwang sakit na maaaring makuha ngayong tag-ulan.
Kung kayo man ay nakakaranas ng mga sintomas na ito, magtanong sa inyong doktor, o magtungo sa pinakamalapit na Health Center upang mabigyan ng tamang diagnosis at tamang prescription.
Available po ang presciption required medicine sa TGP! Pumunta lamang sa ka-TAPAT na TGP branch.
Isang paalala hatid ng TGPagpagaling ng Pilipinas!
source: https://tinyurl.com/yb8dbz86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19211366"/>
                  </a:ext>
                </a:extLst>
              </a:tr>
            </a:tbl>
          </a:graphicData>
        </a:graphic>
      </p:graphicFrame>
      <p:sp>
        <p:nvSpPr>
          <p:cNvPr id="4" name="Text Placeholder 3">
            <a:extLst>
              <a:ext uri="{FF2B5EF4-FFF2-40B4-BE49-F238E27FC236}">
                <a16:creationId xmlns:a16="http://schemas.microsoft.com/office/drawing/2014/main" id="{29E0F5BA-9327-4D69-92C3-2E8116E4A96E}"/>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7422748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5FBEB-D1DC-49EB-B600-FBE311C16730}"/>
              </a:ext>
            </a:extLst>
          </p:cNvPr>
          <p:cNvSpPr>
            <a:spLocks noGrp="1"/>
          </p:cNvSpPr>
          <p:nvPr>
            <p:ph type="title"/>
          </p:nvPr>
        </p:nvSpPr>
        <p:spPr/>
        <p:txBody>
          <a:bodyPr/>
          <a:lstStyle/>
          <a:p>
            <a:r>
              <a:rPr lang="en-US"/>
              <a:t>Facebook Own Posts Table  | TGP The Generics Pharmacy - 13 of 15</a:t>
            </a:r>
          </a:p>
        </p:txBody>
      </p:sp>
      <p:graphicFrame>
        <p:nvGraphicFramePr>
          <p:cNvPr id="5" name="Table Placeholder 4">
            <a:extLst>
              <a:ext uri="{FF2B5EF4-FFF2-40B4-BE49-F238E27FC236}">
                <a16:creationId xmlns:a16="http://schemas.microsoft.com/office/drawing/2014/main" id="{2BB41C4D-0971-4763-8EEA-9BCA806C588F}"/>
              </a:ext>
            </a:extLst>
          </p:cNvPr>
          <p:cNvGraphicFramePr>
            <a:graphicFrameLocks noGrp="1"/>
          </p:cNvGraphicFramePr>
          <p:nvPr>
            <p:ph type="tbl" sz="quarter" idx="13"/>
            <p:extLst>
              <p:ext uri="{D42A27DB-BD31-4B8C-83A1-F6EECF244321}">
                <p14:modId xmlns:p14="http://schemas.microsoft.com/office/powerpoint/2010/main" val="507432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869591879"/>
                    </a:ext>
                  </a:extLst>
                </a:gridCol>
                <a:gridCol w="370332">
                  <a:extLst>
                    <a:ext uri="{9D8B030D-6E8A-4147-A177-3AD203B41FA5}">
                      <a16:colId xmlns:a16="http://schemas.microsoft.com/office/drawing/2014/main" val="3530289717"/>
                    </a:ext>
                  </a:extLst>
                </a:gridCol>
                <a:gridCol w="370332">
                  <a:extLst>
                    <a:ext uri="{9D8B030D-6E8A-4147-A177-3AD203B41FA5}">
                      <a16:colId xmlns:a16="http://schemas.microsoft.com/office/drawing/2014/main" val="353332271"/>
                    </a:ext>
                  </a:extLst>
                </a:gridCol>
                <a:gridCol w="370332">
                  <a:extLst>
                    <a:ext uri="{9D8B030D-6E8A-4147-A177-3AD203B41FA5}">
                      <a16:colId xmlns:a16="http://schemas.microsoft.com/office/drawing/2014/main" val="1750773218"/>
                    </a:ext>
                  </a:extLst>
                </a:gridCol>
                <a:gridCol w="329184">
                  <a:extLst>
                    <a:ext uri="{9D8B030D-6E8A-4147-A177-3AD203B41FA5}">
                      <a16:colId xmlns:a16="http://schemas.microsoft.com/office/drawing/2014/main" val="373545765"/>
                    </a:ext>
                  </a:extLst>
                </a:gridCol>
                <a:gridCol w="329184">
                  <a:extLst>
                    <a:ext uri="{9D8B030D-6E8A-4147-A177-3AD203B41FA5}">
                      <a16:colId xmlns:a16="http://schemas.microsoft.com/office/drawing/2014/main" val="3877791236"/>
                    </a:ext>
                  </a:extLst>
                </a:gridCol>
                <a:gridCol w="329184">
                  <a:extLst>
                    <a:ext uri="{9D8B030D-6E8A-4147-A177-3AD203B41FA5}">
                      <a16:colId xmlns:a16="http://schemas.microsoft.com/office/drawing/2014/main" val="1752474476"/>
                    </a:ext>
                  </a:extLst>
                </a:gridCol>
                <a:gridCol w="329184">
                  <a:extLst>
                    <a:ext uri="{9D8B030D-6E8A-4147-A177-3AD203B41FA5}">
                      <a16:colId xmlns:a16="http://schemas.microsoft.com/office/drawing/2014/main" val="1661287878"/>
                    </a:ext>
                  </a:extLst>
                </a:gridCol>
                <a:gridCol w="329184">
                  <a:extLst>
                    <a:ext uri="{9D8B030D-6E8A-4147-A177-3AD203B41FA5}">
                      <a16:colId xmlns:a16="http://schemas.microsoft.com/office/drawing/2014/main" val="647302535"/>
                    </a:ext>
                  </a:extLst>
                </a:gridCol>
                <a:gridCol w="329184">
                  <a:extLst>
                    <a:ext uri="{9D8B030D-6E8A-4147-A177-3AD203B41FA5}">
                      <a16:colId xmlns:a16="http://schemas.microsoft.com/office/drawing/2014/main" val="2971268080"/>
                    </a:ext>
                  </a:extLst>
                </a:gridCol>
                <a:gridCol w="329184">
                  <a:extLst>
                    <a:ext uri="{9D8B030D-6E8A-4147-A177-3AD203B41FA5}">
                      <a16:colId xmlns:a16="http://schemas.microsoft.com/office/drawing/2014/main" val="2272999917"/>
                    </a:ext>
                  </a:extLst>
                </a:gridCol>
                <a:gridCol w="329184">
                  <a:extLst>
                    <a:ext uri="{9D8B030D-6E8A-4147-A177-3AD203B41FA5}">
                      <a16:colId xmlns:a16="http://schemas.microsoft.com/office/drawing/2014/main" val="2693239498"/>
                    </a:ext>
                  </a:extLst>
                </a:gridCol>
                <a:gridCol w="329184">
                  <a:extLst>
                    <a:ext uri="{9D8B030D-6E8A-4147-A177-3AD203B41FA5}">
                      <a16:colId xmlns:a16="http://schemas.microsoft.com/office/drawing/2014/main" val="1174334423"/>
                    </a:ext>
                  </a:extLst>
                </a:gridCol>
                <a:gridCol w="370332">
                  <a:extLst>
                    <a:ext uri="{9D8B030D-6E8A-4147-A177-3AD203B41FA5}">
                      <a16:colId xmlns:a16="http://schemas.microsoft.com/office/drawing/2014/main" val="1229057433"/>
                    </a:ext>
                  </a:extLst>
                </a:gridCol>
                <a:gridCol w="370332">
                  <a:extLst>
                    <a:ext uri="{9D8B030D-6E8A-4147-A177-3AD203B41FA5}">
                      <a16:colId xmlns:a16="http://schemas.microsoft.com/office/drawing/2014/main" val="1983195723"/>
                    </a:ext>
                  </a:extLst>
                </a:gridCol>
                <a:gridCol w="329184">
                  <a:extLst>
                    <a:ext uri="{9D8B030D-6E8A-4147-A177-3AD203B41FA5}">
                      <a16:colId xmlns:a16="http://schemas.microsoft.com/office/drawing/2014/main" val="3952415031"/>
                    </a:ext>
                  </a:extLst>
                </a:gridCol>
                <a:gridCol w="329184">
                  <a:extLst>
                    <a:ext uri="{9D8B030D-6E8A-4147-A177-3AD203B41FA5}">
                      <a16:colId xmlns:a16="http://schemas.microsoft.com/office/drawing/2014/main" val="2352411477"/>
                    </a:ext>
                  </a:extLst>
                </a:gridCol>
                <a:gridCol w="370332">
                  <a:extLst>
                    <a:ext uri="{9D8B030D-6E8A-4147-A177-3AD203B41FA5}">
                      <a16:colId xmlns:a16="http://schemas.microsoft.com/office/drawing/2014/main" val="3523873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32825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- 2018-08-11 14:30:00 </a:t>
                      </a:r>
                      <a:r>
                        <a:rPr kumimoji="0" lang="en-US" sz="1000" b="0" i="0" u="none" strike="noStrike" kern="1200" cap="none" spc="0" normalizeH="0" baseline="0" noProof="0">
                          <a:ln>
                            <a:noFill/>
                          </a:ln>
                          <a:solidFill>
                            <a:prstClr val="black"/>
                          </a:solidFill>
                          <a:effectLst/>
                          <a:uLnTx/>
                          <a:uFillTx/>
                          <a:latin typeface="+mn-lt"/>
                          <a:ea typeface="+mn-ea"/>
                          <a:cs typeface="+mn-cs"/>
                        </a:rPr>
                        <a:t> 
 Para sa baradong ilong dahil sa sipon ngayong tag-ulan, i-Phenycol na yan!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704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- 2018-08-09 18:46:26 </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sa ating mga bagong Pharmacists!
Ang TGP ay ikinagagalak kayong makasamang maging TGPaglingkod ng mamamayang Pilipino.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36671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- 2018-08-09 12:00:01 </a:t>
                      </a:r>
                      <a:r>
                        <a:rPr kumimoji="0" lang="en-US" sz="1000" b="0" i="0" u="none" strike="noStrike" kern="1200" cap="none" spc="0" normalizeH="0" baseline="0" noProof="0">
                          <a:ln>
                            <a:noFill/>
                          </a:ln>
                          <a:solidFill>
                            <a:prstClr val="black"/>
                          </a:solidFill>
                          <a:effectLst/>
                          <a:uLnTx/>
                          <a:uFillTx/>
                          <a:latin typeface="+mn-lt"/>
                          <a:ea typeface="+mn-ea"/>
                          <a:cs typeface="+mn-cs"/>
                        </a:rPr>
                        <a:t> 
 Ok ba lungs mo? Here's a tip para mapanatiling healthy ang iyong lungs. Stay tuned for more tips.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48451688"/>
                  </a:ext>
                </a:extLst>
              </a:tr>
            </a:tbl>
          </a:graphicData>
        </a:graphic>
      </p:graphicFrame>
      <p:sp>
        <p:nvSpPr>
          <p:cNvPr id="4" name="Text Placeholder 3">
            <a:extLst>
              <a:ext uri="{FF2B5EF4-FFF2-40B4-BE49-F238E27FC236}">
                <a16:creationId xmlns:a16="http://schemas.microsoft.com/office/drawing/2014/main" id="{9BE69BDC-39D1-4FEB-83EC-E0EF2A1E9D10}"/>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6681153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C5F0D-111D-4E00-B319-D7E8C512A751}"/>
              </a:ext>
            </a:extLst>
          </p:cNvPr>
          <p:cNvSpPr>
            <a:spLocks noGrp="1"/>
          </p:cNvSpPr>
          <p:nvPr>
            <p:ph type="title"/>
          </p:nvPr>
        </p:nvSpPr>
        <p:spPr/>
        <p:txBody>
          <a:bodyPr/>
          <a:lstStyle/>
          <a:p>
            <a:r>
              <a:rPr lang="en-US"/>
              <a:t>Facebook Own Posts Table  | TGP The Generics Pharmacy - 14 of 15</a:t>
            </a:r>
          </a:p>
        </p:txBody>
      </p:sp>
      <p:graphicFrame>
        <p:nvGraphicFramePr>
          <p:cNvPr id="5" name="Table Placeholder 4">
            <a:extLst>
              <a:ext uri="{FF2B5EF4-FFF2-40B4-BE49-F238E27FC236}">
                <a16:creationId xmlns:a16="http://schemas.microsoft.com/office/drawing/2014/main" id="{DE490C1E-D202-45F8-9C76-9C6AFA92627D}"/>
              </a:ext>
            </a:extLst>
          </p:cNvPr>
          <p:cNvGraphicFramePr>
            <a:graphicFrameLocks noGrp="1"/>
          </p:cNvGraphicFramePr>
          <p:nvPr>
            <p:ph type="tbl" sz="quarter" idx="13"/>
            <p:extLst>
              <p:ext uri="{D42A27DB-BD31-4B8C-83A1-F6EECF244321}">
                <p14:modId xmlns:p14="http://schemas.microsoft.com/office/powerpoint/2010/main" val="7187850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857355953"/>
                    </a:ext>
                  </a:extLst>
                </a:gridCol>
                <a:gridCol w="370332">
                  <a:extLst>
                    <a:ext uri="{9D8B030D-6E8A-4147-A177-3AD203B41FA5}">
                      <a16:colId xmlns:a16="http://schemas.microsoft.com/office/drawing/2014/main" val="674913832"/>
                    </a:ext>
                  </a:extLst>
                </a:gridCol>
                <a:gridCol w="370332">
                  <a:extLst>
                    <a:ext uri="{9D8B030D-6E8A-4147-A177-3AD203B41FA5}">
                      <a16:colId xmlns:a16="http://schemas.microsoft.com/office/drawing/2014/main" val="4020595445"/>
                    </a:ext>
                  </a:extLst>
                </a:gridCol>
                <a:gridCol w="370332">
                  <a:extLst>
                    <a:ext uri="{9D8B030D-6E8A-4147-A177-3AD203B41FA5}">
                      <a16:colId xmlns:a16="http://schemas.microsoft.com/office/drawing/2014/main" val="363383582"/>
                    </a:ext>
                  </a:extLst>
                </a:gridCol>
                <a:gridCol w="329184">
                  <a:extLst>
                    <a:ext uri="{9D8B030D-6E8A-4147-A177-3AD203B41FA5}">
                      <a16:colId xmlns:a16="http://schemas.microsoft.com/office/drawing/2014/main" val="1080389994"/>
                    </a:ext>
                  </a:extLst>
                </a:gridCol>
                <a:gridCol w="329184">
                  <a:extLst>
                    <a:ext uri="{9D8B030D-6E8A-4147-A177-3AD203B41FA5}">
                      <a16:colId xmlns:a16="http://schemas.microsoft.com/office/drawing/2014/main" val="1343473344"/>
                    </a:ext>
                  </a:extLst>
                </a:gridCol>
                <a:gridCol w="329184">
                  <a:extLst>
                    <a:ext uri="{9D8B030D-6E8A-4147-A177-3AD203B41FA5}">
                      <a16:colId xmlns:a16="http://schemas.microsoft.com/office/drawing/2014/main" val="1622366359"/>
                    </a:ext>
                  </a:extLst>
                </a:gridCol>
                <a:gridCol w="329184">
                  <a:extLst>
                    <a:ext uri="{9D8B030D-6E8A-4147-A177-3AD203B41FA5}">
                      <a16:colId xmlns:a16="http://schemas.microsoft.com/office/drawing/2014/main" val="854573664"/>
                    </a:ext>
                  </a:extLst>
                </a:gridCol>
                <a:gridCol w="329184">
                  <a:extLst>
                    <a:ext uri="{9D8B030D-6E8A-4147-A177-3AD203B41FA5}">
                      <a16:colId xmlns:a16="http://schemas.microsoft.com/office/drawing/2014/main" val="2127372305"/>
                    </a:ext>
                  </a:extLst>
                </a:gridCol>
                <a:gridCol w="329184">
                  <a:extLst>
                    <a:ext uri="{9D8B030D-6E8A-4147-A177-3AD203B41FA5}">
                      <a16:colId xmlns:a16="http://schemas.microsoft.com/office/drawing/2014/main" val="2641612575"/>
                    </a:ext>
                  </a:extLst>
                </a:gridCol>
                <a:gridCol w="329184">
                  <a:extLst>
                    <a:ext uri="{9D8B030D-6E8A-4147-A177-3AD203B41FA5}">
                      <a16:colId xmlns:a16="http://schemas.microsoft.com/office/drawing/2014/main" val="1543178037"/>
                    </a:ext>
                  </a:extLst>
                </a:gridCol>
                <a:gridCol w="329184">
                  <a:extLst>
                    <a:ext uri="{9D8B030D-6E8A-4147-A177-3AD203B41FA5}">
                      <a16:colId xmlns:a16="http://schemas.microsoft.com/office/drawing/2014/main" val="2107817410"/>
                    </a:ext>
                  </a:extLst>
                </a:gridCol>
                <a:gridCol w="329184">
                  <a:extLst>
                    <a:ext uri="{9D8B030D-6E8A-4147-A177-3AD203B41FA5}">
                      <a16:colId xmlns:a16="http://schemas.microsoft.com/office/drawing/2014/main" val="1610336313"/>
                    </a:ext>
                  </a:extLst>
                </a:gridCol>
                <a:gridCol w="370332">
                  <a:extLst>
                    <a:ext uri="{9D8B030D-6E8A-4147-A177-3AD203B41FA5}">
                      <a16:colId xmlns:a16="http://schemas.microsoft.com/office/drawing/2014/main" val="4249023391"/>
                    </a:ext>
                  </a:extLst>
                </a:gridCol>
                <a:gridCol w="370332">
                  <a:extLst>
                    <a:ext uri="{9D8B030D-6E8A-4147-A177-3AD203B41FA5}">
                      <a16:colId xmlns:a16="http://schemas.microsoft.com/office/drawing/2014/main" val="1827928202"/>
                    </a:ext>
                  </a:extLst>
                </a:gridCol>
                <a:gridCol w="329184">
                  <a:extLst>
                    <a:ext uri="{9D8B030D-6E8A-4147-A177-3AD203B41FA5}">
                      <a16:colId xmlns:a16="http://schemas.microsoft.com/office/drawing/2014/main" val="1526670342"/>
                    </a:ext>
                  </a:extLst>
                </a:gridCol>
                <a:gridCol w="329184">
                  <a:extLst>
                    <a:ext uri="{9D8B030D-6E8A-4147-A177-3AD203B41FA5}">
                      <a16:colId xmlns:a16="http://schemas.microsoft.com/office/drawing/2014/main" val="2281246523"/>
                    </a:ext>
                  </a:extLst>
                </a:gridCol>
                <a:gridCol w="370332">
                  <a:extLst>
                    <a:ext uri="{9D8B030D-6E8A-4147-A177-3AD203B41FA5}">
                      <a16:colId xmlns:a16="http://schemas.microsoft.com/office/drawing/2014/main" val="218768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54571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- 2018-08-07 12:00:01 </a:t>
                      </a:r>
                      <a:r>
                        <a:rPr kumimoji="0" lang="en-US" sz="1000" b="0" i="0" u="none" strike="noStrike" kern="1200" cap="none" spc="0" normalizeH="0" baseline="0" noProof="0">
                          <a:ln>
                            <a:noFill/>
                          </a:ln>
                          <a:solidFill>
                            <a:prstClr val="black"/>
                          </a:solidFill>
                          <a:effectLst/>
                          <a:uLnTx/>
                          <a:uFillTx/>
                          <a:latin typeface="+mn-lt"/>
                          <a:ea typeface="+mn-ea"/>
                          <a:cs typeface="+mn-cs"/>
                        </a:rPr>
                        <a:t> 
 Is breast milk still best for babies?
True or False?
Click the image to reveal the answer.
Happy Breastfeeding Week!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35403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- 2018-08-06 16:00:01 </a:t>
                      </a:r>
                      <a:r>
                        <a:rPr kumimoji="0" lang="en-US" sz="1000" b="0" i="0" u="none" strike="noStrike" kern="1200" cap="none" spc="0" normalizeH="0" baseline="0" noProof="0">
                          <a:ln>
                            <a:noFill/>
                          </a:ln>
                          <a:solidFill>
                            <a:prstClr val="black"/>
                          </a:solidFill>
                          <a:effectLst/>
                          <a:uLnTx/>
                          <a:uFillTx/>
                          <a:latin typeface="+mn-lt"/>
                          <a:ea typeface="+mn-ea"/>
                          <a:cs typeface="+mn-cs"/>
                        </a:rPr>
                        <a:t> 
 Ang pamilyang Pilipino ay ang unang institusyon. Alamin ang mga tamang pagpaplano ng pamilya ngayong Family Planning 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72798657"/>
                  </a:ext>
                </a:extLst>
              </a:tr>
            </a:tbl>
          </a:graphicData>
        </a:graphic>
      </p:graphicFrame>
      <p:sp>
        <p:nvSpPr>
          <p:cNvPr id="4" name="Text Placeholder 3">
            <a:extLst>
              <a:ext uri="{FF2B5EF4-FFF2-40B4-BE49-F238E27FC236}">
                <a16:creationId xmlns:a16="http://schemas.microsoft.com/office/drawing/2014/main" id="{186524D2-D604-4FC3-B012-DF6312276FF2}"/>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6986260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B625B-EF00-467A-BD96-72B0D478953B}"/>
              </a:ext>
            </a:extLst>
          </p:cNvPr>
          <p:cNvSpPr>
            <a:spLocks noGrp="1"/>
          </p:cNvSpPr>
          <p:nvPr>
            <p:ph type="title"/>
          </p:nvPr>
        </p:nvSpPr>
        <p:spPr/>
        <p:txBody>
          <a:bodyPr/>
          <a:lstStyle/>
          <a:p>
            <a:r>
              <a:rPr lang="en-US"/>
              <a:t>Facebook Own Posts Table  | TGP The Generics Pharmacy - 15 of 15</a:t>
            </a:r>
          </a:p>
        </p:txBody>
      </p:sp>
      <p:graphicFrame>
        <p:nvGraphicFramePr>
          <p:cNvPr id="5" name="Table Placeholder 4">
            <a:extLst>
              <a:ext uri="{FF2B5EF4-FFF2-40B4-BE49-F238E27FC236}">
                <a16:creationId xmlns:a16="http://schemas.microsoft.com/office/drawing/2014/main" id="{3EFD293C-6C24-4990-AB0E-BA28E9CC707E}"/>
              </a:ext>
            </a:extLst>
          </p:cNvPr>
          <p:cNvGraphicFramePr>
            <a:graphicFrameLocks noGrp="1"/>
          </p:cNvGraphicFramePr>
          <p:nvPr>
            <p:ph type="tbl" sz="quarter" idx="13"/>
            <p:extLst>
              <p:ext uri="{D42A27DB-BD31-4B8C-83A1-F6EECF244321}">
                <p14:modId xmlns:p14="http://schemas.microsoft.com/office/powerpoint/2010/main" val="544280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395146368"/>
                    </a:ext>
                  </a:extLst>
                </a:gridCol>
                <a:gridCol w="370332">
                  <a:extLst>
                    <a:ext uri="{9D8B030D-6E8A-4147-A177-3AD203B41FA5}">
                      <a16:colId xmlns:a16="http://schemas.microsoft.com/office/drawing/2014/main" val="1780936085"/>
                    </a:ext>
                  </a:extLst>
                </a:gridCol>
                <a:gridCol w="370332">
                  <a:extLst>
                    <a:ext uri="{9D8B030D-6E8A-4147-A177-3AD203B41FA5}">
                      <a16:colId xmlns:a16="http://schemas.microsoft.com/office/drawing/2014/main" val="2909657328"/>
                    </a:ext>
                  </a:extLst>
                </a:gridCol>
                <a:gridCol w="370332">
                  <a:extLst>
                    <a:ext uri="{9D8B030D-6E8A-4147-A177-3AD203B41FA5}">
                      <a16:colId xmlns:a16="http://schemas.microsoft.com/office/drawing/2014/main" val="4172276776"/>
                    </a:ext>
                  </a:extLst>
                </a:gridCol>
                <a:gridCol w="329184">
                  <a:extLst>
                    <a:ext uri="{9D8B030D-6E8A-4147-A177-3AD203B41FA5}">
                      <a16:colId xmlns:a16="http://schemas.microsoft.com/office/drawing/2014/main" val="2137152785"/>
                    </a:ext>
                  </a:extLst>
                </a:gridCol>
                <a:gridCol w="329184">
                  <a:extLst>
                    <a:ext uri="{9D8B030D-6E8A-4147-A177-3AD203B41FA5}">
                      <a16:colId xmlns:a16="http://schemas.microsoft.com/office/drawing/2014/main" val="290976643"/>
                    </a:ext>
                  </a:extLst>
                </a:gridCol>
                <a:gridCol w="329184">
                  <a:extLst>
                    <a:ext uri="{9D8B030D-6E8A-4147-A177-3AD203B41FA5}">
                      <a16:colId xmlns:a16="http://schemas.microsoft.com/office/drawing/2014/main" val="2053674551"/>
                    </a:ext>
                  </a:extLst>
                </a:gridCol>
                <a:gridCol w="329184">
                  <a:extLst>
                    <a:ext uri="{9D8B030D-6E8A-4147-A177-3AD203B41FA5}">
                      <a16:colId xmlns:a16="http://schemas.microsoft.com/office/drawing/2014/main" val="1130070326"/>
                    </a:ext>
                  </a:extLst>
                </a:gridCol>
                <a:gridCol w="329184">
                  <a:extLst>
                    <a:ext uri="{9D8B030D-6E8A-4147-A177-3AD203B41FA5}">
                      <a16:colId xmlns:a16="http://schemas.microsoft.com/office/drawing/2014/main" val="3086866468"/>
                    </a:ext>
                  </a:extLst>
                </a:gridCol>
                <a:gridCol w="329184">
                  <a:extLst>
                    <a:ext uri="{9D8B030D-6E8A-4147-A177-3AD203B41FA5}">
                      <a16:colId xmlns:a16="http://schemas.microsoft.com/office/drawing/2014/main" val="1211916158"/>
                    </a:ext>
                  </a:extLst>
                </a:gridCol>
                <a:gridCol w="329184">
                  <a:extLst>
                    <a:ext uri="{9D8B030D-6E8A-4147-A177-3AD203B41FA5}">
                      <a16:colId xmlns:a16="http://schemas.microsoft.com/office/drawing/2014/main" val="376668990"/>
                    </a:ext>
                  </a:extLst>
                </a:gridCol>
                <a:gridCol w="329184">
                  <a:extLst>
                    <a:ext uri="{9D8B030D-6E8A-4147-A177-3AD203B41FA5}">
                      <a16:colId xmlns:a16="http://schemas.microsoft.com/office/drawing/2014/main" val="2671285744"/>
                    </a:ext>
                  </a:extLst>
                </a:gridCol>
                <a:gridCol w="329184">
                  <a:extLst>
                    <a:ext uri="{9D8B030D-6E8A-4147-A177-3AD203B41FA5}">
                      <a16:colId xmlns:a16="http://schemas.microsoft.com/office/drawing/2014/main" val="2515055112"/>
                    </a:ext>
                  </a:extLst>
                </a:gridCol>
                <a:gridCol w="370332">
                  <a:extLst>
                    <a:ext uri="{9D8B030D-6E8A-4147-A177-3AD203B41FA5}">
                      <a16:colId xmlns:a16="http://schemas.microsoft.com/office/drawing/2014/main" val="3285447147"/>
                    </a:ext>
                  </a:extLst>
                </a:gridCol>
                <a:gridCol w="370332">
                  <a:extLst>
                    <a:ext uri="{9D8B030D-6E8A-4147-A177-3AD203B41FA5}">
                      <a16:colId xmlns:a16="http://schemas.microsoft.com/office/drawing/2014/main" val="4207776937"/>
                    </a:ext>
                  </a:extLst>
                </a:gridCol>
                <a:gridCol w="329184">
                  <a:extLst>
                    <a:ext uri="{9D8B030D-6E8A-4147-A177-3AD203B41FA5}">
                      <a16:colId xmlns:a16="http://schemas.microsoft.com/office/drawing/2014/main" val="2480745151"/>
                    </a:ext>
                  </a:extLst>
                </a:gridCol>
                <a:gridCol w="329184">
                  <a:extLst>
                    <a:ext uri="{9D8B030D-6E8A-4147-A177-3AD203B41FA5}">
                      <a16:colId xmlns:a16="http://schemas.microsoft.com/office/drawing/2014/main" val="2690632134"/>
                    </a:ext>
                  </a:extLst>
                </a:gridCol>
                <a:gridCol w="370332">
                  <a:extLst>
                    <a:ext uri="{9D8B030D-6E8A-4147-A177-3AD203B41FA5}">
                      <a16:colId xmlns:a16="http://schemas.microsoft.com/office/drawing/2014/main" val="36371062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11101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- 2018-08-06 12:53:13 </a:t>
                      </a:r>
                      <a:r>
                        <a:rPr kumimoji="0" lang="en-US" sz="1000" b="0" i="0" u="none" strike="noStrike" kern="1200" cap="none" spc="0" normalizeH="0" baseline="0" noProof="0">
                          <a:ln>
                            <a:noFill/>
                          </a:ln>
                          <a:solidFill>
                            <a:prstClr val="black"/>
                          </a:solidFill>
                          <a:effectLst/>
                          <a:uLnTx/>
                          <a:uFillTx/>
                          <a:latin typeface="+mn-lt"/>
                          <a:ea typeface="+mn-ea"/>
                          <a:cs typeface="+mn-cs"/>
                        </a:rPr>
                        <a:t> 
 Mahigit 5,000 na katao ang natulungan ng Byaheng TGPagpagaling kasama ang Wish 107.5 Bus! 
Lubos kaming nagpapasalamat sa lahat ng nakisakay sa aming byahe. 
Asahan nyong patuloy kaming tapat na maglilingkod sa pagbibigay ng mabisa at dekalidad na gamot na abot kaya ang halaga!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5946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- 2018-08-03 12:00:01 </a:t>
                      </a:r>
                      <a:r>
                        <a:rPr kumimoji="0" lang="en-US" sz="1000" b="0" i="0" u="none" strike="noStrike" kern="1200" cap="none" spc="0" normalizeH="0" baseline="0" noProof="0">
                          <a:ln>
                            <a:noFill/>
                          </a:ln>
                          <a:solidFill>
                            <a:prstClr val="black"/>
                          </a:solidFill>
                          <a:effectLst/>
                          <a:uLnTx/>
                          <a:uFillTx/>
                          <a:latin typeface="+mn-lt"/>
                          <a:ea typeface="+mn-ea"/>
                          <a:cs typeface="+mn-cs"/>
                        </a:rPr>
                        <a:t> 
 August is National Lung Month. Ok ka lungs ba? 
Here's a tip para mapanatiling healthy ang iyong lungs. Stay tuned for more tips.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59974803"/>
                  </a:ext>
                </a:extLst>
              </a:tr>
            </a:tbl>
          </a:graphicData>
        </a:graphic>
      </p:graphicFrame>
      <p:sp>
        <p:nvSpPr>
          <p:cNvPr id="4" name="Text Placeholder 3">
            <a:extLst>
              <a:ext uri="{FF2B5EF4-FFF2-40B4-BE49-F238E27FC236}">
                <a16:creationId xmlns:a16="http://schemas.microsoft.com/office/drawing/2014/main" id="{8E37BBB4-7FB4-4E13-9127-0165C1D6C84F}"/>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3802596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EFBF4-66B3-4216-83BE-159579DE8948}"/>
              </a:ext>
            </a:extLst>
          </p:cNvPr>
          <p:cNvSpPr>
            <a:spLocks noGrp="1"/>
          </p:cNvSpPr>
          <p:nvPr>
            <p:ph type="title"/>
          </p:nvPr>
        </p:nvSpPr>
        <p:spPr/>
        <p:txBody>
          <a:bodyPr/>
          <a:lstStyle/>
          <a:p>
            <a:r>
              <a:rPr lang="en-US"/>
              <a:t>Facebook Own Posts Table | TGP The Generics Pharmacy - 1 of 26</a:t>
            </a:r>
          </a:p>
        </p:txBody>
      </p:sp>
      <p:graphicFrame>
        <p:nvGraphicFramePr>
          <p:cNvPr id="5" name="Table Placeholder 4">
            <a:extLst>
              <a:ext uri="{FF2B5EF4-FFF2-40B4-BE49-F238E27FC236}">
                <a16:creationId xmlns:a16="http://schemas.microsoft.com/office/drawing/2014/main" id="{BC558A00-D11C-4E02-8CE4-BA117A30E343}"/>
              </a:ext>
            </a:extLst>
          </p:cNvPr>
          <p:cNvGraphicFramePr>
            <a:graphicFrameLocks noGrp="1"/>
          </p:cNvGraphicFramePr>
          <p:nvPr>
            <p:ph type="tbl" sz="quarter" idx="13"/>
            <p:extLst>
              <p:ext uri="{D42A27DB-BD31-4B8C-83A1-F6EECF244321}">
                <p14:modId xmlns:p14="http://schemas.microsoft.com/office/powerpoint/2010/main" val="83638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33170997"/>
                    </a:ext>
                  </a:extLst>
                </a:gridCol>
                <a:gridCol w="246888">
                  <a:extLst>
                    <a:ext uri="{9D8B030D-6E8A-4147-A177-3AD203B41FA5}">
                      <a16:colId xmlns:a16="http://schemas.microsoft.com/office/drawing/2014/main" val="1974448016"/>
                    </a:ext>
                  </a:extLst>
                </a:gridCol>
                <a:gridCol w="246888">
                  <a:extLst>
                    <a:ext uri="{9D8B030D-6E8A-4147-A177-3AD203B41FA5}">
                      <a16:colId xmlns:a16="http://schemas.microsoft.com/office/drawing/2014/main" val="2902941312"/>
                    </a:ext>
                  </a:extLst>
                </a:gridCol>
                <a:gridCol w="246888">
                  <a:extLst>
                    <a:ext uri="{9D8B030D-6E8A-4147-A177-3AD203B41FA5}">
                      <a16:colId xmlns:a16="http://schemas.microsoft.com/office/drawing/2014/main" val="2127789956"/>
                    </a:ext>
                  </a:extLst>
                </a:gridCol>
                <a:gridCol w="246888">
                  <a:extLst>
                    <a:ext uri="{9D8B030D-6E8A-4147-A177-3AD203B41FA5}">
                      <a16:colId xmlns:a16="http://schemas.microsoft.com/office/drawing/2014/main" val="37398374"/>
                    </a:ext>
                  </a:extLst>
                </a:gridCol>
                <a:gridCol w="246888">
                  <a:extLst>
                    <a:ext uri="{9D8B030D-6E8A-4147-A177-3AD203B41FA5}">
                      <a16:colId xmlns:a16="http://schemas.microsoft.com/office/drawing/2014/main" val="1341579802"/>
                    </a:ext>
                  </a:extLst>
                </a:gridCol>
                <a:gridCol w="246888">
                  <a:extLst>
                    <a:ext uri="{9D8B030D-6E8A-4147-A177-3AD203B41FA5}">
                      <a16:colId xmlns:a16="http://schemas.microsoft.com/office/drawing/2014/main" val="1689058485"/>
                    </a:ext>
                  </a:extLst>
                </a:gridCol>
                <a:gridCol w="246888">
                  <a:extLst>
                    <a:ext uri="{9D8B030D-6E8A-4147-A177-3AD203B41FA5}">
                      <a16:colId xmlns:a16="http://schemas.microsoft.com/office/drawing/2014/main" val="2457938299"/>
                    </a:ext>
                  </a:extLst>
                </a:gridCol>
                <a:gridCol w="246888">
                  <a:extLst>
                    <a:ext uri="{9D8B030D-6E8A-4147-A177-3AD203B41FA5}">
                      <a16:colId xmlns:a16="http://schemas.microsoft.com/office/drawing/2014/main" val="911452161"/>
                    </a:ext>
                  </a:extLst>
                </a:gridCol>
                <a:gridCol w="246888">
                  <a:extLst>
                    <a:ext uri="{9D8B030D-6E8A-4147-A177-3AD203B41FA5}">
                      <a16:colId xmlns:a16="http://schemas.microsoft.com/office/drawing/2014/main" val="3406421957"/>
                    </a:ext>
                  </a:extLst>
                </a:gridCol>
                <a:gridCol w="246888">
                  <a:extLst>
                    <a:ext uri="{9D8B030D-6E8A-4147-A177-3AD203B41FA5}">
                      <a16:colId xmlns:a16="http://schemas.microsoft.com/office/drawing/2014/main" val="2798978673"/>
                    </a:ext>
                  </a:extLst>
                </a:gridCol>
                <a:gridCol w="246888">
                  <a:extLst>
                    <a:ext uri="{9D8B030D-6E8A-4147-A177-3AD203B41FA5}">
                      <a16:colId xmlns:a16="http://schemas.microsoft.com/office/drawing/2014/main" val="279442245"/>
                    </a:ext>
                  </a:extLst>
                </a:gridCol>
                <a:gridCol w="246888">
                  <a:extLst>
                    <a:ext uri="{9D8B030D-6E8A-4147-A177-3AD203B41FA5}">
                      <a16:colId xmlns:a16="http://schemas.microsoft.com/office/drawing/2014/main" val="353595966"/>
                    </a:ext>
                  </a:extLst>
                </a:gridCol>
                <a:gridCol w="246888">
                  <a:extLst>
                    <a:ext uri="{9D8B030D-6E8A-4147-A177-3AD203B41FA5}">
                      <a16:colId xmlns:a16="http://schemas.microsoft.com/office/drawing/2014/main" val="1688789870"/>
                    </a:ext>
                  </a:extLst>
                </a:gridCol>
                <a:gridCol w="246888">
                  <a:extLst>
                    <a:ext uri="{9D8B030D-6E8A-4147-A177-3AD203B41FA5}">
                      <a16:colId xmlns:a16="http://schemas.microsoft.com/office/drawing/2014/main" val="174042562"/>
                    </a:ext>
                  </a:extLst>
                </a:gridCol>
                <a:gridCol w="246888">
                  <a:extLst>
                    <a:ext uri="{9D8B030D-6E8A-4147-A177-3AD203B41FA5}">
                      <a16:colId xmlns:a16="http://schemas.microsoft.com/office/drawing/2014/main" val="509421106"/>
                    </a:ext>
                  </a:extLst>
                </a:gridCol>
                <a:gridCol w="246888">
                  <a:extLst>
                    <a:ext uri="{9D8B030D-6E8A-4147-A177-3AD203B41FA5}">
                      <a16:colId xmlns:a16="http://schemas.microsoft.com/office/drawing/2014/main" val="4286287254"/>
                    </a:ext>
                  </a:extLst>
                </a:gridCol>
                <a:gridCol w="246888">
                  <a:extLst>
                    <a:ext uri="{9D8B030D-6E8A-4147-A177-3AD203B41FA5}">
                      <a16:colId xmlns:a16="http://schemas.microsoft.com/office/drawing/2014/main" val="3418543224"/>
                    </a:ext>
                  </a:extLst>
                </a:gridCol>
                <a:gridCol w="246888">
                  <a:extLst>
                    <a:ext uri="{9D8B030D-6E8A-4147-A177-3AD203B41FA5}">
                      <a16:colId xmlns:a16="http://schemas.microsoft.com/office/drawing/2014/main" val="1551045080"/>
                    </a:ext>
                  </a:extLst>
                </a:gridCol>
                <a:gridCol w="246888">
                  <a:extLst>
                    <a:ext uri="{9D8B030D-6E8A-4147-A177-3AD203B41FA5}">
                      <a16:colId xmlns:a16="http://schemas.microsoft.com/office/drawing/2014/main" val="2018047756"/>
                    </a:ext>
                  </a:extLst>
                </a:gridCol>
                <a:gridCol w="246888">
                  <a:extLst>
                    <a:ext uri="{9D8B030D-6E8A-4147-A177-3AD203B41FA5}">
                      <a16:colId xmlns:a16="http://schemas.microsoft.com/office/drawing/2014/main" val="2060073997"/>
                    </a:ext>
                  </a:extLst>
                </a:gridCol>
                <a:gridCol w="246888">
                  <a:extLst>
                    <a:ext uri="{9D8B030D-6E8A-4147-A177-3AD203B41FA5}">
                      <a16:colId xmlns:a16="http://schemas.microsoft.com/office/drawing/2014/main" val="2229275085"/>
                    </a:ext>
                  </a:extLst>
                </a:gridCol>
                <a:gridCol w="246888">
                  <a:extLst>
                    <a:ext uri="{9D8B030D-6E8A-4147-A177-3AD203B41FA5}">
                      <a16:colId xmlns:a16="http://schemas.microsoft.com/office/drawing/2014/main" val="2591589042"/>
                    </a:ext>
                  </a:extLst>
                </a:gridCol>
                <a:gridCol w="246888">
                  <a:extLst>
                    <a:ext uri="{9D8B030D-6E8A-4147-A177-3AD203B41FA5}">
                      <a16:colId xmlns:a16="http://schemas.microsoft.com/office/drawing/2014/main" val="1962525040"/>
                    </a:ext>
                  </a:extLst>
                </a:gridCol>
                <a:gridCol w="246888">
                  <a:extLst>
                    <a:ext uri="{9D8B030D-6E8A-4147-A177-3AD203B41FA5}">
                      <a16:colId xmlns:a16="http://schemas.microsoft.com/office/drawing/2014/main" val="629182881"/>
                    </a:ext>
                  </a:extLst>
                </a:gridCol>
                <a:gridCol w="246888">
                  <a:extLst>
                    <a:ext uri="{9D8B030D-6E8A-4147-A177-3AD203B41FA5}">
                      <a16:colId xmlns:a16="http://schemas.microsoft.com/office/drawing/2014/main" val="1722938610"/>
                    </a:ext>
                  </a:extLst>
                </a:gridCol>
                <a:gridCol w="246888">
                  <a:extLst>
                    <a:ext uri="{9D8B030D-6E8A-4147-A177-3AD203B41FA5}">
                      <a16:colId xmlns:a16="http://schemas.microsoft.com/office/drawing/2014/main" val="6976325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850326904"/>
                  </a:ext>
                </a:extLst>
              </a:tr>
            </a:tbl>
          </a:graphicData>
        </a:graphic>
      </p:graphicFrame>
      <p:sp>
        <p:nvSpPr>
          <p:cNvPr id="4" name="Text Placeholder 3">
            <a:extLst>
              <a:ext uri="{FF2B5EF4-FFF2-40B4-BE49-F238E27FC236}">
                <a16:creationId xmlns:a16="http://schemas.microsoft.com/office/drawing/2014/main" id="{19997796-1BB4-403A-A330-1CFADEE2CE4D}"/>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3765335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54916-029E-473B-9762-E6B6F9EE753D}"/>
              </a:ext>
            </a:extLst>
          </p:cNvPr>
          <p:cNvSpPr>
            <a:spLocks noGrp="1"/>
          </p:cNvSpPr>
          <p:nvPr>
            <p:ph type="title"/>
          </p:nvPr>
        </p:nvSpPr>
        <p:spPr/>
        <p:txBody>
          <a:bodyPr/>
          <a:lstStyle/>
          <a:p>
            <a:r>
              <a:rPr lang="en-US"/>
              <a:t>Facebook Own Posts Table | TGP The Generics Pharmacy - 2 of 26</a:t>
            </a:r>
          </a:p>
        </p:txBody>
      </p:sp>
      <p:graphicFrame>
        <p:nvGraphicFramePr>
          <p:cNvPr id="5" name="Table Placeholder 4">
            <a:extLst>
              <a:ext uri="{FF2B5EF4-FFF2-40B4-BE49-F238E27FC236}">
                <a16:creationId xmlns:a16="http://schemas.microsoft.com/office/drawing/2014/main" id="{2AD9B318-2027-41FB-9619-64D8BEBF3F23}"/>
              </a:ext>
            </a:extLst>
          </p:cNvPr>
          <p:cNvGraphicFramePr>
            <a:graphicFrameLocks noGrp="1"/>
          </p:cNvGraphicFramePr>
          <p:nvPr>
            <p:ph type="tbl" sz="quarter" idx="13"/>
            <p:extLst>
              <p:ext uri="{D42A27DB-BD31-4B8C-83A1-F6EECF244321}">
                <p14:modId xmlns:p14="http://schemas.microsoft.com/office/powerpoint/2010/main" val="23600462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24956447"/>
                    </a:ext>
                  </a:extLst>
                </a:gridCol>
                <a:gridCol w="246888">
                  <a:extLst>
                    <a:ext uri="{9D8B030D-6E8A-4147-A177-3AD203B41FA5}">
                      <a16:colId xmlns:a16="http://schemas.microsoft.com/office/drawing/2014/main" val="3093187918"/>
                    </a:ext>
                  </a:extLst>
                </a:gridCol>
                <a:gridCol w="246888">
                  <a:extLst>
                    <a:ext uri="{9D8B030D-6E8A-4147-A177-3AD203B41FA5}">
                      <a16:colId xmlns:a16="http://schemas.microsoft.com/office/drawing/2014/main" val="3036633343"/>
                    </a:ext>
                  </a:extLst>
                </a:gridCol>
                <a:gridCol w="246888">
                  <a:extLst>
                    <a:ext uri="{9D8B030D-6E8A-4147-A177-3AD203B41FA5}">
                      <a16:colId xmlns:a16="http://schemas.microsoft.com/office/drawing/2014/main" val="475683403"/>
                    </a:ext>
                  </a:extLst>
                </a:gridCol>
                <a:gridCol w="246888">
                  <a:extLst>
                    <a:ext uri="{9D8B030D-6E8A-4147-A177-3AD203B41FA5}">
                      <a16:colId xmlns:a16="http://schemas.microsoft.com/office/drawing/2014/main" val="3798947548"/>
                    </a:ext>
                  </a:extLst>
                </a:gridCol>
                <a:gridCol w="246888">
                  <a:extLst>
                    <a:ext uri="{9D8B030D-6E8A-4147-A177-3AD203B41FA5}">
                      <a16:colId xmlns:a16="http://schemas.microsoft.com/office/drawing/2014/main" val="3753367992"/>
                    </a:ext>
                  </a:extLst>
                </a:gridCol>
                <a:gridCol w="246888">
                  <a:extLst>
                    <a:ext uri="{9D8B030D-6E8A-4147-A177-3AD203B41FA5}">
                      <a16:colId xmlns:a16="http://schemas.microsoft.com/office/drawing/2014/main" val="2842861098"/>
                    </a:ext>
                  </a:extLst>
                </a:gridCol>
                <a:gridCol w="246888">
                  <a:extLst>
                    <a:ext uri="{9D8B030D-6E8A-4147-A177-3AD203B41FA5}">
                      <a16:colId xmlns:a16="http://schemas.microsoft.com/office/drawing/2014/main" val="2130709066"/>
                    </a:ext>
                  </a:extLst>
                </a:gridCol>
                <a:gridCol w="246888">
                  <a:extLst>
                    <a:ext uri="{9D8B030D-6E8A-4147-A177-3AD203B41FA5}">
                      <a16:colId xmlns:a16="http://schemas.microsoft.com/office/drawing/2014/main" val="282835583"/>
                    </a:ext>
                  </a:extLst>
                </a:gridCol>
                <a:gridCol w="246888">
                  <a:extLst>
                    <a:ext uri="{9D8B030D-6E8A-4147-A177-3AD203B41FA5}">
                      <a16:colId xmlns:a16="http://schemas.microsoft.com/office/drawing/2014/main" val="4164426822"/>
                    </a:ext>
                  </a:extLst>
                </a:gridCol>
                <a:gridCol w="246888">
                  <a:extLst>
                    <a:ext uri="{9D8B030D-6E8A-4147-A177-3AD203B41FA5}">
                      <a16:colId xmlns:a16="http://schemas.microsoft.com/office/drawing/2014/main" val="2982175262"/>
                    </a:ext>
                  </a:extLst>
                </a:gridCol>
                <a:gridCol w="246888">
                  <a:extLst>
                    <a:ext uri="{9D8B030D-6E8A-4147-A177-3AD203B41FA5}">
                      <a16:colId xmlns:a16="http://schemas.microsoft.com/office/drawing/2014/main" val="3713807293"/>
                    </a:ext>
                  </a:extLst>
                </a:gridCol>
                <a:gridCol w="246888">
                  <a:extLst>
                    <a:ext uri="{9D8B030D-6E8A-4147-A177-3AD203B41FA5}">
                      <a16:colId xmlns:a16="http://schemas.microsoft.com/office/drawing/2014/main" val="2302592864"/>
                    </a:ext>
                  </a:extLst>
                </a:gridCol>
                <a:gridCol w="246888">
                  <a:extLst>
                    <a:ext uri="{9D8B030D-6E8A-4147-A177-3AD203B41FA5}">
                      <a16:colId xmlns:a16="http://schemas.microsoft.com/office/drawing/2014/main" val="4090856655"/>
                    </a:ext>
                  </a:extLst>
                </a:gridCol>
                <a:gridCol w="246888">
                  <a:extLst>
                    <a:ext uri="{9D8B030D-6E8A-4147-A177-3AD203B41FA5}">
                      <a16:colId xmlns:a16="http://schemas.microsoft.com/office/drawing/2014/main" val="1850816596"/>
                    </a:ext>
                  </a:extLst>
                </a:gridCol>
                <a:gridCol w="246888">
                  <a:extLst>
                    <a:ext uri="{9D8B030D-6E8A-4147-A177-3AD203B41FA5}">
                      <a16:colId xmlns:a16="http://schemas.microsoft.com/office/drawing/2014/main" val="1688969411"/>
                    </a:ext>
                  </a:extLst>
                </a:gridCol>
                <a:gridCol w="246888">
                  <a:extLst>
                    <a:ext uri="{9D8B030D-6E8A-4147-A177-3AD203B41FA5}">
                      <a16:colId xmlns:a16="http://schemas.microsoft.com/office/drawing/2014/main" val="1119120260"/>
                    </a:ext>
                  </a:extLst>
                </a:gridCol>
                <a:gridCol w="246888">
                  <a:extLst>
                    <a:ext uri="{9D8B030D-6E8A-4147-A177-3AD203B41FA5}">
                      <a16:colId xmlns:a16="http://schemas.microsoft.com/office/drawing/2014/main" val="629587018"/>
                    </a:ext>
                  </a:extLst>
                </a:gridCol>
                <a:gridCol w="246888">
                  <a:extLst>
                    <a:ext uri="{9D8B030D-6E8A-4147-A177-3AD203B41FA5}">
                      <a16:colId xmlns:a16="http://schemas.microsoft.com/office/drawing/2014/main" val="2235103882"/>
                    </a:ext>
                  </a:extLst>
                </a:gridCol>
                <a:gridCol w="246888">
                  <a:extLst>
                    <a:ext uri="{9D8B030D-6E8A-4147-A177-3AD203B41FA5}">
                      <a16:colId xmlns:a16="http://schemas.microsoft.com/office/drawing/2014/main" val="536185612"/>
                    </a:ext>
                  </a:extLst>
                </a:gridCol>
                <a:gridCol w="246888">
                  <a:extLst>
                    <a:ext uri="{9D8B030D-6E8A-4147-A177-3AD203B41FA5}">
                      <a16:colId xmlns:a16="http://schemas.microsoft.com/office/drawing/2014/main" val="61401989"/>
                    </a:ext>
                  </a:extLst>
                </a:gridCol>
                <a:gridCol w="246888">
                  <a:extLst>
                    <a:ext uri="{9D8B030D-6E8A-4147-A177-3AD203B41FA5}">
                      <a16:colId xmlns:a16="http://schemas.microsoft.com/office/drawing/2014/main" val="857763228"/>
                    </a:ext>
                  </a:extLst>
                </a:gridCol>
                <a:gridCol w="246888">
                  <a:extLst>
                    <a:ext uri="{9D8B030D-6E8A-4147-A177-3AD203B41FA5}">
                      <a16:colId xmlns:a16="http://schemas.microsoft.com/office/drawing/2014/main" val="1061576103"/>
                    </a:ext>
                  </a:extLst>
                </a:gridCol>
                <a:gridCol w="246888">
                  <a:extLst>
                    <a:ext uri="{9D8B030D-6E8A-4147-A177-3AD203B41FA5}">
                      <a16:colId xmlns:a16="http://schemas.microsoft.com/office/drawing/2014/main" val="1011625581"/>
                    </a:ext>
                  </a:extLst>
                </a:gridCol>
                <a:gridCol w="246888">
                  <a:extLst>
                    <a:ext uri="{9D8B030D-6E8A-4147-A177-3AD203B41FA5}">
                      <a16:colId xmlns:a16="http://schemas.microsoft.com/office/drawing/2014/main" val="2971460679"/>
                    </a:ext>
                  </a:extLst>
                </a:gridCol>
                <a:gridCol w="246888">
                  <a:extLst>
                    <a:ext uri="{9D8B030D-6E8A-4147-A177-3AD203B41FA5}">
                      <a16:colId xmlns:a16="http://schemas.microsoft.com/office/drawing/2014/main" val="1479712396"/>
                    </a:ext>
                  </a:extLst>
                </a:gridCol>
                <a:gridCol w="246888">
                  <a:extLst>
                    <a:ext uri="{9D8B030D-6E8A-4147-A177-3AD203B41FA5}">
                      <a16:colId xmlns:a16="http://schemas.microsoft.com/office/drawing/2014/main" val="2922925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842044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- 2018-09-29 17:37:15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951510590"/>
                  </a:ext>
                </a:extLst>
              </a:tr>
            </a:tbl>
          </a:graphicData>
        </a:graphic>
      </p:graphicFrame>
      <p:sp>
        <p:nvSpPr>
          <p:cNvPr id="4" name="Text Placeholder 3">
            <a:extLst>
              <a:ext uri="{FF2B5EF4-FFF2-40B4-BE49-F238E27FC236}">
                <a16:creationId xmlns:a16="http://schemas.microsoft.com/office/drawing/2014/main" id="{EF2A83BF-3E57-4E22-BA35-2A1302E57B84}"/>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309183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50A65-4E0A-4A23-977E-7A2E03865244}"/>
              </a:ext>
            </a:extLst>
          </p:cNvPr>
          <p:cNvSpPr>
            <a:spLocks noGrp="1"/>
          </p:cNvSpPr>
          <p:nvPr>
            <p:ph type="title"/>
          </p:nvPr>
        </p:nvSpPr>
        <p:spPr/>
        <p:txBody>
          <a:bodyPr/>
          <a:lstStyle/>
          <a:p>
            <a:r>
              <a:rPr lang="en-US"/>
              <a:t>Facebook Own Posts Table | TGP The Generics Pharmacy - 3 of 26</a:t>
            </a:r>
          </a:p>
        </p:txBody>
      </p:sp>
      <p:graphicFrame>
        <p:nvGraphicFramePr>
          <p:cNvPr id="5" name="Table Placeholder 4">
            <a:extLst>
              <a:ext uri="{FF2B5EF4-FFF2-40B4-BE49-F238E27FC236}">
                <a16:creationId xmlns:a16="http://schemas.microsoft.com/office/drawing/2014/main" id="{3B197D59-9607-4A78-A99C-C79D69A54404}"/>
              </a:ext>
            </a:extLst>
          </p:cNvPr>
          <p:cNvGraphicFramePr>
            <a:graphicFrameLocks noGrp="1"/>
          </p:cNvGraphicFramePr>
          <p:nvPr>
            <p:ph type="tbl" sz="quarter" idx="13"/>
            <p:extLst>
              <p:ext uri="{D42A27DB-BD31-4B8C-83A1-F6EECF244321}">
                <p14:modId xmlns:p14="http://schemas.microsoft.com/office/powerpoint/2010/main" val="23153380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06673413"/>
                    </a:ext>
                  </a:extLst>
                </a:gridCol>
                <a:gridCol w="246888">
                  <a:extLst>
                    <a:ext uri="{9D8B030D-6E8A-4147-A177-3AD203B41FA5}">
                      <a16:colId xmlns:a16="http://schemas.microsoft.com/office/drawing/2014/main" val="267592860"/>
                    </a:ext>
                  </a:extLst>
                </a:gridCol>
                <a:gridCol w="246888">
                  <a:extLst>
                    <a:ext uri="{9D8B030D-6E8A-4147-A177-3AD203B41FA5}">
                      <a16:colId xmlns:a16="http://schemas.microsoft.com/office/drawing/2014/main" val="143346778"/>
                    </a:ext>
                  </a:extLst>
                </a:gridCol>
                <a:gridCol w="246888">
                  <a:extLst>
                    <a:ext uri="{9D8B030D-6E8A-4147-A177-3AD203B41FA5}">
                      <a16:colId xmlns:a16="http://schemas.microsoft.com/office/drawing/2014/main" val="3529488441"/>
                    </a:ext>
                  </a:extLst>
                </a:gridCol>
                <a:gridCol w="246888">
                  <a:extLst>
                    <a:ext uri="{9D8B030D-6E8A-4147-A177-3AD203B41FA5}">
                      <a16:colId xmlns:a16="http://schemas.microsoft.com/office/drawing/2014/main" val="189599637"/>
                    </a:ext>
                  </a:extLst>
                </a:gridCol>
                <a:gridCol w="246888">
                  <a:extLst>
                    <a:ext uri="{9D8B030D-6E8A-4147-A177-3AD203B41FA5}">
                      <a16:colId xmlns:a16="http://schemas.microsoft.com/office/drawing/2014/main" val="608049676"/>
                    </a:ext>
                  </a:extLst>
                </a:gridCol>
                <a:gridCol w="246888">
                  <a:extLst>
                    <a:ext uri="{9D8B030D-6E8A-4147-A177-3AD203B41FA5}">
                      <a16:colId xmlns:a16="http://schemas.microsoft.com/office/drawing/2014/main" val="539665661"/>
                    </a:ext>
                  </a:extLst>
                </a:gridCol>
                <a:gridCol w="246888">
                  <a:extLst>
                    <a:ext uri="{9D8B030D-6E8A-4147-A177-3AD203B41FA5}">
                      <a16:colId xmlns:a16="http://schemas.microsoft.com/office/drawing/2014/main" val="1018402569"/>
                    </a:ext>
                  </a:extLst>
                </a:gridCol>
                <a:gridCol w="246888">
                  <a:extLst>
                    <a:ext uri="{9D8B030D-6E8A-4147-A177-3AD203B41FA5}">
                      <a16:colId xmlns:a16="http://schemas.microsoft.com/office/drawing/2014/main" val="3626649102"/>
                    </a:ext>
                  </a:extLst>
                </a:gridCol>
                <a:gridCol w="246888">
                  <a:extLst>
                    <a:ext uri="{9D8B030D-6E8A-4147-A177-3AD203B41FA5}">
                      <a16:colId xmlns:a16="http://schemas.microsoft.com/office/drawing/2014/main" val="2204522533"/>
                    </a:ext>
                  </a:extLst>
                </a:gridCol>
                <a:gridCol w="246888">
                  <a:extLst>
                    <a:ext uri="{9D8B030D-6E8A-4147-A177-3AD203B41FA5}">
                      <a16:colId xmlns:a16="http://schemas.microsoft.com/office/drawing/2014/main" val="1779307667"/>
                    </a:ext>
                  </a:extLst>
                </a:gridCol>
                <a:gridCol w="246888">
                  <a:extLst>
                    <a:ext uri="{9D8B030D-6E8A-4147-A177-3AD203B41FA5}">
                      <a16:colId xmlns:a16="http://schemas.microsoft.com/office/drawing/2014/main" val="1173759378"/>
                    </a:ext>
                  </a:extLst>
                </a:gridCol>
                <a:gridCol w="246888">
                  <a:extLst>
                    <a:ext uri="{9D8B030D-6E8A-4147-A177-3AD203B41FA5}">
                      <a16:colId xmlns:a16="http://schemas.microsoft.com/office/drawing/2014/main" val="3311612620"/>
                    </a:ext>
                  </a:extLst>
                </a:gridCol>
                <a:gridCol w="246888">
                  <a:extLst>
                    <a:ext uri="{9D8B030D-6E8A-4147-A177-3AD203B41FA5}">
                      <a16:colId xmlns:a16="http://schemas.microsoft.com/office/drawing/2014/main" val="1943629282"/>
                    </a:ext>
                  </a:extLst>
                </a:gridCol>
                <a:gridCol w="246888">
                  <a:extLst>
                    <a:ext uri="{9D8B030D-6E8A-4147-A177-3AD203B41FA5}">
                      <a16:colId xmlns:a16="http://schemas.microsoft.com/office/drawing/2014/main" val="930788786"/>
                    </a:ext>
                  </a:extLst>
                </a:gridCol>
                <a:gridCol w="246888">
                  <a:extLst>
                    <a:ext uri="{9D8B030D-6E8A-4147-A177-3AD203B41FA5}">
                      <a16:colId xmlns:a16="http://schemas.microsoft.com/office/drawing/2014/main" val="218030121"/>
                    </a:ext>
                  </a:extLst>
                </a:gridCol>
                <a:gridCol w="246888">
                  <a:extLst>
                    <a:ext uri="{9D8B030D-6E8A-4147-A177-3AD203B41FA5}">
                      <a16:colId xmlns:a16="http://schemas.microsoft.com/office/drawing/2014/main" val="308760094"/>
                    </a:ext>
                  </a:extLst>
                </a:gridCol>
                <a:gridCol w="246888">
                  <a:extLst>
                    <a:ext uri="{9D8B030D-6E8A-4147-A177-3AD203B41FA5}">
                      <a16:colId xmlns:a16="http://schemas.microsoft.com/office/drawing/2014/main" val="1621545646"/>
                    </a:ext>
                  </a:extLst>
                </a:gridCol>
                <a:gridCol w="246888">
                  <a:extLst>
                    <a:ext uri="{9D8B030D-6E8A-4147-A177-3AD203B41FA5}">
                      <a16:colId xmlns:a16="http://schemas.microsoft.com/office/drawing/2014/main" val="631996148"/>
                    </a:ext>
                  </a:extLst>
                </a:gridCol>
                <a:gridCol w="246888">
                  <a:extLst>
                    <a:ext uri="{9D8B030D-6E8A-4147-A177-3AD203B41FA5}">
                      <a16:colId xmlns:a16="http://schemas.microsoft.com/office/drawing/2014/main" val="636770683"/>
                    </a:ext>
                  </a:extLst>
                </a:gridCol>
                <a:gridCol w="246888">
                  <a:extLst>
                    <a:ext uri="{9D8B030D-6E8A-4147-A177-3AD203B41FA5}">
                      <a16:colId xmlns:a16="http://schemas.microsoft.com/office/drawing/2014/main" val="2274062036"/>
                    </a:ext>
                  </a:extLst>
                </a:gridCol>
                <a:gridCol w="246888">
                  <a:extLst>
                    <a:ext uri="{9D8B030D-6E8A-4147-A177-3AD203B41FA5}">
                      <a16:colId xmlns:a16="http://schemas.microsoft.com/office/drawing/2014/main" val="294284285"/>
                    </a:ext>
                  </a:extLst>
                </a:gridCol>
                <a:gridCol w="246888">
                  <a:extLst>
                    <a:ext uri="{9D8B030D-6E8A-4147-A177-3AD203B41FA5}">
                      <a16:colId xmlns:a16="http://schemas.microsoft.com/office/drawing/2014/main" val="905852642"/>
                    </a:ext>
                  </a:extLst>
                </a:gridCol>
                <a:gridCol w="246888">
                  <a:extLst>
                    <a:ext uri="{9D8B030D-6E8A-4147-A177-3AD203B41FA5}">
                      <a16:colId xmlns:a16="http://schemas.microsoft.com/office/drawing/2014/main" val="3622529714"/>
                    </a:ext>
                  </a:extLst>
                </a:gridCol>
                <a:gridCol w="246888">
                  <a:extLst>
                    <a:ext uri="{9D8B030D-6E8A-4147-A177-3AD203B41FA5}">
                      <a16:colId xmlns:a16="http://schemas.microsoft.com/office/drawing/2014/main" val="3440560101"/>
                    </a:ext>
                  </a:extLst>
                </a:gridCol>
                <a:gridCol w="246888">
                  <a:extLst>
                    <a:ext uri="{9D8B030D-6E8A-4147-A177-3AD203B41FA5}">
                      <a16:colId xmlns:a16="http://schemas.microsoft.com/office/drawing/2014/main" val="974715998"/>
                    </a:ext>
                  </a:extLst>
                </a:gridCol>
                <a:gridCol w="246888">
                  <a:extLst>
                    <a:ext uri="{9D8B030D-6E8A-4147-A177-3AD203B41FA5}">
                      <a16:colId xmlns:a16="http://schemas.microsoft.com/office/drawing/2014/main" val="25705520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480447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- 2018-09-28 10:00:01 </a:t>
                      </a:r>
                      <a:r>
                        <a:rPr kumimoji="0" lang="en-US" sz="1000" b="0" i="0" u="none" strike="noStrike" kern="1200" cap="none" spc="0" normalizeH="0" baseline="0" noProof="0">
                          <a:ln>
                            <a:noFill/>
                          </a:ln>
                          <a:solidFill>
                            <a:prstClr val="black"/>
                          </a:solidFill>
                          <a:effectLst/>
                          <a:uLnTx/>
                          <a:uFillTx/>
                          <a:latin typeface="+mn-lt"/>
                          <a:ea typeface="+mn-ea"/>
                          <a:cs typeface="+mn-cs"/>
                        </a:rPr>
                        <a:t> 
 World Rabies Day!
Share the message. Save a 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316607520"/>
                  </a:ext>
                </a:extLst>
              </a:tr>
            </a:tbl>
          </a:graphicData>
        </a:graphic>
      </p:graphicFrame>
      <p:sp>
        <p:nvSpPr>
          <p:cNvPr id="4" name="Text Placeholder 3">
            <a:extLst>
              <a:ext uri="{FF2B5EF4-FFF2-40B4-BE49-F238E27FC236}">
                <a16:creationId xmlns:a16="http://schemas.microsoft.com/office/drawing/2014/main" id="{FF770822-1183-4ADD-87BF-F6C11E738918}"/>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9100310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C1D7E-A71A-4B02-A948-4D0D0EE23E08}"/>
              </a:ext>
            </a:extLst>
          </p:cNvPr>
          <p:cNvSpPr>
            <a:spLocks noGrp="1"/>
          </p:cNvSpPr>
          <p:nvPr>
            <p:ph type="title"/>
          </p:nvPr>
        </p:nvSpPr>
        <p:spPr/>
        <p:txBody>
          <a:bodyPr/>
          <a:lstStyle/>
          <a:p>
            <a:r>
              <a:rPr lang="en-US"/>
              <a:t>Facebook Own Posts Table | TGP The Generics Pharmacy - 4 of 26</a:t>
            </a:r>
          </a:p>
        </p:txBody>
      </p:sp>
      <p:graphicFrame>
        <p:nvGraphicFramePr>
          <p:cNvPr id="5" name="Table Placeholder 4">
            <a:extLst>
              <a:ext uri="{FF2B5EF4-FFF2-40B4-BE49-F238E27FC236}">
                <a16:creationId xmlns:a16="http://schemas.microsoft.com/office/drawing/2014/main" id="{B522FC90-8DEE-4AE5-8698-018BDC4EF587}"/>
              </a:ext>
            </a:extLst>
          </p:cNvPr>
          <p:cNvGraphicFramePr>
            <a:graphicFrameLocks noGrp="1"/>
          </p:cNvGraphicFramePr>
          <p:nvPr>
            <p:ph type="tbl" sz="quarter" idx="13"/>
            <p:extLst>
              <p:ext uri="{D42A27DB-BD31-4B8C-83A1-F6EECF244321}">
                <p14:modId xmlns:p14="http://schemas.microsoft.com/office/powerpoint/2010/main" val="11040852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78795776"/>
                    </a:ext>
                  </a:extLst>
                </a:gridCol>
                <a:gridCol w="246888">
                  <a:extLst>
                    <a:ext uri="{9D8B030D-6E8A-4147-A177-3AD203B41FA5}">
                      <a16:colId xmlns:a16="http://schemas.microsoft.com/office/drawing/2014/main" val="4066142531"/>
                    </a:ext>
                  </a:extLst>
                </a:gridCol>
                <a:gridCol w="246888">
                  <a:extLst>
                    <a:ext uri="{9D8B030D-6E8A-4147-A177-3AD203B41FA5}">
                      <a16:colId xmlns:a16="http://schemas.microsoft.com/office/drawing/2014/main" val="4076359855"/>
                    </a:ext>
                  </a:extLst>
                </a:gridCol>
                <a:gridCol w="246888">
                  <a:extLst>
                    <a:ext uri="{9D8B030D-6E8A-4147-A177-3AD203B41FA5}">
                      <a16:colId xmlns:a16="http://schemas.microsoft.com/office/drawing/2014/main" val="1955214713"/>
                    </a:ext>
                  </a:extLst>
                </a:gridCol>
                <a:gridCol w="246888">
                  <a:extLst>
                    <a:ext uri="{9D8B030D-6E8A-4147-A177-3AD203B41FA5}">
                      <a16:colId xmlns:a16="http://schemas.microsoft.com/office/drawing/2014/main" val="4097114150"/>
                    </a:ext>
                  </a:extLst>
                </a:gridCol>
                <a:gridCol w="246888">
                  <a:extLst>
                    <a:ext uri="{9D8B030D-6E8A-4147-A177-3AD203B41FA5}">
                      <a16:colId xmlns:a16="http://schemas.microsoft.com/office/drawing/2014/main" val="951434234"/>
                    </a:ext>
                  </a:extLst>
                </a:gridCol>
                <a:gridCol w="246888">
                  <a:extLst>
                    <a:ext uri="{9D8B030D-6E8A-4147-A177-3AD203B41FA5}">
                      <a16:colId xmlns:a16="http://schemas.microsoft.com/office/drawing/2014/main" val="1491373525"/>
                    </a:ext>
                  </a:extLst>
                </a:gridCol>
                <a:gridCol w="246888">
                  <a:extLst>
                    <a:ext uri="{9D8B030D-6E8A-4147-A177-3AD203B41FA5}">
                      <a16:colId xmlns:a16="http://schemas.microsoft.com/office/drawing/2014/main" val="405281102"/>
                    </a:ext>
                  </a:extLst>
                </a:gridCol>
                <a:gridCol w="246888">
                  <a:extLst>
                    <a:ext uri="{9D8B030D-6E8A-4147-A177-3AD203B41FA5}">
                      <a16:colId xmlns:a16="http://schemas.microsoft.com/office/drawing/2014/main" val="1095121842"/>
                    </a:ext>
                  </a:extLst>
                </a:gridCol>
                <a:gridCol w="246888">
                  <a:extLst>
                    <a:ext uri="{9D8B030D-6E8A-4147-A177-3AD203B41FA5}">
                      <a16:colId xmlns:a16="http://schemas.microsoft.com/office/drawing/2014/main" val="3450544641"/>
                    </a:ext>
                  </a:extLst>
                </a:gridCol>
                <a:gridCol w="246888">
                  <a:extLst>
                    <a:ext uri="{9D8B030D-6E8A-4147-A177-3AD203B41FA5}">
                      <a16:colId xmlns:a16="http://schemas.microsoft.com/office/drawing/2014/main" val="3302131982"/>
                    </a:ext>
                  </a:extLst>
                </a:gridCol>
                <a:gridCol w="246888">
                  <a:extLst>
                    <a:ext uri="{9D8B030D-6E8A-4147-A177-3AD203B41FA5}">
                      <a16:colId xmlns:a16="http://schemas.microsoft.com/office/drawing/2014/main" val="1977851270"/>
                    </a:ext>
                  </a:extLst>
                </a:gridCol>
                <a:gridCol w="246888">
                  <a:extLst>
                    <a:ext uri="{9D8B030D-6E8A-4147-A177-3AD203B41FA5}">
                      <a16:colId xmlns:a16="http://schemas.microsoft.com/office/drawing/2014/main" val="450014735"/>
                    </a:ext>
                  </a:extLst>
                </a:gridCol>
                <a:gridCol w="246888">
                  <a:extLst>
                    <a:ext uri="{9D8B030D-6E8A-4147-A177-3AD203B41FA5}">
                      <a16:colId xmlns:a16="http://schemas.microsoft.com/office/drawing/2014/main" val="1312634697"/>
                    </a:ext>
                  </a:extLst>
                </a:gridCol>
                <a:gridCol w="246888">
                  <a:extLst>
                    <a:ext uri="{9D8B030D-6E8A-4147-A177-3AD203B41FA5}">
                      <a16:colId xmlns:a16="http://schemas.microsoft.com/office/drawing/2014/main" val="3329142634"/>
                    </a:ext>
                  </a:extLst>
                </a:gridCol>
                <a:gridCol w="246888">
                  <a:extLst>
                    <a:ext uri="{9D8B030D-6E8A-4147-A177-3AD203B41FA5}">
                      <a16:colId xmlns:a16="http://schemas.microsoft.com/office/drawing/2014/main" val="3371099776"/>
                    </a:ext>
                  </a:extLst>
                </a:gridCol>
                <a:gridCol w="246888">
                  <a:extLst>
                    <a:ext uri="{9D8B030D-6E8A-4147-A177-3AD203B41FA5}">
                      <a16:colId xmlns:a16="http://schemas.microsoft.com/office/drawing/2014/main" val="3858800329"/>
                    </a:ext>
                  </a:extLst>
                </a:gridCol>
                <a:gridCol w="246888">
                  <a:extLst>
                    <a:ext uri="{9D8B030D-6E8A-4147-A177-3AD203B41FA5}">
                      <a16:colId xmlns:a16="http://schemas.microsoft.com/office/drawing/2014/main" val="2320763521"/>
                    </a:ext>
                  </a:extLst>
                </a:gridCol>
                <a:gridCol w="246888">
                  <a:extLst>
                    <a:ext uri="{9D8B030D-6E8A-4147-A177-3AD203B41FA5}">
                      <a16:colId xmlns:a16="http://schemas.microsoft.com/office/drawing/2014/main" val="2201137192"/>
                    </a:ext>
                  </a:extLst>
                </a:gridCol>
                <a:gridCol w="246888">
                  <a:extLst>
                    <a:ext uri="{9D8B030D-6E8A-4147-A177-3AD203B41FA5}">
                      <a16:colId xmlns:a16="http://schemas.microsoft.com/office/drawing/2014/main" val="957265705"/>
                    </a:ext>
                  </a:extLst>
                </a:gridCol>
                <a:gridCol w="246888">
                  <a:extLst>
                    <a:ext uri="{9D8B030D-6E8A-4147-A177-3AD203B41FA5}">
                      <a16:colId xmlns:a16="http://schemas.microsoft.com/office/drawing/2014/main" val="734348200"/>
                    </a:ext>
                  </a:extLst>
                </a:gridCol>
                <a:gridCol w="246888">
                  <a:extLst>
                    <a:ext uri="{9D8B030D-6E8A-4147-A177-3AD203B41FA5}">
                      <a16:colId xmlns:a16="http://schemas.microsoft.com/office/drawing/2014/main" val="1818947965"/>
                    </a:ext>
                  </a:extLst>
                </a:gridCol>
                <a:gridCol w="246888">
                  <a:extLst>
                    <a:ext uri="{9D8B030D-6E8A-4147-A177-3AD203B41FA5}">
                      <a16:colId xmlns:a16="http://schemas.microsoft.com/office/drawing/2014/main" val="1351145684"/>
                    </a:ext>
                  </a:extLst>
                </a:gridCol>
                <a:gridCol w="246888">
                  <a:extLst>
                    <a:ext uri="{9D8B030D-6E8A-4147-A177-3AD203B41FA5}">
                      <a16:colId xmlns:a16="http://schemas.microsoft.com/office/drawing/2014/main" val="3333813019"/>
                    </a:ext>
                  </a:extLst>
                </a:gridCol>
                <a:gridCol w="246888">
                  <a:extLst>
                    <a:ext uri="{9D8B030D-6E8A-4147-A177-3AD203B41FA5}">
                      <a16:colId xmlns:a16="http://schemas.microsoft.com/office/drawing/2014/main" val="307638070"/>
                    </a:ext>
                  </a:extLst>
                </a:gridCol>
                <a:gridCol w="246888">
                  <a:extLst>
                    <a:ext uri="{9D8B030D-6E8A-4147-A177-3AD203B41FA5}">
                      <a16:colId xmlns:a16="http://schemas.microsoft.com/office/drawing/2014/main" val="1034896281"/>
                    </a:ext>
                  </a:extLst>
                </a:gridCol>
                <a:gridCol w="246888">
                  <a:extLst>
                    <a:ext uri="{9D8B030D-6E8A-4147-A177-3AD203B41FA5}">
                      <a16:colId xmlns:a16="http://schemas.microsoft.com/office/drawing/2014/main" val="38393253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377247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- 2018-09-25 15:04:56 </a:t>
                      </a:r>
                      <a:r>
                        <a:rPr kumimoji="0" lang="en-US" sz="1000" b="0" i="0" u="none" strike="noStrike" kern="1200" cap="none" spc="0" normalizeH="0" baseline="0" noProof="0">
                          <a:ln>
                            <a:noFill/>
                          </a:ln>
                          <a:solidFill>
                            <a:prstClr val="black"/>
                          </a:solidFill>
                          <a:effectLst/>
                          <a:uLnTx/>
                          <a:uFillTx/>
                          <a:latin typeface="+mn-lt"/>
                          <a:ea typeface="+mn-ea"/>
                          <a:cs typeface="+mn-cs"/>
                        </a:rPr>
                        <a:t> 
 Today is World Pharmacists Day!
Laging magtanong sa ating mga Pharmacist upang makasiguro sa tamang dosage, quality, supply at pricing ayon sa riseta ng inyong doktor. Sila ang inyong katuwang sa paghanap ng mabisa at dekalidad na gamot.
Pharmacists: Your medicine experts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757329067"/>
                  </a:ext>
                </a:extLst>
              </a:tr>
            </a:tbl>
          </a:graphicData>
        </a:graphic>
      </p:graphicFrame>
      <p:sp>
        <p:nvSpPr>
          <p:cNvPr id="4" name="Text Placeholder 3">
            <a:extLst>
              <a:ext uri="{FF2B5EF4-FFF2-40B4-BE49-F238E27FC236}">
                <a16:creationId xmlns:a16="http://schemas.microsoft.com/office/drawing/2014/main" id="{30E5EFB0-E96A-41B3-BC71-1BBEF3E4E36B}"/>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2335312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B6A35-11CB-4325-A4C6-C3A1D6B12C33}"/>
              </a:ext>
            </a:extLst>
          </p:cNvPr>
          <p:cNvSpPr>
            <a:spLocks noGrp="1"/>
          </p:cNvSpPr>
          <p:nvPr>
            <p:ph type="title"/>
          </p:nvPr>
        </p:nvSpPr>
        <p:spPr/>
        <p:txBody>
          <a:bodyPr/>
          <a:lstStyle/>
          <a:p>
            <a:r>
              <a:rPr lang="en-US"/>
              <a:t>Facebook Own Posts Table | TGP The Generics Pharmacy - 5 of 26</a:t>
            </a:r>
          </a:p>
        </p:txBody>
      </p:sp>
      <p:graphicFrame>
        <p:nvGraphicFramePr>
          <p:cNvPr id="5" name="Table Placeholder 4">
            <a:extLst>
              <a:ext uri="{FF2B5EF4-FFF2-40B4-BE49-F238E27FC236}">
                <a16:creationId xmlns:a16="http://schemas.microsoft.com/office/drawing/2014/main" id="{6464A332-6355-4315-A607-F6DBEDBF188E}"/>
              </a:ext>
            </a:extLst>
          </p:cNvPr>
          <p:cNvGraphicFramePr>
            <a:graphicFrameLocks noGrp="1"/>
          </p:cNvGraphicFramePr>
          <p:nvPr>
            <p:ph type="tbl" sz="quarter" idx="13"/>
            <p:extLst>
              <p:ext uri="{D42A27DB-BD31-4B8C-83A1-F6EECF244321}">
                <p14:modId xmlns:p14="http://schemas.microsoft.com/office/powerpoint/2010/main" val="34931844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58619028"/>
                    </a:ext>
                  </a:extLst>
                </a:gridCol>
                <a:gridCol w="246888">
                  <a:extLst>
                    <a:ext uri="{9D8B030D-6E8A-4147-A177-3AD203B41FA5}">
                      <a16:colId xmlns:a16="http://schemas.microsoft.com/office/drawing/2014/main" val="761926291"/>
                    </a:ext>
                  </a:extLst>
                </a:gridCol>
                <a:gridCol w="246888">
                  <a:extLst>
                    <a:ext uri="{9D8B030D-6E8A-4147-A177-3AD203B41FA5}">
                      <a16:colId xmlns:a16="http://schemas.microsoft.com/office/drawing/2014/main" val="2700158615"/>
                    </a:ext>
                  </a:extLst>
                </a:gridCol>
                <a:gridCol w="246888">
                  <a:extLst>
                    <a:ext uri="{9D8B030D-6E8A-4147-A177-3AD203B41FA5}">
                      <a16:colId xmlns:a16="http://schemas.microsoft.com/office/drawing/2014/main" val="3057485927"/>
                    </a:ext>
                  </a:extLst>
                </a:gridCol>
                <a:gridCol w="246888">
                  <a:extLst>
                    <a:ext uri="{9D8B030D-6E8A-4147-A177-3AD203B41FA5}">
                      <a16:colId xmlns:a16="http://schemas.microsoft.com/office/drawing/2014/main" val="1866035191"/>
                    </a:ext>
                  </a:extLst>
                </a:gridCol>
                <a:gridCol w="246888">
                  <a:extLst>
                    <a:ext uri="{9D8B030D-6E8A-4147-A177-3AD203B41FA5}">
                      <a16:colId xmlns:a16="http://schemas.microsoft.com/office/drawing/2014/main" val="2998145407"/>
                    </a:ext>
                  </a:extLst>
                </a:gridCol>
                <a:gridCol w="246888">
                  <a:extLst>
                    <a:ext uri="{9D8B030D-6E8A-4147-A177-3AD203B41FA5}">
                      <a16:colId xmlns:a16="http://schemas.microsoft.com/office/drawing/2014/main" val="2193474381"/>
                    </a:ext>
                  </a:extLst>
                </a:gridCol>
                <a:gridCol w="246888">
                  <a:extLst>
                    <a:ext uri="{9D8B030D-6E8A-4147-A177-3AD203B41FA5}">
                      <a16:colId xmlns:a16="http://schemas.microsoft.com/office/drawing/2014/main" val="1232129426"/>
                    </a:ext>
                  </a:extLst>
                </a:gridCol>
                <a:gridCol w="246888">
                  <a:extLst>
                    <a:ext uri="{9D8B030D-6E8A-4147-A177-3AD203B41FA5}">
                      <a16:colId xmlns:a16="http://schemas.microsoft.com/office/drawing/2014/main" val="894243740"/>
                    </a:ext>
                  </a:extLst>
                </a:gridCol>
                <a:gridCol w="246888">
                  <a:extLst>
                    <a:ext uri="{9D8B030D-6E8A-4147-A177-3AD203B41FA5}">
                      <a16:colId xmlns:a16="http://schemas.microsoft.com/office/drawing/2014/main" val="657039583"/>
                    </a:ext>
                  </a:extLst>
                </a:gridCol>
                <a:gridCol w="246888">
                  <a:extLst>
                    <a:ext uri="{9D8B030D-6E8A-4147-A177-3AD203B41FA5}">
                      <a16:colId xmlns:a16="http://schemas.microsoft.com/office/drawing/2014/main" val="204369650"/>
                    </a:ext>
                  </a:extLst>
                </a:gridCol>
                <a:gridCol w="246888">
                  <a:extLst>
                    <a:ext uri="{9D8B030D-6E8A-4147-A177-3AD203B41FA5}">
                      <a16:colId xmlns:a16="http://schemas.microsoft.com/office/drawing/2014/main" val="4288494946"/>
                    </a:ext>
                  </a:extLst>
                </a:gridCol>
                <a:gridCol w="246888">
                  <a:extLst>
                    <a:ext uri="{9D8B030D-6E8A-4147-A177-3AD203B41FA5}">
                      <a16:colId xmlns:a16="http://schemas.microsoft.com/office/drawing/2014/main" val="2137867958"/>
                    </a:ext>
                  </a:extLst>
                </a:gridCol>
                <a:gridCol w="246888">
                  <a:extLst>
                    <a:ext uri="{9D8B030D-6E8A-4147-A177-3AD203B41FA5}">
                      <a16:colId xmlns:a16="http://schemas.microsoft.com/office/drawing/2014/main" val="443811852"/>
                    </a:ext>
                  </a:extLst>
                </a:gridCol>
                <a:gridCol w="246888">
                  <a:extLst>
                    <a:ext uri="{9D8B030D-6E8A-4147-A177-3AD203B41FA5}">
                      <a16:colId xmlns:a16="http://schemas.microsoft.com/office/drawing/2014/main" val="348203947"/>
                    </a:ext>
                  </a:extLst>
                </a:gridCol>
                <a:gridCol w="246888">
                  <a:extLst>
                    <a:ext uri="{9D8B030D-6E8A-4147-A177-3AD203B41FA5}">
                      <a16:colId xmlns:a16="http://schemas.microsoft.com/office/drawing/2014/main" val="2930428881"/>
                    </a:ext>
                  </a:extLst>
                </a:gridCol>
                <a:gridCol w="246888">
                  <a:extLst>
                    <a:ext uri="{9D8B030D-6E8A-4147-A177-3AD203B41FA5}">
                      <a16:colId xmlns:a16="http://schemas.microsoft.com/office/drawing/2014/main" val="2856801768"/>
                    </a:ext>
                  </a:extLst>
                </a:gridCol>
                <a:gridCol w="246888">
                  <a:extLst>
                    <a:ext uri="{9D8B030D-6E8A-4147-A177-3AD203B41FA5}">
                      <a16:colId xmlns:a16="http://schemas.microsoft.com/office/drawing/2014/main" val="1520995171"/>
                    </a:ext>
                  </a:extLst>
                </a:gridCol>
                <a:gridCol w="246888">
                  <a:extLst>
                    <a:ext uri="{9D8B030D-6E8A-4147-A177-3AD203B41FA5}">
                      <a16:colId xmlns:a16="http://schemas.microsoft.com/office/drawing/2014/main" val="3028237511"/>
                    </a:ext>
                  </a:extLst>
                </a:gridCol>
                <a:gridCol w="246888">
                  <a:extLst>
                    <a:ext uri="{9D8B030D-6E8A-4147-A177-3AD203B41FA5}">
                      <a16:colId xmlns:a16="http://schemas.microsoft.com/office/drawing/2014/main" val="3387677793"/>
                    </a:ext>
                  </a:extLst>
                </a:gridCol>
                <a:gridCol w="246888">
                  <a:extLst>
                    <a:ext uri="{9D8B030D-6E8A-4147-A177-3AD203B41FA5}">
                      <a16:colId xmlns:a16="http://schemas.microsoft.com/office/drawing/2014/main" val="2161070793"/>
                    </a:ext>
                  </a:extLst>
                </a:gridCol>
                <a:gridCol w="246888">
                  <a:extLst>
                    <a:ext uri="{9D8B030D-6E8A-4147-A177-3AD203B41FA5}">
                      <a16:colId xmlns:a16="http://schemas.microsoft.com/office/drawing/2014/main" val="2060486766"/>
                    </a:ext>
                  </a:extLst>
                </a:gridCol>
                <a:gridCol w="246888">
                  <a:extLst>
                    <a:ext uri="{9D8B030D-6E8A-4147-A177-3AD203B41FA5}">
                      <a16:colId xmlns:a16="http://schemas.microsoft.com/office/drawing/2014/main" val="897559158"/>
                    </a:ext>
                  </a:extLst>
                </a:gridCol>
                <a:gridCol w="246888">
                  <a:extLst>
                    <a:ext uri="{9D8B030D-6E8A-4147-A177-3AD203B41FA5}">
                      <a16:colId xmlns:a16="http://schemas.microsoft.com/office/drawing/2014/main" val="3810943170"/>
                    </a:ext>
                  </a:extLst>
                </a:gridCol>
                <a:gridCol w="246888">
                  <a:extLst>
                    <a:ext uri="{9D8B030D-6E8A-4147-A177-3AD203B41FA5}">
                      <a16:colId xmlns:a16="http://schemas.microsoft.com/office/drawing/2014/main" val="3917260401"/>
                    </a:ext>
                  </a:extLst>
                </a:gridCol>
                <a:gridCol w="246888">
                  <a:extLst>
                    <a:ext uri="{9D8B030D-6E8A-4147-A177-3AD203B41FA5}">
                      <a16:colId xmlns:a16="http://schemas.microsoft.com/office/drawing/2014/main" val="1231959009"/>
                    </a:ext>
                  </a:extLst>
                </a:gridCol>
                <a:gridCol w="246888">
                  <a:extLst>
                    <a:ext uri="{9D8B030D-6E8A-4147-A177-3AD203B41FA5}">
                      <a16:colId xmlns:a16="http://schemas.microsoft.com/office/drawing/2014/main" val="22266549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821360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- 2018-09-22 21:58:12 </a:t>
                      </a:r>
                      <a:r>
                        <a:rPr kumimoji="0" lang="en-US" sz="1000" b="0" i="0" u="none" strike="noStrike" kern="1200" cap="none" spc="0" normalizeH="0" baseline="0" noProof="0">
                          <a:ln>
                            <a:noFill/>
                          </a:ln>
                          <a:solidFill>
                            <a:prstClr val="black"/>
                          </a:solidFill>
                          <a:effectLst/>
                          <a:uLnTx/>
                          <a:uFillTx/>
                          <a:latin typeface="+mn-lt"/>
                          <a:ea typeface="+mn-ea"/>
                          <a:cs typeface="+mn-cs"/>
                        </a:rPr>
                        <a:t> 
 Kayo ay imbitado!
TGP The Generics Pharmacy Parañaque Drugstore invites you to its Re-Launch.
Magtungo lamang sa TGP Head Office
(Km. 14 Edison St. cor. Cul de Sac,
West Service Road, Sun Valley, Parañaque City)
At mag-register upang makatanggap ng mga sumusunod na libreng services:
🔴 FREE Medical Check up | 9:00am - 2:00pm
🔴 FREE Blood Pressure Check up | 7:30am - 2:00pm
🔴 FREE Blood Glucose Screening | 7:30am - 2:00pm
And enjoy FREE massage, hair make-over, purchase with gifts, product sampling and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7.8631 %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45251453"/>
                  </a:ext>
                </a:extLst>
              </a:tr>
            </a:tbl>
          </a:graphicData>
        </a:graphic>
      </p:graphicFrame>
      <p:sp>
        <p:nvSpPr>
          <p:cNvPr id="4" name="Text Placeholder 3">
            <a:extLst>
              <a:ext uri="{FF2B5EF4-FFF2-40B4-BE49-F238E27FC236}">
                <a16:creationId xmlns:a16="http://schemas.microsoft.com/office/drawing/2014/main" id="{00D0967E-7A9E-4471-A442-20FF68D4C8AD}"/>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3687246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86022-2B08-4419-AA4A-CEB69893A74F}"/>
              </a:ext>
            </a:extLst>
          </p:cNvPr>
          <p:cNvSpPr>
            <a:spLocks noGrp="1"/>
          </p:cNvSpPr>
          <p:nvPr>
            <p:ph type="title"/>
          </p:nvPr>
        </p:nvSpPr>
        <p:spPr/>
        <p:txBody>
          <a:bodyPr/>
          <a:lstStyle/>
          <a:p>
            <a:r>
              <a:rPr lang="en-US"/>
              <a:t>Facebook Own Posts Table | TGP The Generics Pharmacy - 6 of 26</a:t>
            </a:r>
          </a:p>
        </p:txBody>
      </p:sp>
      <p:graphicFrame>
        <p:nvGraphicFramePr>
          <p:cNvPr id="5" name="Table Placeholder 4">
            <a:extLst>
              <a:ext uri="{FF2B5EF4-FFF2-40B4-BE49-F238E27FC236}">
                <a16:creationId xmlns:a16="http://schemas.microsoft.com/office/drawing/2014/main" id="{84585492-B256-4E19-AB06-6111F57EFBED}"/>
              </a:ext>
            </a:extLst>
          </p:cNvPr>
          <p:cNvGraphicFramePr>
            <a:graphicFrameLocks noGrp="1"/>
          </p:cNvGraphicFramePr>
          <p:nvPr>
            <p:ph type="tbl" sz="quarter" idx="13"/>
            <p:extLst>
              <p:ext uri="{D42A27DB-BD31-4B8C-83A1-F6EECF244321}">
                <p14:modId xmlns:p14="http://schemas.microsoft.com/office/powerpoint/2010/main" val="391462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42970853"/>
                    </a:ext>
                  </a:extLst>
                </a:gridCol>
                <a:gridCol w="246888">
                  <a:extLst>
                    <a:ext uri="{9D8B030D-6E8A-4147-A177-3AD203B41FA5}">
                      <a16:colId xmlns:a16="http://schemas.microsoft.com/office/drawing/2014/main" val="1566347847"/>
                    </a:ext>
                  </a:extLst>
                </a:gridCol>
                <a:gridCol w="246888">
                  <a:extLst>
                    <a:ext uri="{9D8B030D-6E8A-4147-A177-3AD203B41FA5}">
                      <a16:colId xmlns:a16="http://schemas.microsoft.com/office/drawing/2014/main" val="1002055964"/>
                    </a:ext>
                  </a:extLst>
                </a:gridCol>
                <a:gridCol w="246888">
                  <a:extLst>
                    <a:ext uri="{9D8B030D-6E8A-4147-A177-3AD203B41FA5}">
                      <a16:colId xmlns:a16="http://schemas.microsoft.com/office/drawing/2014/main" val="1838715095"/>
                    </a:ext>
                  </a:extLst>
                </a:gridCol>
                <a:gridCol w="246888">
                  <a:extLst>
                    <a:ext uri="{9D8B030D-6E8A-4147-A177-3AD203B41FA5}">
                      <a16:colId xmlns:a16="http://schemas.microsoft.com/office/drawing/2014/main" val="2573050329"/>
                    </a:ext>
                  </a:extLst>
                </a:gridCol>
                <a:gridCol w="246888">
                  <a:extLst>
                    <a:ext uri="{9D8B030D-6E8A-4147-A177-3AD203B41FA5}">
                      <a16:colId xmlns:a16="http://schemas.microsoft.com/office/drawing/2014/main" val="3968854745"/>
                    </a:ext>
                  </a:extLst>
                </a:gridCol>
                <a:gridCol w="246888">
                  <a:extLst>
                    <a:ext uri="{9D8B030D-6E8A-4147-A177-3AD203B41FA5}">
                      <a16:colId xmlns:a16="http://schemas.microsoft.com/office/drawing/2014/main" val="589038920"/>
                    </a:ext>
                  </a:extLst>
                </a:gridCol>
                <a:gridCol w="246888">
                  <a:extLst>
                    <a:ext uri="{9D8B030D-6E8A-4147-A177-3AD203B41FA5}">
                      <a16:colId xmlns:a16="http://schemas.microsoft.com/office/drawing/2014/main" val="2147091244"/>
                    </a:ext>
                  </a:extLst>
                </a:gridCol>
                <a:gridCol w="246888">
                  <a:extLst>
                    <a:ext uri="{9D8B030D-6E8A-4147-A177-3AD203B41FA5}">
                      <a16:colId xmlns:a16="http://schemas.microsoft.com/office/drawing/2014/main" val="1166199052"/>
                    </a:ext>
                  </a:extLst>
                </a:gridCol>
                <a:gridCol w="246888">
                  <a:extLst>
                    <a:ext uri="{9D8B030D-6E8A-4147-A177-3AD203B41FA5}">
                      <a16:colId xmlns:a16="http://schemas.microsoft.com/office/drawing/2014/main" val="3113759810"/>
                    </a:ext>
                  </a:extLst>
                </a:gridCol>
                <a:gridCol w="246888">
                  <a:extLst>
                    <a:ext uri="{9D8B030D-6E8A-4147-A177-3AD203B41FA5}">
                      <a16:colId xmlns:a16="http://schemas.microsoft.com/office/drawing/2014/main" val="197949055"/>
                    </a:ext>
                  </a:extLst>
                </a:gridCol>
                <a:gridCol w="246888">
                  <a:extLst>
                    <a:ext uri="{9D8B030D-6E8A-4147-A177-3AD203B41FA5}">
                      <a16:colId xmlns:a16="http://schemas.microsoft.com/office/drawing/2014/main" val="1895296046"/>
                    </a:ext>
                  </a:extLst>
                </a:gridCol>
                <a:gridCol w="246888">
                  <a:extLst>
                    <a:ext uri="{9D8B030D-6E8A-4147-A177-3AD203B41FA5}">
                      <a16:colId xmlns:a16="http://schemas.microsoft.com/office/drawing/2014/main" val="3400885803"/>
                    </a:ext>
                  </a:extLst>
                </a:gridCol>
                <a:gridCol w="246888">
                  <a:extLst>
                    <a:ext uri="{9D8B030D-6E8A-4147-A177-3AD203B41FA5}">
                      <a16:colId xmlns:a16="http://schemas.microsoft.com/office/drawing/2014/main" val="891494744"/>
                    </a:ext>
                  </a:extLst>
                </a:gridCol>
                <a:gridCol w="246888">
                  <a:extLst>
                    <a:ext uri="{9D8B030D-6E8A-4147-A177-3AD203B41FA5}">
                      <a16:colId xmlns:a16="http://schemas.microsoft.com/office/drawing/2014/main" val="3897285517"/>
                    </a:ext>
                  </a:extLst>
                </a:gridCol>
                <a:gridCol w="246888">
                  <a:extLst>
                    <a:ext uri="{9D8B030D-6E8A-4147-A177-3AD203B41FA5}">
                      <a16:colId xmlns:a16="http://schemas.microsoft.com/office/drawing/2014/main" val="3920607165"/>
                    </a:ext>
                  </a:extLst>
                </a:gridCol>
                <a:gridCol w="246888">
                  <a:extLst>
                    <a:ext uri="{9D8B030D-6E8A-4147-A177-3AD203B41FA5}">
                      <a16:colId xmlns:a16="http://schemas.microsoft.com/office/drawing/2014/main" val="4018071613"/>
                    </a:ext>
                  </a:extLst>
                </a:gridCol>
                <a:gridCol w="246888">
                  <a:extLst>
                    <a:ext uri="{9D8B030D-6E8A-4147-A177-3AD203B41FA5}">
                      <a16:colId xmlns:a16="http://schemas.microsoft.com/office/drawing/2014/main" val="2662016781"/>
                    </a:ext>
                  </a:extLst>
                </a:gridCol>
                <a:gridCol w="246888">
                  <a:extLst>
                    <a:ext uri="{9D8B030D-6E8A-4147-A177-3AD203B41FA5}">
                      <a16:colId xmlns:a16="http://schemas.microsoft.com/office/drawing/2014/main" val="2068483554"/>
                    </a:ext>
                  </a:extLst>
                </a:gridCol>
                <a:gridCol w="246888">
                  <a:extLst>
                    <a:ext uri="{9D8B030D-6E8A-4147-A177-3AD203B41FA5}">
                      <a16:colId xmlns:a16="http://schemas.microsoft.com/office/drawing/2014/main" val="2715871557"/>
                    </a:ext>
                  </a:extLst>
                </a:gridCol>
                <a:gridCol w="246888">
                  <a:extLst>
                    <a:ext uri="{9D8B030D-6E8A-4147-A177-3AD203B41FA5}">
                      <a16:colId xmlns:a16="http://schemas.microsoft.com/office/drawing/2014/main" val="2425977944"/>
                    </a:ext>
                  </a:extLst>
                </a:gridCol>
                <a:gridCol w="246888">
                  <a:extLst>
                    <a:ext uri="{9D8B030D-6E8A-4147-A177-3AD203B41FA5}">
                      <a16:colId xmlns:a16="http://schemas.microsoft.com/office/drawing/2014/main" val="2922417865"/>
                    </a:ext>
                  </a:extLst>
                </a:gridCol>
                <a:gridCol w="246888">
                  <a:extLst>
                    <a:ext uri="{9D8B030D-6E8A-4147-A177-3AD203B41FA5}">
                      <a16:colId xmlns:a16="http://schemas.microsoft.com/office/drawing/2014/main" val="569228922"/>
                    </a:ext>
                  </a:extLst>
                </a:gridCol>
                <a:gridCol w="246888">
                  <a:extLst>
                    <a:ext uri="{9D8B030D-6E8A-4147-A177-3AD203B41FA5}">
                      <a16:colId xmlns:a16="http://schemas.microsoft.com/office/drawing/2014/main" val="927716299"/>
                    </a:ext>
                  </a:extLst>
                </a:gridCol>
                <a:gridCol w="246888">
                  <a:extLst>
                    <a:ext uri="{9D8B030D-6E8A-4147-A177-3AD203B41FA5}">
                      <a16:colId xmlns:a16="http://schemas.microsoft.com/office/drawing/2014/main" val="1216892109"/>
                    </a:ext>
                  </a:extLst>
                </a:gridCol>
                <a:gridCol w="246888">
                  <a:extLst>
                    <a:ext uri="{9D8B030D-6E8A-4147-A177-3AD203B41FA5}">
                      <a16:colId xmlns:a16="http://schemas.microsoft.com/office/drawing/2014/main" val="4209068879"/>
                    </a:ext>
                  </a:extLst>
                </a:gridCol>
                <a:gridCol w="246888">
                  <a:extLst>
                    <a:ext uri="{9D8B030D-6E8A-4147-A177-3AD203B41FA5}">
                      <a16:colId xmlns:a16="http://schemas.microsoft.com/office/drawing/2014/main" val="19643887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71836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- 2018-09-18 16:05:53 </a:t>
                      </a:r>
                      <a:r>
                        <a:rPr kumimoji="0" lang="en-US" sz="1000" b="0" i="0" u="none" strike="noStrike" kern="1200" cap="none" spc="0" normalizeH="0" baseline="0" noProof="0">
                          <a:ln>
                            <a:noFill/>
                          </a:ln>
                          <a:solidFill>
                            <a:prstClr val="black"/>
                          </a:solidFill>
                          <a:effectLst/>
                          <a:uLnTx/>
                          <a:uFillTx/>
                          <a:latin typeface="+mn-lt"/>
                          <a:ea typeface="+mn-ea"/>
                          <a:cs typeface="+mn-cs"/>
                        </a:rPr>
                        <a:t> 
 Hinay hinay lang sa pagkain. Ingatan ang diet!
Isang munting paalala mula sa TGPagpagaling ng Pilipinas.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763135060"/>
                  </a:ext>
                </a:extLst>
              </a:tr>
            </a:tbl>
          </a:graphicData>
        </a:graphic>
      </p:graphicFrame>
      <p:sp>
        <p:nvSpPr>
          <p:cNvPr id="4" name="Text Placeholder 3">
            <a:extLst>
              <a:ext uri="{FF2B5EF4-FFF2-40B4-BE49-F238E27FC236}">
                <a16:creationId xmlns:a16="http://schemas.microsoft.com/office/drawing/2014/main" id="{C865A08C-26F4-4702-961E-C3BDF8BB3B32}"/>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3205811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79DF0-B0E0-4685-910C-798ACC77621B}"/>
              </a:ext>
            </a:extLst>
          </p:cNvPr>
          <p:cNvSpPr>
            <a:spLocks noGrp="1"/>
          </p:cNvSpPr>
          <p:nvPr>
            <p:ph type="title"/>
          </p:nvPr>
        </p:nvSpPr>
        <p:spPr/>
        <p:txBody>
          <a:bodyPr/>
          <a:lstStyle/>
          <a:p>
            <a:r>
              <a:rPr lang="en-US"/>
              <a:t>Facebook Own Posts Table | TGP The Generics Pharmacy - 7 of 26</a:t>
            </a:r>
          </a:p>
        </p:txBody>
      </p:sp>
      <p:graphicFrame>
        <p:nvGraphicFramePr>
          <p:cNvPr id="5" name="Table Placeholder 4">
            <a:extLst>
              <a:ext uri="{FF2B5EF4-FFF2-40B4-BE49-F238E27FC236}">
                <a16:creationId xmlns:a16="http://schemas.microsoft.com/office/drawing/2014/main" id="{8168178A-8577-436C-9675-FC09D5E0E61A}"/>
              </a:ext>
            </a:extLst>
          </p:cNvPr>
          <p:cNvGraphicFramePr>
            <a:graphicFrameLocks noGrp="1"/>
          </p:cNvGraphicFramePr>
          <p:nvPr>
            <p:ph type="tbl" sz="quarter" idx="13"/>
            <p:extLst>
              <p:ext uri="{D42A27DB-BD31-4B8C-83A1-F6EECF244321}">
                <p14:modId xmlns:p14="http://schemas.microsoft.com/office/powerpoint/2010/main" val="2616318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81318826"/>
                    </a:ext>
                  </a:extLst>
                </a:gridCol>
                <a:gridCol w="246888">
                  <a:extLst>
                    <a:ext uri="{9D8B030D-6E8A-4147-A177-3AD203B41FA5}">
                      <a16:colId xmlns:a16="http://schemas.microsoft.com/office/drawing/2014/main" val="1425552755"/>
                    </a:ext>
                  </a:extLst>
                </a:gridCol>
                <a:gridCol w="246888">
                  <a:extLst>
                    <a:ext uri="{9D8B030D-6E8A-4147-A177-3AD203B41FA5}">
                      <a16:colId xmlns:a16="http://schemas.microsoft.com/office/drawing/2014/main" val="2476665173"/>
                    </a:ext>
                  </a:extLst>
                </a:gridCol>
                <a:gridCol w="246888">
                  <a:extLst>
                    <a:ext uri="{9D8B030D-6E8A-4147-A177-3AD203B41FA5}">
                      <a16:colId xmlns:a16="http://schemas.microsoft.com/office/drawing/2014/main" val="1122514101"/>
                    </a:ext>
                  </a:extLst>
                </a:gridCol>
                <a:gridCol w="246888">
                  <a:extLst>
                    <a:ext uri="{9D8B030D-6E8A-4147-A177-3AD203B41FA5}">
                      <a16:colId xmlns:a16="http://schemas.microsoft.com/office/drawing/2014/main" val="281058547"/>
                    </a:ext>
                  </a:extLst>
                </a:gridCol>
                <a:gridCol w="246888">
                  <a:extLst>
                    <a:ext uri="{9D8B030D-6E8A-4147-A177-3AD203B41FA5}">
                      <a16:colId xmlns:a16="http://schemas.microsoft.com/office/drawing/2014/main" val="1598964829"/>
                    </a:ext>
                  </a:extLst>
                </a:gridCol>
                <a:gridCol w="246888">
                  <a:extLst>
                    <a:ext uri="{9D8B030D-6E8A-4147-A177-3AD203B41FA5}">
                      <a16:colId xmlns:a16="http://schemas.microsoft.com/office/drawing/2014/main" val="2231147483"/>
                    </a:ext>
                  </a:extLst>
                </a:gridCol>
                <a:gridCol w="246888">
                  <a:extLst>
                    <a:ext uri="{9D8B030D-6E8A-4147-A177-3AD203B41FA5}">
                      <a16:colId xmlns:a16="http://schemas.microsoft.com/office/drawing/2014/main" val="2940257181"/>
                    </a:ext>
                  </a:extLst>
                </a:gridCol>
                <a:gridCol w="246888">
                  <a:extLst>
                    <a:ext uri="{9D8B030D-6E8A-4147-A177-3AD203B41FA5}">
                      <a16:colId xmlns:a16="http://schemas.microsoft.com/office/drawing/2014/main" val="30415549"/>
                    </a:ext>
                  </a:extLst>
                </a:gridCol>
                <a:gridCol w="246888">
                  <a:extLst>
                    <a:ext uri="{9D8B030D-6E8A-4147-A177-3AD203B41FA5}">
                      <a16:colId xmlns:a16="http://schemas.microsoft.com/office/drawing/2014/main" val="3320129067"/>
                    </a:ext>
                  </a:extLst>
                </a:gridCol>
                <a:gridCol w="246888">
                  <a:extLst>
                    <a:ext uri="{9D8B030D-6E8A-4147-A177-3AD203B41FA5}">
                      <a16:colId xmlns:a16="http://schemas.microsoft.com/office/drawing/2014/main" val="1986996192"/>
                    </a:ext>
                  </a:extLst>
                </a:gridCol>
                <a:gridCol w="246888">
                  <a:extLst>
                    <a:ext uri="{9D8B030D-6E8A-4147-A177-3AD203B41FA5}">
                      <a16:colId xmlns:a16="http://schemas.microsoft.com/office/drawing/2014/main" val="3927180857"/>
                    </a:ext>
                  </a:extLst>
                </a:gridCol>
                <a:gridCol w="246888">
                  <a:extLst>
                    <a:ext uri="{9D8B030D-6E8A-4147-A177-3AD203B41FA5}">
                      <a16:colId xmlns:a16="http://schemas.microsoft.com/office/drawing/2014/main" val="3043986413"/>
                    </a:ext>
                  </a:extLst>
                </a:gridCol>
                <a:gridCol w="246888">
                  <a:extLst>
                    <a:ext uri="{9D8B030D-6E8A-4147-A177-3AD203B41FA5}">
                      <a16:colId xmlns:a16="http://schemas.microsoft.com/office/drawing/2014/main" val="869736891"/>
                    </a:ext>
                  </a:extLst>
                </a:gridCol>
                <a:gridCol w="246888">
                  <a:extLst>
                    <a:ext uri="{9D8B030D-6E8A-4147-A177-3AD203B41FA5}">
                      <a16:colId xmlns:a16="http://schemas.microsoft.com/office/drawing/2014/main" val="2105813222"/>
                    </a:ext>
                  </a:extLst>
                </a:gridCol>
                <a:gridCol w="246888">
                  <a:extLst>
                    <a:ext uri="{9D8B030D-6E8A-4147-A177-3AD203B41FA5}">
                      <a16:colId xmlns:a16="http://schemas.microsoft.com/office/drawing/2014/main" val="958385643"/>
                    </a:ext>
                  </a:extLst>
                </a:gridCol>
                <a:gridCol w="246888">
                  <a:extLst>
                    <a:ext uri="{9D8B030D-6E8A-4147-A177-3AD203B41FA5}">
                      <a16:colId xmlns:a16="http://schemas.microsoft.com/office/drawing/2014/main" val="908143480"/>
                    </a:ext>
                  </a:extLst>
                </a:gridCol>
                <a:gridCol w="246888">
                  <a:extLst>
                    <a:ext uri="{9D8B030D-6E8A-4147-A177-3AD203B41FA5}">
                      <a16:colId xmlns:a16="http://schemas.microsoft.com/office/drawing/2014/main" val="1359279673"/>
                    </a:ext>
                  </a:extLst>
                </a:gridCol>
                <a:gridCol w="246888">
                  <a:extLst>
                    <a:ext uri="{9D8B030D-6E8A-4147-A177-3AD203B41FA5}">
                      <a16:colId xmlns:a16="http://schemas.microsoft.com/office/drawing/2014/main" val="342170138"/>
                    </a:ext>
                  </a:extLst>
                </a:gridCol>
                <a:gridCol w="246888">
                  <a:extLst>
                    <a:ext uri="{9D8B030D-6E8A-4147-A177-3AD203B41FA5}">
                      <a16:colId xmlns:a16="http://schemas.microsoft.com/office/drawing/2014/main" val="3006584314"/>
                    </a:ext>
                  </a:extLst>
                </a:gridCol>
                <a:gridCol w="246888">
                  <a:extLst>
                    <a:ext uri="{9D8B030D-6E8A-4147-A177-3AD203B41FA5}">
                      <a16:colId xmlns:a16="http://schemas.microsoft.com/office/drawing/2014/main" val="4031557826"/>
                    </a:ext>
                  </a:extLst>
                </a:gridCol>
                <a:gridCol w="246888">
                  <a:extLst>
                    <a:ext uri="{9D8B030D-6E8A-4147-A177-3AD203B41FA5}">
                      <a16:colId xmlns:a16="http://schemas.microsoft.com/office/drawing/2014/main" val="1447562059"/>
                    </a:ext>
                  </a:extLst>
                </a:gridCol>
                <a:gridCol w="246888">
                  <a:extLst>
                    <a:ext uri="{9D8B030D-6E8A-4147-A177-3AD203B41FA5}">
                      <a16:colId xmlns:a16="http://schemas.microsoft.com/office/drawing/2014/main" val="3174576250"/>
                    </a:ext>
                  </a:extLst>
                </a:gridCol>
                <a:gridCol w="246888">
                  <a:extLst>
                    <a:ext uri="{9D8B030D-6E8A-4147-A177-3AD203B41FA5}">
                      <a16:colId xmlns:a16="http://schemas.microsoft.com/office/drawing/2014/main" val="4241618954"/>
                    </a:ext>
                  </a:extLst>
                </a:gridCol>
                <a:gridCol w="246888">
                  <a:extLst>
                    <a:ext uri="{9D8B030D-6E8A-4147-A177-3AD203B41FA5}">
                      <a16:colId xmlns:a16="http://schemas.microsoft.com/office/drawing/2014/main" val="1467841036"/>
                    </a:ext>
                  </a:extLst>
                </a:gridCol>
                <a:gridCol w="246888">
                  <a:extLst>
                    <a:ext uri="{9D8B030D-6E8A-4147-A177-3AD203B41FA5}">
                      <a16:colId xmlns:a16="http://schemas.microsoft.com/office/drawing/2014/main" val="1204826663"/>
                    </a:ext>
                  </a:extLst>
                </a:gridCol>
                <a:gridCol w="246888">
                  <a:extLst>
                    <a:ext uri="{9D8B030D-6E8A-4147-A177-3AD203B41FA5}">
                      <a16:colId xmlns:a16="http://schemas.microsoft.com/office/drawing/2014/main" val="18408304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425060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- 2018-09-13 22:31:38 </a:t>
                      </a:r>
                      <a:r>
                        <a:rPr kumimoji="0" lang="en-US" sz="1000" b="0" i="0" u="none" strike="noStrike" kern="1200" cap="none" spc="0" normalizeH="0" baseline="0" noProof="0">
                          <a:ln>
                            <a:noFill/>
                          </a:ln>
                          <a:solidFill>
                            <a:prstClr val="black"/>
                          </a:solidFill>
                          <a:effectLst/>
                          <a:uLnTx/>
                          <a:uFillTx/>
                          <a:latin typeface="+mn-lt"/>
                          <a:ea typeface="+mn-ea"/>
                          <a:cs typeface="+mn-cs"/>
                        </a:rPr>
                        <a:t> 
 May checklist na ba kayo? Siguraduhing maging handa sa paparating na bagyo.
Isang paalala mula sa TGP!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537440822"/>
                  </a:ext>
                </a:extLst>
              </a:tr>
            </a:tbl>
          </a:graphicData>
        </a:graphic>
      </p:graphicFrame>
      <p:sp>
        <p:nvSpPr>
          <p:cNvPr id="4" name="Text Placeholder 3">
            <a:extLst>
              <a:ext uri="{FF2B5EF4-FFF2-40B4-BE49-F238E27FC236}">
                <a16:creationId xmlns:a16="http://schemas.microsoft.com/office/drawing/2014/main" id="{A00E0A73-DA26-478B-9376-7FEB45C04580}"/>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5518371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6A628-4303-481F-B10B-7B2717F89A7B}"/>
              </a:ext>
            </a:extLst>
          </p:cNvPr>
          <p:cNvSpPr>
            <a:spLocks noGrp="1"/>
          </p:cNvSpPr>
          <p:nvPr>
            <p:ph type="title"/>
          </p:nvPr>
        </p:nvSpPr>
        <p:spPr/>
        <p:txBody>
          <a:bodyPr/>
          <a:lstStyle/>
          <a:p>
            <a:r>
              <a:rPr lang="en-US"/>
              <a:t>Facebook Own Posts Table | TGP The Generics Pharmacy - 8 of 26</a:t>
            </a:r>
          </a:p>
        </p:txBody>
      </p:sp>
      <p:graphicFrame>
        <p:nvGraphicFramePr>
          <p:cNvPr id="5" name="Table Placeholder 4">
            <a:extLst>
              <a:ext uri="{FF2B5EF4-FFF2-40B4-BE49-F238E27FC236}">
                <a16:creationId xmlns:a16="http://schemas.microsoft.com/office/drawing/2014/main" id="{E43E673A-29D9-4BEE-97C9-E27762AADB4D}"/>
              </a:ext>
            </a:extLst>
          </p:cNvPr>
          <p:cNvGraphicFramePr>
            <a:graphicFrameLocks noGrp="1"/>
          </p:cNvGraphicFramePr>
          <p:nvPr>
            <p:ph type="tbl" sz="quarter" idx="13"/>
            <p:extLst>
              <p:ext uri="{D42A27DB-BD31-4B8C-83A1-F6EECF244321}">
                <p14:modId xmlns:p14="http://schemas.microsoft.com/office/powerpoint/2010/main" val="11599006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30964591"/>
                    </a:ext>
                  </a:extLst>
                </a:gridCol>
                <a:gridCol w="246888">
                  <a:extLst>
                    <a:ext uri="{9D8B030D-6E8A-4147-A177-3AD203B41FA5}">
                      <a16:colId xmlns:a16="http://schemas.microsoft.com/office/drawing/2014/main" val="1625636593"/>
                    </a:ext>
                  </a:extLst>
                </a:gridCol>
                <a:gridCol w="246888">
                  <a:extLst>
                    <a:ext uri="{9D8B030D-6E8A-4147-A177-3AD203B41FA5}">
                      <a16:colId xmlns:a16="http://schemas.microsoft.com/office/drawing/2014/main" val="1323918055"/>
                    </a:ext>
                  </a:extLst>
                </a:gridCol>
                <a:gridCol w="246888">
                  <a:extLst>
                    <a:ext uri="{9D8B030D-6E8A-4147-A177-3AD203B41FA5}">
                      <a16:colId xmlns:a16="http://schemas.microsoft.com/office/drawing/2014/main" val="3860226361"/>
                    </a:ext>
                  </a:extLst>
                </a:gridCol>
                <a:gridCol w="246888">
                  <a:extLst>
                    <a:ext uri="{9D8B030D-6E8A-4147-A177-3AD203B41FA5}">
                      <a16:colId xmlns:a16="http://schemas.microsoft.com/office/drawing/2014/main" val="1717144466"/>
                    </a:ext>
                  </a:extLst>
                </a:gridCol>
                <a:gridCol w="246888">
                  <a:extLst>
                    <a:ext uri="{9D8B030D-6E8A-4147-A177-3AD203B41FA5}">
                      <a16:colId xmlns:a16="http://schemas.microsoft.com/office/drawing/2014/main" val="503325977"/>
                    </a:ext>
                  </a:extLst>
                </a:gridCol>
                <a:gridCol w="246888">
                  <a:extLst>
                    <a:ext uri="{9D8B030D-6E8A-4147-A177-3AD203B41FA5}">
                      <a16:colId xmlns:a16="http://schemas.microsoft.com/office/drawing/2014/main" val="966503164"/>
                    </a:ext>
                  </a:extLst>
                </a:gridCol>
                <a:gridCol w="246888">
                  <a:extLst>
                    <a:ext uri="{9D8B030D-6E8A-4147-A177-3AD203B41FA5}">
                      <a16:colId xmlns:a16="http://schemas.microsoft.com/office/drawing/2014/main" val="127536020"/>
                    </a:ext>
                  </a:extLst>
                </a:gridCol>
                <a:gridCol w="246888">
                  <a:extLst>
                    <a:ext uri="{9D8B030D-6E8A-4147-A177-3AD203B41FA5}">
                      <a16:colId xmlns:a16="http://schemas.microsoft.com/office/drawing/2014/main" val="3015364420"/>
                    </a:ext>
                  </a:extLst>
                </a:gridCol>
                <a:gridCol w="246888">
                  <a:extLst>
                    <a:ext uri="{9D8B030D-6E8A-4147-A177-3AD203B41FA5}">
                      <a16:colId xmlns:a16="http://schemas.microsoft.com/office/drawing/2014/main" val="3044576671"/>
                    </a:ext>
                  </a:extLst>
                </a:gridCol>
                <a:gridCol w="246888">
                  <a:extLst>
                    <a:ext uri="{9D8B030D-6E8A-4147-A177-3AD203B41FA5}">
                      <a16:colId xmlns:a16="http://schemas.microsoft.com/office/drawing/2014/main" val="1658287116"/>
                    </a:ext>
                  </a:extLst>
                </a:gridCol>
                <a:gridCol w="246888">
                  <a:extLst>
                    <a:ext uri="{9D8B030D-6E8A-4147-A177-3AD203B41FA5}">
                      <a16:colId xmlns:a16="http://schemas.microsoft.com/office/drawing/2014/main" val="671539987"/>
                    </a:ext>
                  </a:extLst>
                </a:gridCol>
                <a:gridCol w="246888">
                  <a:extLst>
                    <a:ext uri="{9D8B030D-6E8A-4147-A177-3AD203B41FA5}">
                      <a16:colId xmlns:a16="http://schemas.microsoft.com/office/drawing/2014/main" val="1165582397"/>
                    </a:ext>
                  </a:extLst>
                </a:gridCol>
                <a:gridCol w="246888">
                  <a:extLst>
                    <a:ext uri="{9D8B030D-6E8A-4147-A177-3AD203B41FA5}">
                      <a16:colId xmlns:a16="http://schemas.microsoft.com/office/drawing/2014/main" val="915388505"/>
                    </a:ext>
                  </a:extLst>
                </a:gridCol>
                <a:gridCol w="246888">
                  <a:extLst>
                    <a:ext uri="{9D8B030D-6E8A-4147-A177-3AD203B41FA5}">
                      <a16:colId xmlns:a16="http://schemas.microsoft.com/office/drawing/2014/main" val="1901235625"/>
                    </a:ext>
                  </a:extLst>
                </a:gridCol>
                <a:gridCol w="246888">
                  <a:extLst>
                    <a:ext uri="{9D8B030D-6E8A-4147-A177-3AD203B41FA5}">
                      <a16:colId xmlns:a16="http://schemas.microsoft.com/office/drawing/2014/main" val="226501277"/>
                    </a:ext>
                  </a:extLst>
                </a:gridCol>
                <a:gridCol w="246888">
                  <a:extLst>
                    <a:ext uri="{9D8B030D-6E8A-4147-A177-3AD203B41FA5}">
                      <a16:colId xmlns:a16="http://schemas.microsoft.com/office/drawing/2014/main" val="2438242810"/>
                    </a:ext>
                  </a:extLst>
                </a:gridCol>
                <a:gridCol w="246888">
                  <a:extLst>
                    <a:ext uri="{9D8B030D-6E8A-4147-A177-3AD203B41FA5}">
                      <a16:colId xmlns:a16="http://schemas.microsoft.com/office/drawing/2014/main" val="1830620445"/>
                    </a:ext>
                  </a:extLst>
                </a:gridCol>
                <a:gridCol w="246888">
                  <a:extLst>
                    <a:ext uri="{9D8B030D-6E8A-4147-A177-3AD203B41FA5}">
                      <a16:colId xmlns:a16="http://schemas.microsoft.com/office/drawing/2014/main" val="1873796442"/>
                    </a:ext>
                  </a:extLst>
                </a:gridCol>
                <a:gridCol w="246888">
                  <a:extLst>
                    <a:ext uri="{9D8B030D-6E8A-4147-A177-3AD203B41FA5}">
                      <a16:colId xmlns:a16="http://schemas.microsoft.com/office/drawing/2014/main" val="2664463286"/>
                    </a:ext>
                  </a:extLst>
                </a:gridCol>
                <a:gridCol w="246888">
                  <a:extLst>
                    <a:ext uri="{9D8B030D-6E8A-4147-A177-3AD203B41FA5}">
                      <a16:colId xmlns:a16="http://schemas.microsoft.com/office/drawing/2014/main" val="2238459421"/>
                    </a:ext>
                  </a:extLst>
                </a:gridCol>
                <a:gridCol w="246888">
                  <a:extLst>
                    <a:ext uri="{9D8B030D-6E8A-4147-A177-3AD203B41FA5}">
                      <a16:colId xmlns:a16="http://schemas.microsoft.com/office/drawing/2014/main" val="1870506115"/>
                    </a:ext>
                  </a:extLst>
                </a:gridCol>
                <a:gridCol w="246888">
                  <a:extLst>
                    <a:ext uri="{9D8B030D-6E8A-4147-A177-3AD203B41FA5}">
                      <a16:colId xmlns:a16="http://schemas.microsoft.com/office/drawing/2014/main" val="2291595317"/>
                    </a:ext>
                  </a:extLst>
                </a:gridCol>
                <a:gridCol w="246888">
                  <a:extLst>
                    <a:ext uri="{9D8B030D-6E8A-4147-A177-3AD203B41FA5}">
                      <a16:colId xmlns:a16="http://schemas.microsoft.com/office/drawing/2014/main" val="2754311530"/>
                    </a:ext>
                  </a:extLst>
                </a:gridCol>
                <a:gridCol w="246888">
                  <a:extLst>
                    <a:ext uri="{9D8B030D-6E8A-4147-A177-3AD203B41FA5}">
                      <a16:colId xmlns:a16="http://schemas.microsoft.com/office/drawing/2014/main" val="2419490131"/>
                    </a:ext>
                  </a:extLst>
                </a:gridCol>
                <a:gridCol w="246888">
                  <a:extLst>
                    <a:ext uri="{9D8B030D-6E8A-4147-A177-3AD203B41FA5}">
                      <a16:colId xmlns:a16="http://schemas.microsoft.com/office/drawing/2014/main" val="3076749131"/>
                    </a:ext>
                  </a:extLst>
                </a:gridCol>
                <a:gridCol w="246888">
                  <a:extLst>
                    <a:ext uri="{9D8B030D-6E8A-4147-A177-3AD203B41FA5}">
                      <a16:colId xmlns:a16="http://schemas.microsoft.com/office/drawing/2014/main" val="32977435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79712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- 2018-09-10 12:00:00 </a:t>
                      </a:r>
                      <a:r>
                        <a:rPr kumimoji="0" lang="en-US" sz="1000" b="0" i="0" u="none" strike="noStrike" kern="1200" cap="none" spc="0" normalizeH="0" baseline="0" noProof="0">
                          <a:ln>
                            <a:noFill/>
                          </a:ln>
                          <a:solidFill>
                            <a:prstClr val="black"/>
                          </a:solidFill>
                          <a:effectLst/>
                          <a:uLnTx/>
                          <a:uFillTx/>
                          <a:latin typeface="+mn-lt"/>
                          <a:ea typeface="+mn-ea"/>
                          <a:cs typeface="+mn-cs"/>
                        </a:rPr>
                        <a:t> 
 Today is Suicide Prevention Day.
Health is not only about the physical, it is also about the mental and emotional overall well-being. If you know someone in your life who needs help, mainam na sila ay unawain at pakinggan.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583492348"/>
                  </a:ext>
                </a:extLst>
              </a:tr>
            </a:tbl>
          </a:graphicData>
        </a:graphic>
      </p:graphicFrame>
      <p:sp>
        <p:nvSpPr>
          <p:cNvPr id="4" name="Text Placeholder 3">
            <a:extLst>
              <a:ext uri="{FF2B5EF4-FFF2-40B4-BE49-F238E27FC236}">
                <a16:creationId xmlns:a16="http://schemas.microsoft.com/office/drawing/2014/main" id="{FA34C43A-3AC0-4AC9-AF85-35CD886CD753}"/>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8768473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2979A-8872-41DB-90A8-90B2BFC7D60D}"/>
              </a:ext>
            </a:extLst>
          </p:cNvPr>
          <p:cNvSpPr>
            <a:spLocks noGrp="1"/>
          </p:cNvSpPr>
          <p:nvPr>
            <p:ph type="title"/>
          </p:nvPr>
        </p:nvSpPr>
        <p:spPr/>
        <p:txBody>
          <a:bodyPr/>
          <a:lstStyle/>
          <a:p>
            <a:r>
              <a:rPr lang="en-US"/>
              <a:t>Facebook Own Posts Table | TGP The Generics Pharmacy - 9 of 26</a:t>
            </a:r>
          </a:p>
        </p:txBody>
      </p:sp>
      <p:graphicFrame>
        <p:nvGraphicFramePr>
          <p:cNvPr id="5" name="Table Placeholder 4">
            <a:extLst>
              <a:ext uri="{FF2B5EF4-FFF2-40B4-BE49-F238E27FC236}">
                <a16:creationId xmlns:a16="http://schemas.microsoft.com/office/drawing/2014/main" id="{63EFB73B-FE06-4CD0-9665-5C94A4652247}"/>
              </a:ext>
            </a:extLst>
          </p:cNvPr>
          <p:cNvGraphicFramePr>
            <a:graphicFrameLocks noGrp="1"/>
          </p:cNvGraphicFramePr>
          <p:nvPr>
            <p:ph type="tbl" sz="quarter" idx="13"/>
            <p:extLst>
              <p:ext uri="{D42A27DB-BD31-4B8C-83A1-F6EECF244321}">
                <p14:modId xmlns:p14="http://schemas.microsoft.com/office/powerpoint/2010/main" val="5448387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2182478"/>
                    </a:ext>
                  </a:extLst>
                </a:gridCol>
                <a:gridCol w="246888">
                  <a:extLst>
                    <a:ext uri="{9D8B030D-6E8A-4147-A177-3AD203B41FA5}">
                      <a16:colId xmlns:a16="http://schemas.microsoft.com/office/drawing/2014/main" val="1847728673"/>
                    </a:ext>
                  </a:extLst>
                </a:gridCol>
                <a:gridCol w="246888">
                  <a:extLst>
                    <a:ext uri="{9D8B030D-6E8A-4147-A177-3AD203B41FA5}">
                      <a16:colId xmlns:a16="http://schemas.microsoft.com/office/drawing/2014/main" val="505779432"/>
                    </a:ext>
                  </a:extLst>
                </a:gridCol>
                <a:gridCol w="246888">
                  <a:extLst>
                    <a:ext uri="{9D8B030D-6E8A-4147-A177-3AD203B41FA5}">
                      <a16:colId xmlns:a16="http://schemas.microsoft.com/office/drawing/2014/main" val="1851782815"/>
                    </a:ext>
                  </a:extLst>
                </a:gridCol>
                <a:gridCol w="246888">
                  <a:extLst>
                    <a:ext uri="{9D8B030D-6E8A-4147-A177-3AD203B41FA5}">
                      <a16:colId xmlns:a16="http://schemas.microsoft.com/office/drawing/2014/main" val="1565740536"/>
                    </a:ext>
                  </a:extLst>
                </a:gridCol>
                <a:gridCol w="246888">
                  <a:extLst>
                    <a:ext uri="{9D8B030D-6E8A-4147-A177-3AD203B41FA5}">
                      <a16:colId xmlns:a16="http://schemas.microsoft.com/office/drawing/2014/main" val="913121180"/>
                    </a:ext>
                  </a:extLst>
                </a:gridCol>
                <a:gridCol w="246888">
                  <a:extLst>
                    <a:ext uri="{9D8B030D-6E8A-4147-A177-3AD203B41FA5}">
                      <a16:colId xmlns:a16="http://schemas.microsoft.com/office/drawing/2014/main" val="1498106144"/>
                    </a:ext>
                  </a:extLst>
                </a:gridCol>
                <a:gridCol w="246888">
                  <a:extLst>
                    <a:ext uri="{9D8B030D-6E8A-4147-A177-3AD203B41FA5}">
                      <a16:colId xmlns:a16="http://schemas.microsoft.com/office/drawing/2014/main" val="1853901504"/>
                    </a:ext>
                  </a:extLst>
                </a:gridCol>
                <a:gridCol w="246888">
                  <a:extLst>
                    <a:ext uri="{9D8B030D-6E8A-4147-A177-3AD203B41FA5}">
                      <a16:colId xmlns:a16="http://schemas.microsoft.com/office/drawing/2014/main" val="3965933304"/>
                    </a:ext>
                  </a:extLst>
                </a:gridCol>
                <a:gridCol w="246888">
                  <a:extLst>
                    <a:ext uri="{9D8B030D-6E8A-4147-A177-3AD203B41FA5}">
                      <a16:colId xmlns:a16="http://schemas.microsoft.com/office/drawing/2014/main" val="400088875"/>
                    </a:ext>
                  </a:extLst>
                </a:gridCol>
                <a:gridCol w="246888">
                  <a:extLst>
                    <a:ext uri="{9D8B030D-6E8A-4147-A177-3AD203B41FA5}">
                      <a16:colId xmlns:a16="http://schemas.microsoft.com/office/drawing/2014/main" val="3401403126"/>
                    </a:ext>
                  </a:extLst>
                </a:gridCol>
                <a:gridCol w="246888">
                  <a:extLst>
                    <a:ext uri="{9D8B030D-6E8A-4147-A177-3AD203B41FA5}">
                      <a16:colId xmlns:a16="http://schemas.microsoft.com/office/drawing/2014/main" val="2582478731"/>
                    </a:ext>
                  </a:extLst>
                </a:gridCol>
                <a:gridCol w="246888">
                  <a:extLst>
                    <a:ext uri="{9D8B030D-6E8A-4147-A177-3AD203B41FA5}">
                      <a16:colId xmlns:a16="http://schemas.microsoft.com/office/drawing/2014/main" val="545398334"/>
                    </a:ext>
                  </a:extLst>
                </a:gridCol>
                <a:gridCol w="246888">
                  <a:extLst>
                    <a:ext uri="{9D8B030D-6E8A-4147-A177-3AD203B41FA5}">
                      <a16:colId xmlns:a16="http://schemas.microsoft.com/office/drawing/2014/main" val="2725742164"/>
                    </a:ext>
                  </a:extLst>
                </a:gridCol>
                <a:gridCol w="246888">
                  <a:extLst>
                    <a:ext uri="{9D8B030D-6E8A-4147-A177-3AD203B41FA5}">
                      <a16:colId xmlns:a16="http://schemas.microsoft.com/office/drawing/2014/main" val="864220341"/>
                    </a:ext>
                  </a:extLst>
                </a:gridCol>
                <a:gridCol w="246888">
                  <a:extLst>
                    <a:ext uri="{9D8B030D-6E8A-4147-A177-3AD203B41FA5}">
                      <a16:colId xmlns:a16="http://schemas.microsoft.com/office/drawing/2014/main" val="4195345408"/>
                    </a:ext>
                  </a:extLst>
                </a:gridCol>
                <a:gridCol w="246888">
                  <a:extLst>
                    <a:ext uri="{9D8B030D-6E8A-4147-A177-3AD203B41FA5}">
                      <a16:colId xmlns:a16="http://schemas.microsoft.com/office/drawing/2014/main" val="3674255046"/>
                    </a:ext>
                  </a:extLst>
                </a:gridCol>
                <a:gridCol w="246888">
                  <a:extLst>
                    <a:ext uri="{9D8B030D-6E8A-4147-A177-3AD203B41FA5}">
                      <a16:colId xmlns:a16="http://schemas.microsoft.com/office/drawing/2014/main" val="3880668645"/>
                    </a:ext>
                  </a:extLst>
                </a:gridCol>
                <a:gridCol w="246888">
                  <a:extLst>
                    <a:ext uri="{9D8B030D-6E8A-4147-A177-3AD203B41FA5}">
                      <a16:colId xmlns:a16="http://schemas.microsoft.com/office/drawing/2014/main" val="2360520155"/>
                    </a:ext>
                  </a:extLst>
                </a:gridCol>
                <a:gridCol w="246888">
                  <a:extLst>
                    <a:ext uri="{9D8B030D-6E8A-4147-A177-3AD203B41FA5}">
                      <a16:colId xmlns:a16="http://schemas.microsoft.com/office/drawing/2014/main" val="3844177437"/>
                    </a:ext>
                  </a:extLst>
                </a:gridCol>
                <a:gridCol w="246888">
                  <a:extLst>
                    <a:ext uri="{9D8B030D-6E8A-4147-A177-3AD203B41FA5}">
                      <a16:colId xmlns:a16="http://schemas.microsoft.com/office/drawing/2014/main" val="2886326513"/>
                    </a:ext>
                  </a:extLst>
                </a:gridCol>
                <a:gridCol w="246888">
                  <a:extLst>
                    <a:ext uri="{9D8B030D-6E8A-4147-A177-3AD203B41FA5}">
                      <a16:colId xmlns:a16="http://schemas.microsoft.com/office/drawing/2014/main" val="3487490985"/>
                    </a:ext>
                  </a:extLst>
                </a:gridCol>
                <a:gridCol w="246888">
                  <a:extLst>
                    <a:ext uri="{9D8B030D-6E8A-4147-A177-3AD203B41FA5}">
                      <a16:colId xmlns:a16="http://schemas.microsoft.com/office/drawing/2014/main" val="4051270691"/>
                    </a:ext>
                  </a:extLst>
                </a:gridCol>
                <a:gridCol w="246888">
                  <a:extLst>
                    <a:ext uri="{9D8B030D-6E8A-4147-A177-3AD203B41FA5}">
                      <a16:colId xmlns:a16="http://schemas.microsoft.com/office/drawing/2014/main" val="3840794149"/>
                    </a:ext>
                  </a:extLst>
                </a:gridCol>
                <a:gridCol w="246888">
                  <a:extLst>
                    <a:ext uri="{9D8B030D-6E8A-4147-A177-3AD203B41FA5}">
                      <a16:colId xmlns:a16="http://schemas.microsoft.com/office/drawing/2014/main" val="3223551103"/>
                    </a:ext>
                  </a:extLst>
                </a:gridCol>
                <a:gridCol w="246888">
                  <a:extLst>
                    <a:ext uri="{9D8B030D-6E8A-4147-A177-3AD203B41FA5}">
                      <a16:colId xmlns:a16="http://schemas.microsoft.com/office/drawing/2014/main" val="3425398800"/>
                    </a:ext>
                  </a:extLst>
                </a:gridCol>
                <a:gridCol w="246888">
                  <a:extLst>
                    <a:ext uri="{9D8B030D-6E8A-4147-A177-3AD203B41FA5}">
                      <a16:colId xmlns:a16="http://schemas.microsoft.com/office/drawing/2014/main" val="2894729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858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- 2018-09-09 09:00:01 </a:t>
                      </a:r>
                      <a:r>
                        <a:rPr kumimoji="0" lang="en-US" sz="1000" b="0" i="0" u="none" strike="noStrike" kern="1200" cap="none" spc="0" normalizeH="0" baseline="0" noProof="0">
                          <a:ln>
                            <a:noFill/>
                          </a:ln>
                          <a:solidFill>
                            <a:prstClr val="black"/>
                          </a:solidFill>
                          <a:effectLst/>
                          <a:uLnTx/>
                          <a:uFillTx/>
                          <a:latin typeface="+mn-lt"/>
                          <a:ea typeface="+mn-ea"/>
                          <a:cs typeface="+mn-cs"/>
                        </a:rPr>
                        <a:t> 
 Growing old is mandatory, but being healthy should still be a priority.
Happy Grandparents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154251276"/>
                  </a:ext>
                </a:extLst>
              </a:tr>
            </a:tbl>
          </a:graphicData>
        </a:graphic>
      </p:graphicFrame>
      <p:sp>
        <p:nvSpPr>
          <p:cNvPr id="4" name="Text Placeholder 3">
            <a:extLst>
              <a:ext uri="{FF2B5EF4-FFF2-40B4-BE49-F238E27FC236}">
                <a16:creationId xmlns:a16="http://schemas.microsoft.com/office/drawing/2014/main" id="{378B3092-1A63-4462-B797-8717077D7DF2}"/>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38655324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8912E-9EF9-44CE-8598-8EE20E04D9C2}"/>
              </a:ext>
            </a:extLst>
          </p:cNvPr>
          <p:cNvSpPr>
            <a:spLocks noGrp="1"/>
          </p:cNvSpPr>
          <p:nvPr>
            <p:ph type="title"/>
          </p:nvPr>
        </p:nvSpPr>
        <p:spPr/>
        <p:txBody>
          <a:bodyPr/>
          <a:lstStyle/>
          <a:p>
            <a:r>
              <a:rPr lang="en-US"/>
              <a:t>Facebook Own Posts Table | TGP The Generics Pharmacy - 10 of 26</a:t>
            </a:r>
          </a:p>
        </p:txBody>
      </p:sp>
      <p:graphicFrame>
        <p:nvGraphicFramePr>
          <p:cNvPr id="5" name="Table Placeholder 4">
            <a:extLst>
              <a:ext uri="{FF2B5EF4-FFF2-40B4-BE49-F238E27FC236}">
                <a16:creationId xmlns:a16="http://schemas.microsoft.com/office/drawing/2014/main" id="{8AA10D93-F7EF-4A0D-9472-5367302FFDDC}"/>
              </a:ext>
            </a:extLst>
          </p:cNvPr>
          <p:cNvGraphicFramePr>
            <a:graphicFrameLocks noGrp="1"/>
          </p:cNvGraphicFramePr>
          <p:nvPr>
            <p:ph type="tbl" sz="quarter" idx="13"/>
            <p:extLst>
              <p:ext uri="{D42A27DB-BD31-4B8C-83A1-F6EECF244321}">
                <p14:modId xmlns:p14="http://schemas.microsoft.com/office/powerpoint/2010/main" val="6268850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00335803"/>
                    </a:ext>
                  </a:extLst>
                </a:gridCol>
                <a:gridCol w="246888">
                  <a:extLst>
                    <a:ext uri="{9D8B030D-6E8A-4147-A177-3AD203B41FA5}">
                      <a16:colId xmlns:a16="http://schemas.microsoft.com/office/drawing/2014/main" val="1556336852"/>
                    </a:ext>
                  </a:extLst>
                </a:gridCol>
                <a:gridCol w="246888">
                  <a:extLst>
                    <a:ext uri="{9D8B030D-6E8A-4147-A177-3AD203B41FA5}">
                      <a16:colId xmlns:a16="http://schemas.microsoft.com/office/drawing/2014/main" val="3441932135"/>
                    </a:ext>
                  </a:extLst>
                </a:gridCol>
                <a:gridCol w="246888">
                  <a:extLst>
                    <a:ext uri="{9D8B030D-6E8A-4147-A177-3AD203B41FA5}">
                      <a16:colId xmlns:a16="http://schemas.microsoft.com/office/drawing/2014/main" val="137043253"/>
                    </a:ext>
                  </a:extLst>
                </a:gridCol>
                <a:gridCol w="246888">
                  <a:extLst>
                    <a:ext uri="{9D8B030D-6E8A-4147-A177-3AD203B41FA5}">
                      <a16:colId xmlns:a16="http://schemas.microsoft.com/office/drawing/2014/main" val="1656209198"/>
                    </a:ext>
                  </a:extLst>
                </a:gridCol>
                <a:gridCol w="246888">
                  <a:extLst>
                    <a:ext uri="{9D8B030D-6E8A-4147-A177-3AD203B41FA5}">
                      <a16:colId xmlns:a16="http://schemas.microsoft.com/office/drawing/2014/main" val="4293022970"/>
                    </a:ext>
                  </a:extLst>
                </a:gridCol>
                <a:gridCol w="246888">
                  <a:extLst>
                    <a:ext uri="{9D8B030D-6E8A-4147-A177-3AD203B41FA5}">
                      <a16:colId xmlns:a16="http://schemas.microsoft.com/office/drawing/2014/main" val="144448214"/>
                    </a:ext>
                  </a:extLst>
                </a:gridCol>
                <a:gridCol w="246888">
                  <a:extLst>
                    <a:ext uri="{9D8B030D-6E8A-4147-A177-3AD203B41FA5}">
                      <a16:colId xmlns:a16="http://schemas.microsoft.com/office/drawing/2014/main" val="1667994709"/>
                    </a:ext>
                  </a:extLst>
                </a:gridCol>
                <a:gridCol w="246888">
                  <a:extLst>
                    <a:ext uri="{9D8B030D-6E8A-4147-A177-3AD203B41FA5}">
                      <a16:colId xmlns:a16="http://schemas.microsoft.com/office/drawing/2014/main" val="3493154854"/>
                    </a:ext>
                  </a:extLst>
                </a:gridCol>
                <a:gridCol w="246888">
                  <a:extLst>
                    <a:ext uri="{9D8B030D-6E8A-4147-A177-3AD203B41FA5}">
                      <a16:colId xmlns:a16="http://schemas.microsoft.com/office/drawing/2014/main" val="1373439729"/>
                    </a:ext>
                  </a:extLst>
                </a:gridCol>
                <a:gridCol w="246888">
                  <a:extLst>
                    <a:ext uri="{9D8B030D-6E8A-4147-A177-3AD203B41FA5}">
                      <a16:colId xmlns:a16="http://schemas.microsoft.com/office/drawing/2014/main" val="4240198912"/>
                    </a:ext>
                  </a:extLst>
                </a:gridCol>
                <a:gridCol w="246888">
                  <a:extLst>
                    <a:ext uri="{9D8B030D-6E8A-4147-A177-3AD203B41FA5}">
                      <a16:colId xmlns:a16="http://schemas.microsoft.com/office/drawing/2014/main" val="2658334144"/>
                    </a:ext>
                  </a:extLst>
                </a:gridCol>
                <a:gridCol w="246888">
                  <a:extLst>
                    <a:ext uri="{9D8B030D-6E8A-4147-A177-3AD203B41FA5}">
                      <a16:colId xmlns:a16="http://schemas.microsoft.com/office/drawing/2014/main" val="601576433"/>
                    </a:ext>
                  </a:extLst>
                </a:gridCol>
                <a:gridCol w="246888">
                  <a:extLst>
                    <a:ext uri="{9D8B030D-6E8A-4147-A177-3AD203B41FA5}">
                      <a16:colId xmlns:a16="http://schemas.microsoft.com/office/drawing/2014/main" val="3516552744"/>
                    </a:ext>
                  </a:extLst>
                </a:gridCol>
                <a:gridCol w="246888">
                  <a:extLst>
                    <a:ext uri="{9D8B030D-6E8A-4147-A177-3AD203B41FA5}">
                      <a16:colId xmlns:a16="http://schemas.microsoft.com/office/drawing/2014/main" val="676728001"/>
                    </a:ext>
                  </a:extLst>
                </a:gridCol>
                <a:gridCol w="246888">
                  <a:extLst>
                    <a:ext uri="{9D8B030D-6E8A-4147-A177-3AD203B41FA5}">
                      <a16:colId xmlns:a16="http://schemas.microsoft.com/office/drawing/2014/main" val="2104985629"/>
                    </a:ext>
                  </a:extLst>
                </a:gridCol>
                <a:gridCol w="246888">
                  <a:extLst>
                    <a:ext uri="{9D8B030D-6E8A-4147-A177-3AD203B41FA5}">
                      <a16:colId xmlns:a16="http://schemas.microsoft.com/office/drawing/2014/main" val="886693642"/>
                    </a:ext>
                  </a:extLst>
                </a:gridCol>
                <a:gridCol w="246888">
                  <a:extLst>
                    <a:ext uri="{9D8B030D-6E8A-4147-A177-3AD203B41FA5}">
                      <a16:colId xmlns:a16="http://schemas.microsoft.com/office/drawing/2014/main" val="2920354206"/>
                    </a:ext>
                  </a:extLst>
                </a:gridCol>
                <a:gridCol w="246888">
                  <a:extLst>
                    <a:ext uri="{9D8B030D-6E8A-4147-A177-3AD203B41FA5}">
                      <a16:colId xmlns:a16="http://schemas.microsoft.com/office/drawing/2014/main" val="1670246984"/>
                    </a:ext>
                  </a:extLst>
                </a:gridCol>
                <a:gridCol w="246888">
                  <a:extLst>
                    <a:ext uri="{9D8B030D-6E8A-4147-A177-3AD203B41FA5}">
                      <a16:colId xmlns:a16="http://schemas.microsoft.com/office/drawing/2014/main" val="289839771"/>
                    </a:ext>
                  </a:extLst>
                </a:gridCol>
                <a:gridCol w="246888">
                  <a:extLst>
                    <a:ext uri="{9D8B030D-6E8A-4147-A177-3AD203B41FA5}">
                      <a16:colId xmlns:a16="http://schemas.microsoft.com/office/drawing/2014/main" val="1232486439"/>
                    </a:ext>
                  </a:extLst>
                </a:gridCol>
                <a:gridCol w="246888">
                  <a:extLst>
                    <a:ext uri="{9D8B030D-6E8A-4147-A177-3AD203B41FA5}">
                      <a16:colId xmlns:a16="http://schemas.microsoft.com/office/drawing/2014/main" val="109231838"/>
                    </a:ext>
                  </a:extLst>
                </a:gridCol>
                <a:gridCol w="246888">
                  <a:extLst>
                    <a:ext uri="{9D8B030D-6E8A-4147-A177-3AD203B41FA5}">
                      <a16:colId xmlns:a16="http://schemas.microsoft.com/office/drawing/2014/main" val="1025156991"/>
                    </a:ext>
                  </a:extLst>
                </a:gridCol>
                <a:gridCol w="246888">
                  <a:extLst>
                    <a:ext uri="{9D8B030D-6E8A-4147-A177-3AD203B41FA5}">
                      <a16:colId xmlns:a16="http://schemas.microsoft.com/office/drawing/2014/main" val="3681495458"/>
                    </a:ext>
                  </a:extLst>
                </a:gridCol>
                <a:gridCol w="246888">
                  <a:extLst>
                    <a:ext uri="{9D8B030D-6E8A-4147-A177-3AD203B41FA5}">
                      <a16:colId xmlns:a16="http://schemas.microsoft.com/office/drawing/2014/main" val="4144799462"/>
                    </a:ext>
                  </a:extLst>
                </a:gridCol>
                <a:gridCol w="246888">
                  <a:extLst>
                    <a:ext uri="{9D8B030D-6E8A-4147-A177-3AD203B41FA5}">
                      <a16:colId xmlns:a16="http://schemas.microsoft.com/office/drawing/2014/main" val="3990349063"/>
                    </a:ext>
                  </a:extLst>
                </a:gridCol>
                <a:gridCol w="246888">
                  <a:extLst>
                    <a:ext uri="{9D8B030D-6E8A-4147-A177-3AD203B41FA5}">
                      <a16:colId xmlns:a16="http://schemas.microsoft.com/office/drawing/2014/main" val="19230368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994137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- 2018-08-27 18:24:26 </a:t>
                      </a:r>
                      <a:r>
                        <a:rPr kumimoji="0" lang="en-US" sz="1000" b="0" i="0" u="none" strike="noStrike" kern="1200" cap="none" spc="0" normalizeH="0" baseline="0" noProof="0">
                          <a:ln>
                            <a:noFill/>
                          </a:ln>
                          <a:solidFill>
                            <a:prstClr val="black"/>
                          </a:solidFill>
                          <a:effectLst/>
                          <a:uLnTx/>
                          <a:uFillTx/>
                          <a:latin typeface="+mn-lt"/>
                          <a:ea typeface="+mn-ea"/>
                          <a:cs typeface="+mn-cs"/>
                        </a:rPr>
                        <a:t> 
 Saludo ang TGP sa ating mga pang araw-araw na mga bayani! Salamat sa inyong pagiging TGPagtaggol ng mamamayang Pilipino.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044676807"/>
                  </a:ext>
                </a:extLst>
              </a:tr>
            </a:tbl>
          </a:graphicData>
        </a:graphic>
      </p:graphicFrame>
      <p:sp>
        <p:nvSpPr>
          <p:cNvPr id="4" name="Text Placeholder 3">
            <a:extLst>
              <a:ext uri="{FF2B5EF4-FFF2-40B4-BE49-F238E27FC236}">
                <a16:creationId xmlns:a16="http://schemas.microsoft.com/office/drawing/2014/main" id="{8C84CD2F-54DE-411E-9502-E4B34D31D6CB}"/>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5696177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387481-D241-438D-947A-486C23C52BEE}"/>
              </a:ext>
            </a:extLst>
          </p:cNvPr>
          <p:cNvSpPr>
            <a:spLocks noGrp="1"/>
          </p:cNvSpPr>
          <p:nvPr>
            <p:ph type="title"/>
          </p:nvPr>
        </p:nvSpPr>
        <p:spPr/>
        <p:txBody>
          <a:bodyPr/>
          <a:lstStyle/>
          <a:p>
            <a:r>
              <a:rPr lang="en-US"/>
              <a:t>Facebook Own Posts Table | TGP The Generics Pharmacy - 11 of 26</a:t>
            </a:r>
          </a:p>
        </p:txBody>
      </p:sp>
      <p:graphicFrame>
        <p:nvGraphicFramePr>
          <p:cNvPr id="5" name="Table Placeholder 4">
            <a:extLst>
              <a:ext uri="{FF2B5EF4-FFF2-40B4-BE49-F238E27FC236}">
                <a16:creationId xmlns:a16="http://schemas.microsoft.com/office/drawing/2014/main" id="{B9282F1D-9AE0-4BCC-B0A0-02D73D1ED2DD}"/>
              </a:ext>
            </a:extLst>
          </p:cNvPr>
          <p:cNvGraphicFramePr>
            <a:graphicFrameLocks noGrp="1"/>
          </p:cNvGraphicFramePr>
          <p:nvPr>
            <p:ph type="tbl" sz="quarter" idx="13"/>
            <p:extLst>
              <p:ext uri="{D42A27DB-BD31-4B8C-83A1-F6EECF244321}">
                <p14:modId xmlns:p14="http://schemas.microsoft.com/office/powerpoint/2010/main" val="8905439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58390331"/>
                    </a:ext>
                  </a:extLst>
                </a:gridCol>
                <a:gridCol w="246888">
                  <a:extLst>
                    <a:ext uri="{9D8B030D-6E8A-4147-A177-3AD203B41FA5}">
                      <a16:colId xmlns:a16="http://schemas.microsoft.com/office/drawing/2014/main" val="2376726613"/>
                    </a:ext>
                  </a:extLst>
                </a:gridCol>
                <a:gridCol w="246888">
                  <a:extLst>
                    <a:ext uri="{9D8B030D-6E8A-4147-A177-3AD203B41FA5}">
                      <a16:colId xmlns:a16="http://schemas.microsoft.com/office/drawing/2014/main" val="2317139432"/>
                    </a:ext>
                  </a:extLst>
                </a:gridCol>
                <a:gridCol w="246888">
                  <a:extLst>
                    <a:ext uri="{9D8B030D-6E8A-4147-A177-3AD203B41FA5}">
                      <a16:colId xmlns:a16="http://schemas.microsoft.com/office/drawing/2014/main" val="1916196926"/>
                    </a:ext>
                  </a:extLst>
                </a:gridCol>
                <a:gridCol w="246888">
                  <a:extLst>
                    <a:ext uri="{9D8B030D-6E8A-4147-A177-3AD203B41FA5}">
                      <a16:colId xmlns:a16="http://schemas.microsoft.com/office/drawing/2014/main" val="3449266676"/>
                    </a:ext>
                  </a:extLst>
                </a:gridCol>
                <a:gridCol w="246888">
                  <a:extLst>
                    <a:ext uri="{9D8B030D-6E8A-4147-A177-3AD203B41FA5}">
                      <a16:colId xmlns:a16="http://schemas.microsoft.com/office/drawing/2014/main" val="3333611221"/>
                    </a:ext>
                  </a:extLst>
                </a:gridCol>
                <a:gridCol w="246888">
                  <a:extLst>
                    <a:ext uri="{9D8B030D-6E8A-4147-A177-3AD203B41FA5}">
                      <a16:colId xmlns:a16="http://schemas.microsoft.com/office/drawing/2014/main" val="3579642522"/>
                    </a:ext>
                  </a:extLst>
                </a:gridCol>
                <a:gridCol w="246888">
                  <a:extLst>
                    <a:ext uri="{9D8B030D-6E8A-4147-A177-3AD203B41FA5}">
                      <a16:colId xmlns:a16="http://schemas.microsoft.com/office/drawing/2014/main" val="4008460284"/>
                    </a:ext>
                  </a:extLst>
                </a:gridCol>
                <a:gridCol w="246888">
                  <a:extLst>
                    <a:ext uri="{9D8B030D-6E8A-4147-A177-3AD203B41FA5}">
                      <a16:colId xmlns:a16="http://schemas.microsoft.com/office/drawing/2014/main" val="4046660780"/>
                    </a:ext>
                  </a:extLst>
                </a:gridCol>
                <a:gridCol w="246888">
                  <a:extLst>
                    <a:ext uri="{9D8B030D-6E8A-4147-A177-3AD203B41FA5}">
                      <a16:colId xmlns:a16="http://schemas.microsoft.com/office/drawing/2014/main" val="347634637"/>
                    </a:ext>
                  </a:extLst>
                </a:gridCol>
                <a:gridCol w="246888">
                  <a:extLst>
                    <a:ext uri="{9D8B030D-6E8A-4147-A177-3AD203B41FA5}">
                      <a16:colId xmlns:a16="http://schemas.microsoft.com/office/drawing/2014/main" val="2903795511"/>
                    </a:ext>
                  </a:extLst>
                </a:gridCol>
                <a:gridCol w="246888">
                  <a:extLst>
                    <a:ext uri="{9D8B030D-6E8A-4147-A177-3AD203B41FA5}">
                      <a16:colId xmlns:a16="http://schemas.microsoft.com/office/drawing/2014/main" val="1894485679"/>
                    </a:ext>
                  </a:extLst>
                </a:gridCol>
                <a:gridCol w="246888">
                  <a:extLst>
                    <a:ext uri="{9D8B030D-6E8A-4147-A177-3AD203B41FA5}">
                      <a16:colId xmlns:a16="http://schemas.microsoft.com/office/drawing/2014/main" val="4012534454"/>
                    </a:ext>
                  </a:extLst>
                </a:gridCol>
                <a:gridCol w="246888">
                  <a:extLst>
                    <a:ext uri="{9D8B030D-6E8A-4147-A177-3AD203B41FA5}">
                      <a16:colId xmlns:a16="http://schemas.microsoft.com/office/drawing/2014/main" val="454571214"/>
                    </a:ext>
                  </a:extLst>
                </a:gridCol>
                <a:gridCol w="246888">
                  <a:extLst>
                    <a:ext uri="{9D8B030D-6E8A-4147-A177-3AD203B41FA5}">
                      <a16:colId xmlns:a16="http://schemas.microsoft.com/office/drawing/2014/main" val="1287053383"/>
                    </a:ext>
                  </a:extLst>
                </a:gridCol>
                <a:gridCol w="246888">
                  <a:extLst>
                    <a:ext uri="{9D8B030D-6E8A-4147-A177-3AD203B41FA5}">
                      <a16:colId xmlns:a16="http://schemas.microsoft.com/office/drawing/2014/main" val="2356861019"/>
                    </a:ext>
                  </a:extLst>
                </a:gridCol>
                <a:gridCol w="246888">
                  <a:extLst>
                    <a:ext uri="{9D8B030D-6E8A-4147-A177-3AD203B41FA5}">
                      <a16:colId xmlns:a16="http://schemas.microsoft.com/office/drawing/2014/main" val="100670635"/>
                    </a:ext>
                  </a:extLst>
                </a:gridCol>
                <a:gridCol w="246888">
                  <a:extLst>
                    <a:ext uri="{9D8B030D-6E8A-4147-A177-3AD203B41FA5}">
                      <a16:colId xmlns:a16="http://schemas.microsoft.com/office/drawing/2014/main" val="3685864226"/>
                    </a:ext>
                  </a:extLst>
                </a:gridCol>
                <a:gridCol w="246888">
                  <a:extLst>
                    <a:ext uri="{9D8B030D-6E8A-4147-A177-3AD203B41FA5}">
                      <a16:colId xmlns:a16="http://schemas.microsoft.com/office/drawing/2014/main" val="1429864229"/>
                    </a:ext>
                  </a:extLst>
                </a:gridCol>
                <a:gridCol w="246888">
                  <a:extLst>
                    <a:ext uri="{9D8B030D-6E8A-4147-A177-3AD203B41FA5}">
                      <a16:colId xmlns:a16="http://schemas.microsoft.com/office/drawing/2014/main" val="2396809405"/>
                    </a:ext>
                  </a:extLst>
                </a:gridCol>
                <a:gridCol w="246888">
                  <a:extLst>
                    <a:ext uri="{9D8B030D-6E8A-4147-A177-3AD203B41FA5}">
                      <a16:colId xmlns:a16="http://schemas.microsoft.com/office/drawing/2014/main" val="1499804144"/>
                    </a:ext>
                  </a:extLst>
                </a:gridCol>
                <a:gridCol w="246888">
                  <a:extLst>
                    <a:ext uri="{9D8B030D-6E8A-4147-A177-3AD203B41FA5}">
                      <a16:colId xmlns:a16="http://schemas.microsoft.com/office/drawing/2014/main" val="3416396322"/>
                    </a:ext>
                  </a:extLst>
                </a:gridCol>
                <a:gridCol w="246888">
                  <a:extLst>
                    <a:ext uri="{9D8B030D-6E8A-4147-A177-3AD203B41FA5}">
                      <a16:colId xmlns:a16="http://schemas.microsoft.com/office/drawing/2014/main" val="4148143845"/>
                    </a:ext>
                  </a:extLst>
                </a:gridCol>
                <a:gridCol w="246888">
                  <a:extLst>
                    <a:ext uri="{9D8B030D-6E8A-4147-A177-3AD203B41FA5}">
                      <a16:colId xmlns:a16="http://schemas.microsoft.com/office/drawing/2014/main" val="2111544868"/>
                    </a:ext>
                  </a:extLst>
                </a:gridCol>
                <a:gridCol w="246888">
                  <a:extLst>
                    <a:ext uri="{9D8B030D-6E8A-4147-A177-3AD203B41FA5}">
                      <a16:colId xmlns:a16="http://schemas.microsoft.com/office/drawing/2014/main" val="2535176063"/>
                    </a:ext>
                  </a:extLst>
                </a:gridCol>
                <a:gridCol w="246888">
                  <a:extLst>
                    <a:ext uri="{9D8B030D-6E8A-4147-A177-3AD203B41FA5}">
                      <a16:colId xmlns:a16="http://schemas.microsoft.com/office/drawing/2014/main" val="3102735250"/>
                    </a:ext>
                  </a:extLst>
                </a:gridCol>
                <a:gridCol w="246888">
                  <a:extLst>
                    <a:ext uri="{9D8B030D-6E8A-4147-A177-3AD203B41FA5}">
                      <a16:colId xmlns:a16="http://schemas.microsoft.com/office/drawing/2014/main" val="21318733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267768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- 2018-08-24 17:52:07 </a:t>
                      </a:r>
                      <a:r>
                        <a:rPr kumimoji="0" lang="en-US" sz="1000" b="0" i="0" u="none" strike="noStrike" kern="1200" cap="none" spc="0" normalizeH="0" baseline="0" noProof="0">
                          <a:ln>
                            <a:noFill/>
                          </a:ln>
                          <a:solidFill>
                            <a:prstClr val="black"/>
                          </a:solidFill>
                          <a:effectLst/>
                          <a:uLnTx/>
                          <a:uFillTx/>
                          <a:latin typeface="+mn-lt"/>
                          <a:ea typeface="+mn-ea"/>
                          <a:cs typeface="+mn-cs"/>
                        </a:rPr>
                        <a:t> 
 Pagdating sa gamot, magtiwala diyan sa tapat. Tapat sa galing, tapat sa halaga, at syempre, tapat sa'yo!
TGP ang TGPagpagaling ng Pilipinas!
ASC Ref.: T031N042018T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37251194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8416061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8391115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765317614"/>
                  </a:ext>
                </a:extLst>
              </a:tr>
            </a:tbl>
          </a:graphicData>
        </a:graphic>
      </p:graphicFrame>
      <p:sp>
        <p:nvSpPr>
          <p:cNvPr id="4" name="Text Placeholder 3">
            <a:extLst>
              <a:ext uri="{FF2B5EF4-FFF2-40B4-BE49-F238E27FC236}">
                <a16:creationId xmlns:a16="http://schemas.microsoft.com/office/drawing/2014/main" id="{4DD1EF14-2E24-4AA4-9CF2-805371C0AE65}"/>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31901163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03652-1449-4514-B7FA-3AC260D0AEA6}"/>
              </a:ext>
            </a:extLst>
          </p:cNvPr>
          <p:cNvSpPr>
            <a:spLocks noGrp="1"/>
          </p:cNvSpPr>
          <p:nvPr>
            <p:ph type="title"/>
          </p:nvPr>
        </p:nvSpPr>
        <p:spPr/>
        <p:txBody>
          <a:bodyPr/>
          <a:lstStyle/>
          <a:p>
            <a:r>
              <a:rPr lang="en-US"/>
              <a:t>Facebook Own Posts Table | TGP The Generics Pharmacy - 12 of 26</a:t>
            </a:r>
          </a:p>
        </p:txBody>
      </p:sp>
      <p:graphicFrame>
        <p:nvGraphicFramePr>
          <p:cNvPr id="5" name="Table Placeholder 4">
            <a:extLst>
              <a:ext uri="{FF2B5EF4-FFF2-40B4-BE49-F238E27FC236}">
                <a16:creationId xmlns:a16="http://schemas.microsoft.com/office/drawing/2014/main" id="{26959A63-8F0F-41B9-A906-53CB9269BCA4}"/>
              </a:ext>
            </a:extLst>
          </p:cNvPr>
          <p:cNvGraphicFramePr>
            <a:graphicFrameLocks noGrp="1"/>
          </p:cNvGraphicFramePr>
          <p:nvPr>
            <p:ph type="tbl" sz="quarter" idx="13"/>
            <p:extLst>
              <p:ext uri="{D42A27DB-BD31-4B8C-83A1-F6EECF244321}">
                <p14:modId xmlns:p14="http://schemas.microsoft.com/office/powerpoint/2010/main" val="17452243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799946863"/>
                    </a:ext>
                  </a:extLst>
                </a:gridCol>
                <a:gridCol w="246888">
                  <a:extLst>
                    <a:ext uri="{9D8B030D-6E8A-4147-A177-3AD203B41FA5}">
                      <a16:colId xmlns:a16="http://schemas.microsoft.com/office/drawing/2014/main" val="1882430366"/>
                    </a:ext>
                  </a:extLst>
                </a:gridCol>
                <a:gridCol w="246888">
                  <a:extLst>
                    <a:ext uri="{9D8B030D-6E8A-4147-A177-3AD203B41FA5}">
                      <a16:colId xmlns:a16="http://schemas.microsoft.com/office/drawing/2014/main" val="571140369"/>
                    </a:ext>
                  </a:extLst>
                </a:gridCol>
                <a:gridCol w="246888">
                  <a:extLst>
                    <a:ext uri="{9D8B030D-6E8A-4147-A177-3AD203B41FA5}">
                      <a16:colId xmlns:a16="http://schemas.microsoft.com/office/drawing/2014/main" val="2790096081"/>
                    </a:ext>
                  </a:extLst>
                </a:gridCol>
                <a:gridCol w="246888">
                  <a:extLst>
                    <a:ext uri="{9D8B030D-6E8A-4147-A177-3AD203B41FA5}">
                      <a16:colId xmlns:a16="http://schemas.microsoft.com/office/drawing/2014/main" val="3402758535"/>
                    </a:ext>
                  </a:extLst>
                </a:gridCol>
                <a:gridCol w="246888">
                  <a:extLst>
                    <a:ext uri="{9D8B030D-6E8A-4147-A177-3AD203B41FA5}">
                      <a16:colId xmlns:a16="http://schemas.microsoft.com/office/drawing/2014/main" val="471327867"/>
                    </a:ext>
                  </a:extLst>
                </a:gridCol>
                <a:gridCol w="246888">
                  <a:extLst>
                    <a:ext uri="{9D8B030D-6E8A-4147-A177-3AD203B41FA5}">
                      <a16:colId xmlns:a16="http://schemas.microsoft.com/office/drawing/2014/main" val="3037867864"/>
                    </a:ext>
                  </a:extLst>
                </a:gridCol>
                <a:gridCol w="246888">
                  <a:extLst>
                    <a:ext uri="{9D8B030D-6E8A-4147-A177-3AD203B41FA5}">
                      <a16:colId xmlns:a16="http://schemas.microsoft.com/office/drawing/2014/main" val="3873664429"/>
                    </a:ext>
                  </a:extLst>
                </a:gridCol>
                <a:gridCol w="246888">
                  <a:extLst>
                    <a:ext uri="{9D8B030D-6E8A-4147-A177-3AD203B41FA5}">
                      <a16:colId xmlns:a16="http://schemas.microsoft.com/office/drawing/2014/main" val="2573917384"/>
                    </a:ext>
                  </a:extLst>
                </a:gridCol>
                <a:gridCol w="246888">
                  <a:extLst>
                    <a:ext uri="{9D8B030D-6E8A-4147-A177-3AD203B41FA5}">
                      <a16:colId xmlns:a16="http://schemas.microsoft.com/office/drawing/2014/main" val="667026988"/>
                    </a:ext>
                  </a:extLst>
                </a:gridCol>
                <a:gridCol w="246888">
                  <a:extLst>
                    <a:ext uri="{9D8B030D-6E8A-4147-A177-3AD203B41FA5}">
                      <a16:colId xmlns:a16="http://schemas.microsoft.com/office/drawing/2014/main" val="3763016999"/>
                    </a:ext>
                  </a:extLst>
                </a:gridCol>
                <a:gridCol w="246888">
                  <a:extLst>
                    <a:ext uri="{9D8B030D-6E8A-4147-A177-3AD203B41FA5}">
                      <a16:colId xmlns:a16="http://schemas.microsoft.com/office/drawing/2014/main" val="1112218551"/>
                    </a:ext>
                  </a:extLst>
                </a:gridCol>
                <a:gridCol w="246888">
                  <a:extLst>
                    <a:ext uri="{9D8B030D-6E8A-4147-A177-3AD203B41FA5}">
                      <a16:colId xmlns:a16="http://schemas.microsoft.com/office/drawing/2014/main" val="3760565114"/>
                    </a:ext>
                  </a:extLst>
                </a:gridCol>
                <a:gridCol w="246888">
                  <a:extLst>
                    <a:ext uri="{9D8B030D-6E8A-4147-A177-3AD203B41FA5}">
                      <a16:colId xmlns:a16="http://schemas.microsoft.com/office/drawing/2014/main" val="530481457"/>
                    </a:ext>
                  </a:extLst>
                </a:gridCol>
                <a:gridCol w="246888">
                  <a:extLst>
                    <a:ext uri="{9D8B030D-6E8A-4147-A177-3AD203B41FA5}">
                      <a16:colId xmlns:a16="http://schemas.microsoft.com/office/drawing/2014/main" val="4044706627"/>
                    </a:ext>
                  </a:extLst>
                </a:gridCol>
                <a:gridCol w="246888">
                  <a:extLst>
                    <a:ext uri="{9D8B030D-6E8A-4147-A177-3AD203B41FA5}">
                      <a16:colId xmlns:a16="http://schemas.microsoft.com/office/drawing/2014/main" val="179627790"/>
                    </a:ext>
                  </a:extLst>
                </a:gridCol>
                <a:gridCol w="246888">
                  <a:extLst>
                    <a:ext uri="{9D8B030D-6E8A-4147-A177-3AD203B41FA5}">
                      <a16:colId xmlns:a16="http://schemas.microsoft.com/office/drawing/2014/main" val="1377652883"/>
                    </a:ext>
                  </a:extLst>
                </a:gridCol>
                <a:gridCol w="246888">
                  <a:extLst>
                    <a:ext uri="{9D8B030D-6E8A-4147-A177-3AD203B41FA5}">
                      <a16:colId xmlns:a16="http://schemas.microsoft.com/office/drawing/2014/main" val="2621929617"/>
                    </a:ext>
                  </a:extLst>
                </a:gridCol>
                <a:gridCol w="246888">
                  <a:extLst>
                    <a:ext uri="{9D8B030D-6E8A-4147-A177-3AD203B41FA5}">
                      <a16:colId xmlns:a16="http://schemas.microsoft.com/office/drawing/2014/main" val="979528745"/>
                    </a:ext>
                  </a:extLst>
                </a:gridCol>
                <a:gridCol w="246888">
                  <a:extLst>
                    <a:ext uri="{9D8B030D-6E8A-4147-A177-3AD203B41FA5}">
                      <a16:colId xmlns:a16="http://schemas.microsoft.com/office/drawing/2014/main" val="245487445"/>
                    </a:ext>
                  </a:extLst>
                </a:gridCol>
                <a:gridCol w="246888">
                  <a:extLst>
                    <a:ext uri="{9D8B030D-6E8A-4147-A177-3AD203B41FA5}">
                      <a16:colId xmlns:a16="http://schemas.microsoft.com/office/drawing/2014/main" val="2733754426"/>
                    </a:ext>
                  </a:extLst>
                </a:gridCol>
                <a:gridCol w="246888">
                  <a:extLst>
                    <a:ext uri="{9D8B030D-6E8A-4147-A177-3AD203B41FA5}">
                      <a16:colId xmlns:a16="http://schemas.microsoft.com/office/drawing/2014/main" val="3563989508"/>
                    </a:ext>
                  </a:extLst>
                </a:gridCol>
                <a:gridCol w="246888">
                  <a:extLst>
                    <a:ext uri="{9D8B030D-6E8A-4147-A177-3AD203B41FA5}">
                      <a16:colId xmlns:a16="http://schemas.microsoft.com/office/drawing/2014/main" val="464599562"/>
                    </a:ext>
                  </a:extLst>
                </a:gridCol>
                <a:gridCol w="246888">
                  <a:extLst>
                    <a:ext uri="{9D8B030D-6E8A-4147-A177-3AD203B41FA5}">
                      <a16:colId xmlns:a16="http://schemas.microsoft.com/office/drawing/2014/main" val="3309233663"/>
                    </a:ext>
                  </a:extLst>
                </a:gridCol>
                <a:gridCol w="246888">
                  <a:extLst>
                    <a:ext uri="{9D8B030D-6E8A-4147-A177-3AD203B41FA5}">
                      <a16:colId xmlns:a16="http://schemas.microsoft.com/office/drawing/2014/main" val="2980020245"/>
                    </a:ext>
                  </a:extLst>
                </a:gridCol>
                <a:gridCol w="246888">
                  <a:extLst>
                    <a:ext uri="{9D8B030D-6E8A-4147-A177-3AD203B41FA5}">
                      <a16:colId xmlns:a16="http://schemas.microsoft.com/office/drawing/2014/main" val="787492622"/>
                    </a:ext>
                  </a:extLst>
                </a:gridCol>
                <a:gridCol w="246888">
                  <a:extLst>
                    <a:ext uri="{9D8B030D-6E8A-4147-A177-3AD203B41FA5}">
                      <a16:colId xmlns:a16="http://schemas.microsoft.com/office/drawing/2014/main" val="14550461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243709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- 2018-08-24 12:00:01 </a:t>
                      </a:r>
                      <a:r>
                        <a:rPr kumimoji="0" lang="en-US" sz="1000" b="0" i="0" u="none" strike="noStrike" kern="1200" cap="none" spc="0" normalizeH="0" baseline="0" noProof="0">
                          <a:ln>
                            <a:noFill/>
                          </a:ln>
                          <a:solidFill>
                            <a:prstClr val="black"/>
                          </a:solidFill>
                          <a:effectLst/>
                          <a:uLnTx/>
                          <a:uFillTx/>
                          <a:latin typeface="+mn-lt"/>
                          <a:ea typeface="+mn-ea"/>
                          <a:cs typeface="+mn-cs"/>
                        </a:rPr>
                        <a:t> 
 Alam nyo ba kung sano sa wikang Filipino ang mga sumusunod na parte ng katawan?
Ilagay ang inyong sagot sa ibaba! (Other Filipino dialects can be accepted!)
Maligayang Buwan ng Wika!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141000045"/>
                  </a:ext>
                </a:extLst>
              </a:tr>
            </a:tbl>
          </a:graphicData>
        </a:graphic>
      </p:graphicFrame>
      <p:sp>
        <p:nvSpPr>
          <p:cNvPr id="4" name="Text Placeholder 3">
            <a:extLst>
              <a:ext uri="{FF2B5EF4-FFF2-40B4-BE49-F238E27FC236}">
                <a16:creationId xmlns:a16="http://schemas.microsoft.com/office/drawing/2014/main" id="{DF8CAE67-72D1-40AB-91FA-B29CC98B30F0}"/>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33470659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0E031-7C72-4111-A580-438D742A0EF3}"/>
              </a:ext>
            </a:extLst>
          </p:cNvPr>
          <p:cNvSpPr>
            <a:spLocks noGrp="1"/>
          </p:cNvSpPr>
          <p:nvPr>
            <p:ph type="title"/>
          </p:nvPr>
        </p:nvSpPr>
        <p:spPr/>
        <p:txBody>
          <a:bodyPr/>
          <a:lstStyle/>
          <a:p>
            <a:r>
              <a:rPr lang="en-US"/>
              <a:t>Facebook Own Posts Table | TGP The Generics Pharmacy - 13 of 26</a:t>
            </a:r>
          </a:p>
        </p:txBody>
      </p:sp>
      <p:graphicFrame>
        <p:nvGraphicFramePr>
          <p:cNvPr id="5" name="Table Placeholder 4">
            <a:extLst>
              <a:ext uri="{FF2B5EF4-FFF2-40B4-BE49-F238E27FC236}">
                <a16:creationId xmlns:a16="http://schemas.microsoft.com/office/drawing/2014/main" id="{3E76B710-0294-4835-8910-F53EC563AB13}"/>
              </a:ext>
            </a:extLst>
          </p:cNvPr>
          <p:cNvGraphicFramePr>
            <a:graphicFrameLocks noGrp="1"/>
          </p:cNvGraphicFramePr>
          <p:nvPr>
            <p:ph type="tbl" sz="quarter" idx="13"/>
            <p:extLst>
              <p:ext uri="{D42A27DB-BD31-4B8C-83A1-F6EECF244321}">
                <p14:modId xmlns:p14="http://schemas.microsoft.com/office/powerpoint/2010/main" val="36973692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35778780"/>
                    </a:ext>
                  </a:extLst>
                </a:gridCol>
                <a:gridCol w="246888">
                  <a:extLst>
                    <a:ext uri="{9D8B030D-6E8A-4147-A177-3AD203B41FA5}">
                      <a16:colId xmlns:a16="http://schemas.microsoft.com/office/drawing/2014/main" val="3155801783"/>
                    </a:ext>
                  </a:extLst>
                </a:gridCol>
                <a:gridCol w="246888">
                  <a:extLst>
                    <a:ext uri="{9D8B030D-6E8A-4147-A177-3AD203B41FA5}">
                      <a16:colId xmlns:a16="http://schemas.microsoft.com/office/drawing/2014/main" val="1426915951"/>
                    </a:ext>
                  </a:extLst>
                </a:gridCol>
                <a:gridCol w="246888">
                  <a:extLst>
                    <a:ext uri="{9D8B030D-6E8A-4147-A177-3AD203B41FA5}">
                      <a16:colId xmlns:a16="http://schemas.microsoft.com/office/drawing/2014/main" val="2509005794"/>
                    </a:ext>
                  </a:extLst>
                </a:gridCol>
                <a:gridCol w="246888">
                  <a:extLst>
                    <a:ext uri="{9D8B030D-6E8A-4147-A177-3AD203B41FA5}">
                      <a16:colId xmlns:a16="http://schemas.microsoft.com/office/drawing/2014/main" val="2987824061"/>
                    </a:ext>
                  </a:extLst>
                </a:gridCol>
                <a:gridCol w="246888">
                  <a:extLst>
                    <a:ext uri="{9D8B030D-6E8A-4147-A177-3AD203B41FA5}">
                      <a16:colId xmlns:a16="http://schemas.microsoft.com/office/drawing/2014/main" val="1499187109"/>
                    </a:ext>
                  </a:extLst>
                </a:gridCol>
                <a:gridCol w="246888">
                  <a:extLst>
                    <a:ext uri="{9D8B030D-6E8A-4147-A177-3AD203B41FA5}">
                      <a16:colId xmlns:a16="http://schemas.microsoft.com/office/drawing/2014/main" val="396390602"/>
                    </a:ext>
                  </a:extLst>
                </a:gridCol>
                <a:gridCol w="246888">
                  <a:extLst>
                    <a:ext uri="{9D8B030D-6E8A-4147-A177-3AD203B41FA5}">
                      <a16:colId xmlns:a16="http://schemas.microsoft.com/office/drawing/2014/main" val="1196029456"/>
                    </a:ext>
                  </a:extLst>
                </a:gridCol>
                <a:gridCol w="246888">
                  <a:extLst>
                    <a:ext uri="{9D8B030D-6E8A-4147-A177-3AD203B41FA5}">
                      <a16:colId xmlns:a16="http://schemas.microsoft.com/office/drawing/2014/main" val="3569271542"/>
                    </a:ext>
                  </a:extLst>
                </a:gridCol>
                <a:gridCol w="246888">
                  <a:extLst>
                    <a:ext uri="{9D8B030D-6E8A-4147-A177-3AD203B41FA5}">
                      <a16:colId xmlns:a16="http://schemas.microsoft.com/office/drawing/2014/main" val="2904782184"/>
                    </a:ext>
                  </a:extLst>
                </a:gridCol>
                <a:gridCol w="246888">
                  <a:extLst>
                    <a:ext uri="{9D8B030D-6E8A-4147-A177-3AD203B41FA5}">
                      <a16:colId xmlns:a16="http://schemas.microsoft.com/office/drawing/2014/main" val="2584451629"/>
                    </a:ext>
                  </a:extLst>
                </a:gridCol>
                <a:gridCol w="246888">
                  <a:extLst>
                    <a:ext uri="{9D8B030D-6E8A-4147-A177-3AD203B41FA5}">
                      <a16:colId xmlns:a16="http://schemas.microsoft.com/office/drawing/2014/main" val="2826364134"/>
                    </a:ext>
                  </a:extLst>
                </a:gridCol>
                <a:gridCol w="246888">
                  <a:extLst>
                    <a:ext uri="{9D8B030D-6E8A-4147-A177-3AD203B41FA5}">
                      <a16:colId xmlns:a16="http://schemas.microsoft.com/office/drawing/2014/main" val="193403225"/>
                    </a:ext>
                  </a:extLst>
                </a:gridCol>
                <a:gridCol w="246888">
                  <a:extLst>
                    <a:ext uri="{9D8B030D-6E8A-4147-A177-3AD203B41FA5}">
                      <a16:colId xmlns:a16="http://schemas.microsoft.com/office/drawing/2014/main" val="1981058720"/>
                    </a:ext>
                  </a:extLst>
                </a:gridCol>
                <a:gridCol w="246888">
                  <a:extLst>
                    <a:ext uri="{9D8B030D-6E8A-4147-A177-3AD203B41FA5}">
                      <a16:colId xmlns:a16="http://schemas.microsoft.com/office/drawing/2014/main" val="3532857387"/>
                    </a:ext>
                  </a:extLst>
                </a:gridCol>
                <a:gridCol w="246888">
                  <a:extLst>
                    <a:ext uri="{9D8B030D-6E8A-4147-A177-3AD203B41FA5}">
                      <a16:colId xmlns:a16="http://schemas.microsoft.com/office/drawing/2014/main" val="3504982168"/>
                    </a:ext>
                  </a:extLst>
                </a:gridCol>
                <a:gridCol w="246888">
                  <a:extLst>
                    <a:ext uri="{9D8B030D-6E8A-4147-A177-3AD203B41FA5}">
                      <a16:colId xmlns:a16="http://schemas.microsoft.com/office/drawing/2014/main" val="3573985952"/>
                    </a:ext>
                  </a:extLst>
                </a:gridCol>
                <a:gridCol w="246888">
                  <a:extLst>
                    <a:ext uri="{9D8B030D-6E8A-4147-A177-3AD203B41FA5}">
                      <a16:colId xmlns:a16="http://schemas.microsoft.com/office/drawing/2014/main" val="3652928491"/>
                    </a:ext>
                  </a:extLst>
                </a:gridCol>
                <a:gridCol w="246888">
                  <a:extLst>
                    <a:ext uri="{9D8B030D-6E8A-4147-A177-3AD203B41FA5}">
                      <a16:colId xmlns:a16="http://schemas.microsoft.com/office/drawing/2014/main" val="462778289"/>
                    </a:ext>
                  </a:extLst>
                </a:gridCol>
                <a:gridCol w="246888">
                  <a:extLst>
                    <a:ext uri="{9D8B030D-6E8A-4147-A177-3AD203B41FA5}">
                      <a16:colId xmlns:a16="http://schemas.microsoft.com/office/drawing/2014/main" val="3727674210"/>
                    </a:ext>
                  </a:extLst>
                </a:gridCol>
                <a:gridCol w="246888">
                  <a:extLst>
                    <a:ext uri="{9D8B030D-6E8A-4147-A177-3AD203B41FA5}">
                      <a16:colId xmlns:a16="http://schemas.microsoft.com/office/drawing/2014/main" val="4195225490"/>
                    </a:ext>
                  </a:extLst>
                </a:gridCol>
                <a:gridCol w="246888">
                  <a:extLst>
                    <a:ext uri="{9D8B030D-6E8A-4147-A177-3AD203B41FA5}">
                      <a16:colId xmlns:a16="http://schemas.microsoft.com/office/drawing/2014/main" val="3621610934"/>
                    </a:ext>
                  </a:extLst>
                </a:gridCol>
                <a:gridCol w="246888">
                  <a:extLst>
                    <a:ext uri="{9D8B030D-6E8A-4147-A177-3AD203B41FA5}">
                      <a16:colId xmlns:a16="http://schemas.microsoft.com/office/drawing/2014/main" val="268467879"/>
                    </a:ext>
                  </a:extLst>
                </a:gridCol>
                <a:gridCol w="246888">
                  <a:extLst>
                    <a:ext uri="{9D8B030D-6E8A-4147-A177-3AD203B41FA5}">
                      <a16:colId xmlns:a16="http://schemas.microsoft.com/office/drawing/2014/main" val="347004040"/>
                    </a:ext>
                  </a:extLst>
                </a:gridCol>
                <a:gridCol w="246888">
                  <a:extLst>
                    <a:ext uri="{9D8B030D-6E8A-4147-A177-3AD203B41FA5}">
                      <a16:colId xmlns:a16="http://schemas.microsoft.com/office/drawing/2014/main" val="1243729934"/>
                    </a:ext>
                  </a:extLst>
                </a:gridCol>
                <a:gridCol w="246888">
                  <a:extLst>
                    <a:ext uri="{9D8B030D-6E8A-4147-A177-3AD203B41FA5}">
                      <a16:colId xmlns:a16="http://schemas.microsoft.com/office/drawing/2014/main" val="3022938352"/>
                    </a:ext>
                  </a:extLst>
                </a:gridCol>
                <a:gridCol w="246888">
                  <a:extLst>
                    <a:ext uri="{9D8B030D-6E8A-4147-A177-3AD203B41FA5}">
                      <a16:colId xmlns:a16="http://schemas.microsoft.com/office/drawing/2014/main" val="22432799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321338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- 2018-08-21 12:00:01 </a:t>
                      </a:r>
                      <a:r>
                        <a:rPr kumimoji="0" lang="en-US" sz="1000" b="0" i="0" u="none" strike="noStrike" kern="1200" cap="none" spc="0" normalizeH="0" baseline="0" noProof="0">
                          <a:ln>
                            <a:noFill/>
                          </a:ln>
                          <a:solidFill>
                            <a:prstClr val="black"/>
                          </a:solidFill>
                          <a:effectLst/>
                          <a:uLnTx/>
                          <a:uFillTx/>
                          <a:latin typeface="+mn-lt"/>
                          <a:ea typeface="+mn-ea"/>
                          <a:cs typeface="+mn-cs"/>
                        </a:rPr>
                        <a:t> 
 Al-adha Mubarak! 
Sending you greetings of love, joy and peace, and wishing good health upon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75742074"/>
                  </a:ext>
                </a:extLst>
              </a:tr>
            </a:tbl>
          </a:graphicData>
        </a:graphic>
      </p:graphicFrame>
      <p:sp>
        <p:nvSpPr>
          <p:cNvPr id="4" name="Text Placeholder 3">
            <a:extLst>
              <a:ext uri="{FF2B5EF4-FFF2-40B4-BE49-F238E27FC236}">
                <a16:creationId xmlns:a16="http://schemas.microsoft.com/office/drawing/2014/main" id="{6D3031F6-6DDA-4ACD-837E-085738416CC2}"/>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06796072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D5AA9-1F40-464B-89A9-F28D8B6ACE7B}"/>
              </a:ext>
            </a:extLst>
          </p:cNvPr>
          <p:cNvSpPr>
            <a:spLocks noGrp="1"/>
          </p:cNvSpPr>
          <p:nvPr>
            <p:ph type="title"/>
          </p:nvPr>
        </p:nvSpPr>
        <p:spPr/>
        <p:txBody>
          <a:bodyPr/>
          <a:lstStyle/>
          <a:p>
            <a:r>
              <a:rPr lang="en-US"/>
              <a:t>Facebook Own Posts Table | TGP The Generics Pharmacy - 14 of 26</a:t>
            </a:r>
          </a:p>
        </p:txBody>
      </p:sp>
      <p:graphicFrame>
        <p:nvGraphicFramePr>
          <p:cNvPr id="5" name="Table Placeholder 4">
            <a:extLst>
              <a:ext uri="{FF2B5EF4-FFF2-40B4-BE49-F238E27FC236}">
                <a16:creationId xmlns:a16="http://schemas.microsoft.com/office/drawing/2014/main" id="{08D84731-32EB-4B6E-9C57-DAD73381E049}"/>
              </a:ext>
            </a:extLst>
          </p:cNvPr>
          <p:cNvGraphicFramePr>
            <a:graphicFrameLocks noGrp="1"/>
          </p:cNvGraphicFramePr>
          <p:nvPr>
            <p:ph type="tbl" sz="quarter" idx="13"/>
            <p:extLst>
              <p:ext uri="{D42A27DB-BD31-4B8C-83A1-F6EECF244321}">
                <p14:modId xmlns:p14="http://schemas.microsoft.com/office/powerpoint/2010/main" val="7890555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21065449"/>
                    </a:ext>
                  </a:extLst>
                </a:gridCol>
                <a:gridCol w="246888">
                  <a:extLst>
                    <a:ext uri="{9D8B030D-6E8A-4147-A177-3AD203B41FA5}">
                      <a16:colId xmlns:a16="http://schemas.microsoft.com/office/drawing/2014/main" val="2976852704"/>
                    </a:ext>
                  </a:extLst>
                </a:gridCol>
                <a:gridCol w="246888">
                  <a:extLst>
                    <a:ext uri="{9D8B030D-6E8A-4147-A177-3AD203B41FA5}">
                      <a16:colId xmlns:a16="http://schemas.microsoft.com/office/drawing/2014/main" val="3278929095"/>
                    </a:ext>
                  </a:extLst>
                </a:gridCol>
                <a:gridCol w="246888">
                  <a:extLst>
                    <a:ext uri="{9D8B030D-6E8A-4147-A177-3AD203B41FA5}">
                      <a16:colId xmlns:a16="http://schemas.microsoft.com/office/drawing/2014/main" val="2916860105"/>
                    </a:ext>
                  </a:extLst>
                </a:gridCol>
                <a:gridCol w="246888">
                  <a:extLst>
                    <a:ext uri="{9D8B030D-6E8A-4147-A177-3AD203B41FA5}">
                      <a16:colId xmlns:a16="http://schemas.microsoft.com/office/drawing/2014/main" val="699640814"/>
                    </a:ext>
                  </a:extLst>
                </a:gridCol>
                <a:gridCol w="246888">
                  <a:extLst>
                    <a:ext uri="{9D8B030D-6E8A-4147-A177-3AD203B41FA5}">
                      <a16:colId xmlns:a16="http://schemas.microsoft.com/office/drawing/2014/main" val="2451366031"/>
                    </a:ext>
                  </a:extLst>
                </a:gridCol>
                <a:gridCol w="246888">
                  <a:extLst>
                    <a:ext uri="{9D8B030D-6E8A-4147-A177-3AD203B41FA5}">
                      <a16:colId xmlns:a16="http://schemas.microsoft.com/office/drawing/2014/main" val="695718781"/>
                    </a:ext>
                  </a:extLst>
                </a:gridCol>
                <a:gridCol w="246888">
                  <a:extLst>
                    <a:ext uri="{9D8B030D-6E8A-4147-A177-3AD203B41FA5}">
                      <a16:colId xmlns:a16="http://schemas.microsoft.com/office/drawing/2014/main" val="2138761084"/>
                    </a:ext>
                  </a:extLst>
                </a:gridCol>
                <a:gridCol w="246888">
                  <a:extLst>
                    <a:ext uri="{9D8B030D-6E8A-4147-A177-3AD203B41FA5}">
                      <a16:colId xmlns:a16="http://schemas.microsoft.com/office/drawing/2014/main" val="3927358628"/>
                    </a:ext>
                  </a:extLst>
                </a:gridCol>
                <a:gridCol w="246888">
                  <a:extLst>
                    <a:ext uri="{9D8B030D-6E8A-4147-A177-3AD203B41FA5}">
                      <a16:colId xmlns:a16="http://schemas.microsoft.com/office/drawing/2014/main" val="323542411"/>
                    </a:ext>
                  </a:extLst>
                </a:gridCol>
                <a:gridCol w="246888">
                  <a:extLst>
                    <a:ext uri="{9D8B030D-6E8A-4147-A177-3AD203B41FA5}">
                      <a16:colId xmlns:a16="http://schemas.microsoft.com/office/drawing/2014/main" val="1271046922"/>
                    </a:ext>
                  </a:extLst>
                </a:gridCol>
                <a:gridCol w="246888">
                  <a:extLst>
                    <a:ext uri="{9D8B030D-6E8A-4147-A177-3AD203B41FA5}">
                      <a16:colId xmlns:a16="http://schemas.microsoft.com/office/drawing/2014/main" val="2704194748"/>
                    </a:ext>
                  </a:extLst>
                </a:gridCol>
                <a:gridCol w="246888">
                  <a:extLst>
                    <a:ext uri="{9D8B030D-6E8A-4147-A177-3AD203B41FA5}">
                      <a16:colId xmlns:a16="http://schemas.microsoft.com/office/drawing/2014/main" val="3054094611"/>
                    </a:ext>
                  </a:extLst>
                </a:gridCol>
                <a:gridCol w="246888">
                  <a:extLst>
                    <a:ext uri="{9D8B030D-6E8A-4147-A177-3AD203B41FA5}">
                      <a16:colId xmlns:a16="http://schemas.microsoft.com/office/drawing/2014/main" val="1019715396"/>
                    </a:ext>
                  </a:extLst>
                </a:gridCol>
                <a:gridCol w="246888">
                  <a:extLst>
                    <a:ext uri="{9D8B030D-6E8A-4147-A177-3AD203B41FA5}">
                      <a16:colId xmlns:a16="http://schemas.microsoft.com/office/drawing/2014/main" val="1931392069"/>
                    </a:ext>
                  </a:extLst>
                </a:gridCol>
                <a:gridCol w="246888">
                  <a:extLst>
                    <a:ext uri="{9D8B030D-6E8A-4147-A177-3AD203B41FA5}">
                      <a16:colId xmlns:a16="http://schemas.microsoft.com/office/drawing/2014/main" val="2518324531"/>
                    </a:ext>
                  </a:extLst>
                </a:gridCol>
                <a:gridCol w="246888">
                  <a:extLst>
                    <a:ext uri="{9D8B030D-6E8A-4147-A177-3AD203B41FA5}">
                      <a16:colId xmlns:a16="http://schemas.microsoft.com/office/drawing/2014/main" val="796018288"/>
                    </a:ext>
                  </a:extLst>
                </a:gridCol>
                <a:gridCol w="246888">
                  <a:extLst>
                    <a:ext uri="{9D8B030D-6E8A-4147-A177-3AD203B41FA5}">
                      <a16:colId xmlns:a16="http://schemas.microsoft.com/office/drawing/2014/main" val="2058112576"/>
                    </a:ext>
                  </a:extLst>
                </a:gridCol>
                <a:gridCol w="246888">
                  <a:extLst>
                    <a:ext uri="{9D8B030D-6E8A-4147-A177-3AD203B41FA5}">
                      <a16:colId xmlns:a16="http://schemas.microsoft.com/office/drawing/2014/main" val="3830216663"/>
                    </a:ext>
                  </a:extLst>
                </a:gridCol>
                <a:gridCol w="246888">
                  <a:extLst>
                    <a:ext uri="{9D8B030D-6E8A-4147-A177-3AD203B41FA5}">
                      <a16:colId xmlns:a16="http://schemas.microsoft.com/office/drawing/2014/main" val="869418464"/>
                    </a:ext>
                  </a:extLst>
                </a:gridCol>
                <a:gridCol w="246888">
                  <a:extLst>
                    <a:ext uri="{9D8B030D-6E8A-4147-A177-3AD203B41FA5}">
                      <a16:colId xmlns:a16="http://schemas.microsoft.com/office/drawing/2014/main" val="2728594895"/>
                    </a:ext>
                  </a:extLst>
                </a:gridCol>
                <a:gridCol w="246888">
                  <a:extLst>
                    <a:ext uri="{9D8B030D-6E8A-4147-A177-3AD203B41FA5}">
                      <a16:colId xmlns:a16="http://schemas.microsoft.com/office/drawing/2014/main" val="63023930"/>
                    </a:ext>
                  </a:extLst>
                </a:gridCol>
                <a:gridCol w="246888">
                  <a:extLst>
                    <a:ext uri="{9D8B030D-6E8A-4147-A177-3AD203B41FA5}">
                      <a16:colId xmlns:a16="http://schemas.microsoft.com/office/drawing/2014/main" val="3628472291"/>
                    </a:ext>
                  </a:extLst>
                </a:gridCol>
                <a:gridCol w="246888">
                  <a:extLst>
                    <a:ext uri="{9D8B030D-6E8A-4147-A177-3AD203B41FA5}">
                      <a16:colId xmlns:a16="http://schemas.microsoft.com/office/drawing/2014/main" val="1968798672"/>
                    </a:ext>
                  </a:extLst>
                </a:gridCol>
                <a:gridCol w="246888">
                  <a:extLst>
                    <a:ext uri="{9D8B030D-6E8A-4147-A177-3AD203B41FA5}">
                      <a16:colId xmlns:a16="http://schemas.microsoft.com/office/drawing/2014/main" val="735946589"/>
                    </a:ext>
                  </a:extLst>
                </a:gridCol>
                <a:gridCol w="246888">
                  <a:extLst>
                    <a:ext uri="{9D8B030D-6E8A-4147-A177-3AD203B41FA5}">
                      <a16:colId xmlns:a16="http://schemas.microsoft.com/office/drawing/2014/main" val="3212084437"/>
                    </a:ext>
                  </a:extLst>
                </a:gridCol>
                <a:gridCol w="246888">
                  <a:extLst>
                    <a:ext uri="{9D8B030D-6E8A-4147-A177-3AD203B41FA5}">
                      <a16:colId xmlns:a16="http://schemas.microsoft.com/office/drawing/2014/main" val="8400365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676534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- 2018-08-20 12:46:36 </a:t>
                      </a:r>
                      <a:r>
                        <a:rPr kumimoji="0" lang="en-US" sz="1000" b="0" i="0" u="none" strike="noStrike" kern="1200" cap="none" spc="0" normalizeH="0" baseline="0" noProof="0">
                          <a:ln>
                            <a:noFill/>
                          </a:ln>
                          <a:solidFill>
                            <a:prstClr val="black"/>
                          </a:solidFill>
                          <a:effectLst/>
                          <a:uLnTx/>
                          <a:uFillTx/>
                          <a:latin typeface="+mn-lt"/>
                          <a:ea typeface="+mn-ea"/>
                          <a:cs typeface="+mn-cs"/>
                        </a:rPr>
                        <a:t> 
 KIDDOVIT contains Chlorella Growth Factor, Lysine, Taurine + Multi-Vitamins to help your kiddos grow big, tall and strong. 🏃‍♂️🏋️💪
Get the KIDDOVIT Twin Pack 60ml for only ₱83.00! Available in TGP The Generics Pharmacy drugstores nationwide.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198843542"/>
                  </a:ext>
                </a:extLst>
              </a:tr>
            </a:tbl>
          </a:graphicData>
        </a:graphic>
      </p:graphicFrame>
      <p:sp>
        <p:nvSpPr>
          <p:cNvPr id="4" name="Text Placeholder 3">
            <a:extLst>
              <a:ext uri="{FF2B5EF4-FFF2-40B4-BE49-F238E27FC236}">
                <a16:creationId xmlns:a16="http://schemas.microsoft.com/office/drawing/2014/main" id="{D97148D2-7460-4FDE-BFF5-F49490E8CBC1}"/>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79784749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29BE0-7B6A-4636-A0C3-07706A4A38F3}"/>
              </a:ext>
            </a:extLst>
          </p:cNvPr>
          <p:cNvSpPr>
            <a:spLocks noGrp="1"/>
          </p:cNvSpPr>
          <p:nvPr>
            <p:ph type="title"/>
          </p:nvPr>
        </p:nvSpPr>
        <p:spPr/>
        <p:txBody>
          <a:bodyPr/>
          <a:lstStyle/>
          <a:p>
            <a:r>
              <a:rPr lang="en-US"/>
              <a:t>Facebook Own Posts Table | TGP The Generics Pharmacy - 15 of 26</a:t>
            </a:r>
          </a:p>
        </p:txBody>
      </p:sp>
      <p:graphicFrame>
        <p:nvGraphicFramePr>
          <p:cNvPr id="5" name="Table Placeholder 4">
            <a:extLst>
              <a:ext uri="{FF2B5EF4-FFF2-40B4-BE49-F238E27FC236}">
                <a16:creationId xmlns:a16="http://schemas.microsoft.com/office/drawing/2014/main" id="{52CD2DAB-1DFE-470D-8355-7CB100FB5D6A}"/>
              </a:ext>
            </a:extLst>
          </p:cNvPr>
          <p:cNvGraphicFramePr>
            <a:graphicFrameLocks noGrp="1"/>
          </p:cNvGraphicFramePr>
          <p:nvPr>
            <p:ph type="tbl" sz="quarter" idx="13"/>
            <p:extLst>
              <p:ext uri="{D42A27DB-BD31-4B8C-83A1-F6EECF244321}">
                <p14:modId xmlns:p14="http://schemas.microsoft.com/office/powerpoint/2010/main" val="1351857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23140337"/>
                    </a:ext>
                  </a:extLst>
                </a:gridCol>
                <a:gridCol w="246888">
                  <a:extLst>
                    <a:ext uri="{9D8B030D-6E8A-4147-A177-3AD203B41FA5}">
                      <a16:colId xmlns:a16="http://schemas.microsoft.com/office/drawing/2014/main" val="2491010640"/>
                    </a:ext>
                  </a:extLst>
                </a:gridCol>
                <a:gridCol w="246888">
                  <a:extLst>
                    <a:ext uri="{9D8B030D-6E8A-4147-A177-3AD203B41FA5}">
                      <a16:colId xmlns:a16="http://schemas.microsoft.com/office/drawing/2014/main" val="2986303963"/>
                    </a:ext>
                  </a:extLst>
                </a:gridCol>
                <a:gridCol w="246888">
                  <a:extLst>
                    <a:ext uri="{9D8B030D-6E8A-4147-A177-3AD203B41FA5}">
                      <a16:colId xmlns:a16="http://schemas.microsoft.com/office/drawing/2014/main" val="1780616905"/>
                    </a:ext>
                  </a:extLst>
                </a:gridCol>
                <a:gridCol w="246888">
                  <a:extLst>
                    <a:ext uri="{9D8B030D-6E8A-4147-A177-3AD203B41FA5}">
                      <a16:colId xmlns:a16="http://schemas.microsoft.com/office/drawing/2014/main" val="324436414"/>
                    </a:ext>
                  </a:extLst>
                </a:gridCol>
                <a:gridCol w="246888">
                  <a:extLst>
                    <a:ext uri="{9D8B030D-6E8A-4147-A177-3AD203B41FA5}">
                      <a16:colId xmlns:a16="http://schemas.microsoft.com/office/drawing/2014/main" val="1995151429"/>
                    </a:ext>
                  </a:extLst>
                </a:gridCol>
                <a:gridCol w="246888">
                  <a:extLst>
                    <a:ext uri="{9D8B030D-6E8A-4147-A177-3AD203B41FA5}">
                      <a16:colId xmlns:a16="http://schemas.microsoft.com/office/drawing/2014/main" val="711540176"/>
                    </a:ext>
                  </a:extLst>
                </a:gridCol>
                <a:gridCol w="246888">
                  <a:extLst>
                    <a:ext uri="{9D8B030D-6E8A-4147-A177-3AD203B41FA5}">
                      <a16:colId xmlns:a16="http://schemas.microsoft.com/office/drawing/2014/main" val="2405094850"/>
                    </a:ext>
                  </a:extLst>
                </a:gridCol>
                <a:gridCol w="246888">
                  <a:extLst>
                    <a:ext uri="{9D8B030D-6E8A-4147-A177-3AD203B41FA5}">
                      <a16:colId xmlns:a16="http://schemas.microsoft.com/office/drawing/2014/main" val="2912727860"/>
                    </a:ext>
                  </a:extLst>
                </a:gridCol>
                <a:gridCol w="246888">
                  <a:extLst>
                    <a:ext uri="{9D8B030D-6E8A-4147-A177-3AD203B41FA5}">
                      <a16:colId xmlns:a16="http://schemas.microsoft.com/office/drawing/2014/main" val="888371469"/>
                    </a:ext>
                  </a:extLst>
                </a:gridCol>
                <a:gridCol w="246888">
                  <a:extLst>
                    <a:ext uri="{9D8B030D-6E8A-4147-A177-3AD203B41FA5}">
                      <a16:colId xmlns:a16="http://schemas.microsoft.com/office/drawing/2014/main" val="1308153978"/>
                    </a:ext>
                  </a:extLst>
                </a:gridCol>
                <a:gridCol w="246888">
                  <a:extLst>
                    <a:ext uri="{9D8B030D-6E8A-4147-A177-3AD203B41FA5}">
                      <a16:colId xmlns:a16="http://schemas.microsoft.com/office/drawing/2014/main" val="537781589"/>
                    </a:ext>
                  </a:extLst>
                </a:gridCol>
                <a:gridCol w="246888">
                  <a:extLst>
                    <a:ext uri="{9D8B030D-6E8A-4147-A177-3AD203B41FA5}">
                      <a16:colId xmlns:a16="http://schemas.microsoft.com/office/drawing/2014/main" val="4075725563"/>
                    </a:ext>
                  </a:extLst>
                </a:gridCol>
                <a:gridCol w="246888">
                  <a:extLst>
                    <a:ext uri="{9D8B030D-6E8A-4147-A177-3AD203B41FA5}">
                      <a16:colId xmlns:a16="http://schemas.microsoft.com/office/drawing/2014/main" val="1432689457"/>
                    </a:ext>
                  </a:extLst>
                </a:gridCol>
                <a:gridCol w="246888">
                  <a:extLst>
                    <a:ext uri="{9D8B030D-6E8A-4147-A177-3AD203B41FA5}">
                      <a16:colId xmlns:a16="http://schemas.microsoft.com/office/drawing/2014/main" val="1677395503"/>
                    </a:ext>
                  </a:extLst>
                </a:gridCol>
                <a:gridCol w="246888">
                  <a:extLst>
                    <a:ext uri="{9D8B030D-6E8A-4147-A177-3AD203B41FA5}">
                      <a16:colId xmlns:a16="http://schemas.microsoft.com/office/drawing/2014/main" val="1188513632"/>
                    </a:ext>
                  </a:extLst>
                </a:gridCol>
                <a:gridCol w="246888">
                  <a:extLst>
                    <a:ext uri="{9D8B030D-6E8A-4147-A177-3AD203B41FA5}">
                      <a16:colId xmlns:a16="http://schemas.microsoft.com/office/drawing/2014/main" val="2729859080"/>
                    </a:ext>
                  </a:extLst>
                </a:gridCol>
                <a:gridCol w="246888">
                  <a:extLst>
                    <a:ext uri="{9D8B030D-6E8A-4147-A177-3AD203B41FA5}">
                      <a16:colId xmlns:a16="http://schemas.microsoft.com/office/drawing/2014/main" val="4008669506"/>
                    </a:ext>
                  </a:extLst>
                </a:gridCol>
                <a:gridCol w="246888">
                  <a:extLst>
                    <a:ext uri="{9D8B030D-6E8A-4147-A177-3AD203B41FA5}">
                      <a16:colId xmlns:a16="http://schemas.microsoft.com/office/drawing/2014/main" val="2559320523"/>
                    </a:ext>
                  </a:extLst>
                </a:gridCol>
                <a:gridCol w="246888">
                  <a:extLst>
                    <a:ext uri="{9D8B030D-6E8A-4147-A177-3AD203B41FA5}">
                      <a16:colId xmlns:a16="http://schemas.microsoft.com/office/drawing/2014/main" val="2177771907"/>
                    </a:ext>
                  </a:extLst>
                </a:gridCol>
                <a:gridCol w="246888">
                  <a:extLst>
                    <a:ext uri="{9D8B030D-6E8A-4147-A177-3AD203B41FA5}">
                      <a16:colId xmlns:a16="http://schemas.microsoft.com/office/drawing/2014/main" val="3669465717"/>
                    </a:ext>
                  </a:extLst>
                </a:gridCol>
                <a:gridCol w="246888">
                  <a:extLst>
                    <a:ext uri="{9D8B030D-6E8A-4147-A177-3AD203B41FA5}">
                      <a16:colId xmlns:a16="http://schemas.microsoft.com/office/drawing/2014/main" val="3002782502"/>
                    </a:ext>
                  </a:extLst>
                </a:gridCol>
                <a:gridCol w="246888">
                  <a:extLst>
                    <a:ext uri="{9D8B030D-6E8A-4147-A177-3AD203B41FA5}">
                      <a16:colId xmlns:a16="http://schemas.microsoft.com/office/drawing/2014/main" val="4065845909"/>
                    </a:ext>
                  </a:extLst>
                </a:gridCol>
                <a:gridCol w="246888">
                  <a:extLst>
                    <a:ext uri="{9D8B030D-6E8A-4147-A177-3AD203B41FA5}">
                      <a16:colId xmlns:a16="http://schemas.microsoft.com/office/drawing/2014/main" val="1413849611"/>
                    </a:ext>
                  </a:extLst>
                </a:gridCol>
                <a:gridCol w="246888">
                  <a:extLst>
                    <a:ext uri="{9D8B030D-6E8A-4147-A177-3AD203B41FA5}">
                      <a16:colId xmlns:a16="http://schemas.microsoft.com/office/drawing/2014/main" val="3248833864"/>
                    </a:ext>
                  </a:extLst>
                </a:gridCol>
                <a:gridCol w="246888">
                  <a:extLst>
                    <a:ext uri="{9D8B030D-6E8A-4147-A177-3AD203B41FA5}">
                      <a16:colId xmlns:a16="http://schemas.microsoft.com/office/drawing/2014/main" val="1068843290"/>
                    </a:ext>
                  </a:extLst>
                </a:gridCol>
                <a:gridCol w="246888">
                  <a:extLst>
                    <a:ext uri="{9D8B030D-6E8A-4147-A177-3AD203B41FA5}">
                      <a16:colId xmlns:a16="http://schemas.microsoft.com/office/drawing/2014/main" val="15457905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213690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- 2018-08-16 13:48:24 </a:t>
                      </a:r>
                      <a:r>
                        <a:rPr kumimoji="0" lang="en-US" sz="1000" b="0" i="0" u="none" strike="noStrike" kern="1200" cap="none" spc="0" normalizeH="0" baseline="0" noProof="0">
                          <a:ln>
                            <a:noFill/>
                          </a:ln>
                          <a:solidFill>
                            <a:prstClr val="black"/>
                          </a:solidFill>
                          <a:effectLst/>
                          <a:uLnTx/>
                          <a:uFillTx/>
                          <a:latin typeface="+mn-lt"/>
                          <a:ea typeface="+mn-ea"/>
                          <a:cs typeface="+mn-cs"/>
                        </a:rPr>
                        <a:t> 
 In the first few weeks after your baby is born, you may want to relieve with an occasional pumping session.
Helio Breast Pump Glass is available in TGP drugstores nationwide for ₱83.50!
Perfect for new breast feeding moms.💕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763999217"/>
                  </a:ext>
                </a:extLst>
              </a:tr>
            </a:tbl>
          </a:graphicData>
        </a:graphic>
      </p:graphicFrame>
      <p:sp>
        <p:nvSpPr>
          <p:cNvPr id="4" name="Text Placeholder 3">
            <a:extLst>
              <a:ext uri="{FF2B5EF4-FFF2-40B4-BE49-F238E27FC236}">
                <a16:creationId xmlns:a16="http://schemas.microsoft.com/office/drawing/2014/main" id="{5F0A4DFD-D2F8-4340-921F-3BC2F7EBF10C}"/>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4623685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8695D9-2C88-48DB-9A34-496A19CE49ED}"/>
              </a:ext>
            </a:extLst>
          </p:cNvPr>
          <p:cNvSpPr>
            <a:spLocks noGrp="1"/>
          </p:cNvSpPr>
          <p:nvPr>
            <p:ph type="title"/>
          </p:nvPr>
        </p:nvSpPr>
        <p:spPr/>
        <p:txBody>
          <a:bodyPr/>
          <a:lstStyle/>
          <a:p>
            <a:r>
              <a:rPr lang="en-US"/>
              <a:t>Facebook Own Posts Table | TGP The Generics Pharmacy - 16 of 26</a:t>
            </a:r>
          </a:p>
        </p:txBody>
      </p:sp>
      <p:graphicFrame>
        <p:nvGraphicFramePr>
          <p:cNvPr id="5" name="Table Placeholder 4">
            <a:extLst>
              <a:ext uri="{FF2B5EF4-FFF2-40B4-BE49-F238E27FC236}">
                <a16:creationId xmlns:a16="http://schemas.microsoft.com/office/drawing/2014/main" id="{301B9288-2178-4C9D-961D-A6D0590B9687}"/>
              </a:ext>
            </a:extLst>
          </p:cNvPr>
          <p:cNvGraphicFramePr>
            <a:graphicFrameLocks noGrp="1"/>
          </p:cNvGraphicFramePr>
          <p:nvPr>
            <p:ph type="tbl" sz="quarter" idx="13"/>
            <p:extLst>
              <p:ext uri="{D42A27DB-BD31-4B8C-83A1-F6EECF244321}">
                <p14:modId xmlns:p14="http://schemas.microsoft.com/office/powerpoint/2010/main" val="27181882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91915888"/>
                    </a:ext>
                  </a:extLst>
                </a:gridCol>
                <a:gridCol w="246888">
                  <a:extLst>
                    <a:ext uri="{9D8B030D-6E8A-4147-A177-3AD203B41FA5}">
                      <a16:colId xmlns:a16="http://schemas.microsoft.com/office/drawing/2014/main" val="2067547580"/>
                    </a:ext>
                  </a:extLst>
                </a:gridCol>
                <a:gridCol w="246888">
                  <a:extLst>
                    <a:ext uri="{9D8B030D-6E8A-4147-A177-3AD203B41FA5}">
                      <a16:colId xmlns:a16="http://schemas.microsoft.com/office/drawing/2014/main" val="2509971648"/>
                    </a:ext>
                  </a:extLst>
                </a:gridCol>
                <a:gridCol w="246888">
                  <a:extLst>
                    <a:ext uri="{9D8B030D-6E8A-4147-A177-3AD203B41FA5}">
                      <a16:colId xmlns:a16="http://schemas.microsoft.com/office/drawing/2014/main" val="4007842749"/>
                    </a:ext>
                  </a:extLst>
                </a:gridCol>
                <a:gridCol w="246888">
                  <a:extLst>
                    <a:ext uri="{9D8B030D-6E8A-4147-A177-3AD203B41FA5}">
                      <a16:colId xmlns:a16="http://schemas.microsoft.com/office/drawing/2014/main" val="4152587256"/>
                    </a:ext>
                  </a:extLst>
                </a:gridCol>
                <a:gridCol w="246888">
                  <a:extLst>
                    <a:ext uri="{9D8B030D-6E8A-4147-A177-3AD203B41FA5}">
                      <a16:colId xmlns:a16="http://schemas.microsoft.com/office/drawing/2014/main" val="2429785245"/>
                    </a:ext>
                  </a:extLst>
                </a:gridCol>
                <a:gridCol w="246888">
                  <a:extLst>
                    <a:ext uri="{9D8B030D-6E8A-4147-A177-3AD203B41FA5}">
                      <a16:colId xmlns:a16="http://schemas.microsoft.com/office/drawing/2014/main" val="2151420805"/>
                    </a:ext>
                  </a:extLst>
                </a:gridCol>
                <a:gridCol w="246888">
                  <a:extLst>
                    <a:ext uri="{9D8B030D-6E8A-4147-A177-3AD203B41FA5}">
                      <a16:colId xmlns:a16="http://schemas.microsoft.com/office/drawing/2014/main" val="1950490888"/>
                    </a:ext>
                  </a:extLst>
                </a:gridCol>
                <a:gridCol w="246888">
                  <a:extLst>
                    <a:ext uri="{9D8B030D-6E8A-4147-A177-3AD203B41FA5}">
                      <a16:colId xmlns:a16="http://schemas.microsoft.com/office/drawing/2014/main" val="3733127756"/>
                    </a:ext>
                  </a:extLst>
                </a:gridCol>
                <a:gridCol w="246888">
                  <a:extLst>
                    <a:ext uri="{9D8B030D-6E8A-4147-A177-3AD203B41FA5}">
                      <a16:colId xmlns:a16="http://schemas.microsoft.com/office/drawing/2014/main" val="1882095266"/>
                    </a:ext>
                  </a:extLst>
                </a:gridCol>
                <a:gridCol w="246888">
                  <a:extLst>
                    <a:ext uri="{9D8B030D-6E8A-4147-A177-3AD203B41FA5}">
                      <a16:colId xmlns:a16="http://schemas.microsoft.com/office/drawing/2014/main" val="397352923"/>
                    </a:ext>
                  </a:extLst>
                </a:gridCol>
                <a:gridCol w="246888">
                  <a:extLst>
                    <a:ext uri="{9D8B030D-6E8A-4147-A177-3AD203B41FA5}">
                      <a16:colId xmlns:a16="http://schemas.microsoft.com/office/drawing/2014/main" val="4236089181"/>
                    </a:ext>
                  </a:extLst>
                </a:gridCol>
                <a:gridCol w="246888">
                  <a:extLst>
                    <a:ext uri="{9D8B030D-6E8A-4147-A177-3AD203B41FA5}">
                      <a16:colId xmlns:a16="http://schemas.microsoft.com/office/drawing/2014/main" val="3990602676"/>
                    </a:ext>
                  </a:extLst>
                </a:gridCol>
                <a:gridCol w="246888">
                  <a:extLst>
                    <a:ext uri="{9D8B030D-6E8A-4147-A177-3AD203B41FA5}">
                      <a16:colId xmlns:a16="http://schemas.microsoft.com/office/drawing/2014/main" val="1328691173"/>
                    </a:ext>
                  </a:extLst>
                </a:gridCol>
                <a:gridCol w="246888">
                  <a:extLst>
                    <a:ext uri="{9D8B030D-6E8A-4147-A177-3AD203B41FA5}">
                      <a16:colId xmlns:a16="http://schemas.microsoft.com/office/drawing/2014/main" val="1788365230"/>
                    </a:ext>
                  </a:extLst>
                </a:gridCol>
                <a:gridCol w="246888">
                  <a:extLst>
                    <a:ext uri="{9D8B030D-6E8A-4147-A177-3AD203B41FA5}">
                      <a16:colId xmlns:a16="http://schemas.microsoft.com/office/drawing/2014/main" val="2786797303"/>
                    </a:ext>
                  </a:extLst>
                </a:gridCol>
                <a:gridCol w="246888">
                  <a:extLst>
                    <a:ext uri="{9D8B030D-6E8A-4147-A177-3AD203B41FA5}">
                      <a16:colId xmlns:a16="http://schemas.microsoft.com/office/drawing/2014/main" val="2483778867"/>
                    </a:ext>
                  </a:extLst>
                </a:gridCol>
                <a:gridCol w="246888">
                  <a:extLst>
                    <a:ext uri="{9D8B030D-6E8A-4147-A177-3AD203B41FA5}">
                      <a16:colId xmlns:a16="http://schemas.microsoft.com/office/drawing/2014/main" val="731302062"/>
                    </a:ext>
                  </a:extLst>
                </a:gridCol>
                <a:gridCol w="246888">
                  <a:extLst>
                    <a:ext uri="{9D8B030D-6E8A-4147-A177-3AD203B41FA5}">
                      <a16:colId xmlns:a16="http://schemas.microsoft.com/office/drawing/2014/main" val="1263738065"/>
                    </a:ext>
                  </a:extLst>
                </a:gridCol>
                <a:gridCol w="246888">
                  <a:extLst>
                    <a:ext uri="{9D8B030D-6E8A-4147-A177-3AD203B41FA5}">
                      <a16:colId xmlns:a16="http://schemas.microsoft.com/office/drawing/2014/main" val="1709518625"/>
                    </a:ext>
                  </a:extLst>
                </a:gridCol>
                <a:gridCol w="246888">
                  <a:extLst>
                    <a:ext uri="{9D8B030D-6E8A-4147-A177-3AD203B41FA5}">
                      <a16:colId xmlns:a16="http://schemas.microsoft.com/office/drawing/2014/main" val="3497276151"/>
                    </a:ext>
                  </a:extLst>
                </a:gridCol>
                <a:gridCol w="246888">
                  <a:extLst>
                    <a:ext uri="{9D8B030D-6E8A-4147-A177-3AD203B41FA5}">
                      <a16:colId xmlns:a16="http://schemas.microsoft.com/office/drawing/2014/main" val="348567741"/>
                    </a:ext>
                  </a:extLst>
                </a:gridCol>
                <a:gridCol w="246888">
                  <a:extLst>
                    <a:ext uri="{9D8B030D-6E8A-4147-A177-3AD203B41FA5}">
                      <a16:colId xmlns:a16="http://schemas.microsoft.com/office/drawing/2014/main" val="3748443824"/>
                    </a:ext>
                  </a:extLst>
                </a:gridCol>
                <a:gridCol w="246888">
                  <a:extLst>
                    <a:ext uri="{9D8B030D-6E8A-4147-A177-3AD203B41FA5}">
                      <a16:colId xmlns:a16="http://schemas.microsoft.com/office/drawing/2014/main" val="962182777"/>
                    </a:ext>
                  </a:extLst>
                </a:gridCol>
                <a:gridCol w="246888">
                  <a:extLst>
                    <a:ext uri="{9D8B030D-6E8A-4147-A177-3AD203B41FA5}">
                      <a16:colId xmlns:a16="http://schemas.microsoft.com/office/drawing/2014/main" val="3537587835"/>
                    </a:ext>
                  </a:extLst>
                </a:gridCol>
                <a:gridCol w="246888">
                  <a:extLst>
                    <a:ext uri="{9D8B030D-6E8A-4147-A177-3AD203B41FA5}">
                      <a16:colId xmlns:a16="http://schemas.microsoft.com/office/drawing/2014/main" val="3223979237"/>
                    </a:ext>
                  </a:extLst>
                </a:gridCol>
                <a:gridCol w="246888">
                  <a:extLst>
                    <a:ext uri="{9D8B030D-6E8A-4147-A177-3AD203B41FA5}">
                      <a16:colId xmlns:a16="http://schemas.microsoft.com/office/drawing/2014/main" val="30873685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253044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- 2018-08-15 12:43:27 </a:t>
                      </a:r>
                      <a:r>
                        <a:rPr kumimoji="0" lang="en-US" sz="1000" b="0" i="0" u="none" strike="noStrike" kern="1200" cap="none" spc="0" normalizeH="0" baseline="0" noProof="0">
                          <a:ln>
                            <a:noFill/>
                          </a:ln>
                          <a:solidFill>
                            <a:prstClr val="black"/>
                          </a:solidFill>
                          <a:effectLst/>
                          <a:uLnTx/>
                          <a:uFillTx/>
                          <a:latin typeface="+mn-lt"/>
                          <a:ea typeface="+mn-ea"/>
                          <a:cs typeface="+mn-cs"/>
                        </a:rPr>
                        <a:t> 
 Ok ka Lungs ba? 
Here's another tip para mapanatiling healthy ang iyong lungs. Live light, healthy and have happy lungs this National Lung 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91543681"/>
                  </a:ext>
                </a:extLst>
              </a:tr>
            </a:tbl>
          </a:graphicData>
        </a:graphic>
      </p:graphicFrame>
      <p:sp>
        <p:nvSpPr>
          <p:cNvPr id="4" name="Text Placeholder 3">
            <a:extLst>
              <a:ext uri="{FF2B5EF4-FFF2-40B4-BE49-F238E27FC236}">
                <a16:creationId xmlns:a16="http://schemas.microsoft.com/office/drawing/2014/main" id="{F1FEEF4B-D9C5-48AB-8003-D37A0020AD47}"/>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447656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A1D2A-5EC5-4810-AE52-C4F0F61A8BC7}"/>
              </a:ext>
            </a:extLst>
          </p:cNvPr>
          <p:cNvSpPr>
            <a:spLocks noGrp="1"/>
          </p:cNvSpPr>
          <p:nvPr>
            <p:ph type="title"/>
          </p:nvPr>
        </p:nvSpPr>
        <p:spPr/>
        <p:txBody>
          <a:bodyPr/>
          <a:lstStyle/>
          <a:p>
            <a:r>
              <a:rPr lang="en-US"/>
              <a:t>Facebook Own Posts Table | TGP The Generics Pharmacy - 17 of 26</a:t>
            </a:r>
          </a:p>
        </p:txBody>
      </p:sp>
      <p:graphicFrame>
        <p:nvGraphicFramePr>
          <p:cNvPr id="5" name="Table Placeholder 4">
            <a:extLst>
              <a:ext uri="{FF2B5EF4-FFF2-40B4-BE49-F238E27FC236}">
                <a16:creationId xmlns:a16="http://schemas.microsoft.com/office/drawing/2014/main" id="{40640E2F-A7A1-40DE-BFC9-237538248341}"/>
              </a:ext>
            </a:extLst>
          </p:cNvPr>
          <p:cNvGraphicFramePr>
            <a:graphicFrameLocks noGrp="1"/>
          </p:cNvGraphicFramePr>
          <p:nvPr>
            <p:ph type="tbl" sz="quarter" idx="13"/>
            <p:extLst>
              <p:ext uri="{D42A27DB-BD31-4B8C-83A1-F6EECF244321}">
                <p14:modId xmlns:p14="http://schemas.microsoft.com/office/powerpoint/2010/main" val="26080544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13456851"/>
                    </a:ext>
                  </a:extLst>
                </a:gridCol>
                <a:gridCol w="246888">
                  <a:extLst>
                    <a:ext uri="{9D8B030D-6E8A-4147-A177-3AD203B41FA5}">
                      <a16:colId xmlns:a16="http://schemas.microsoft.com/office/drawing/2014/main" val="1324056918"/>
                    </a:ext>
                  </a:extLst>
                </a:gridCol>
                <a:gridCol w="246888">
                  <a:extLst>
                    <a:ext uri="{9D8B030D-6E8A-4147-A177-3AD203B41FA5}">
                      <a16:colId xmlns:a16="http://schemas.microsoft.com/office/drawing/2014/main" val="909296502"/>
                    </a:ext>
                  </a:extLst>
                </a:gridCol>
                <a:gridCol w="246888">
                  <a:extLst>
                    <a:ext uri="{9D8B030D-6E8A-4147-A177-3AD203B41FA5}">
                      <a16:colId xmlns:a16="http://schemas.microsoft.com/office/drawing/2014/main" val="362442695"/>
                    </a:ext>
                  </a:extLst>
                </a:gridCol>
                <a:gridCol w="246888">
                  <a:extLst>
                    <a:ext uri="{9D8B030D-6E8A-4147-A177-3AD203B41FA5}">
                      <a16:colId xmlns:a16="http://schemas.microsoft.com/office/drawing/2014/main" val="3477807848"/>
                    </a:ext>
                  </a:extLst>
                </a:gridCol>
                <a:gridCol w="246888">
                  <a:extLst>
                    <a:ext uri="{9D8B030D-6E8A-4147-A177-3AD203B41FA5}">
                      <a16:colId xmlns:a16="http://schemas.microsoft.com/office/drawing/2014/main" val="761658622"/>
                    </a:ext>
                  </a:extLst>
                </a:gridCol>
                <a:gridCol w="246888">
                  <a:extLst>
                    <a:ext uri="{9D8B030D-6E8A-4147-A177-3AD203B41FA5}">
                      <a16:colId xmlns:a16="http://schemas.microsoft.com/office/drawing/2014/main" val="2209348371"/>
                    </a:ext>
                  </a:extLst>
                </a:gridCol>
                <a:gridCol w="246888">
                  <a:extLst>
                    <a:ext uri="{9D8B030D-6E8A-4147-A177-3AD203B41FA5}">
                      <a16:colId xmlns:a16="http://schemas.microsoft.com/office/drawing/2014/main" val="1712566394"/>
                    </a:ext>
                  </a:extLst>
                </a:gridCol>
                <a:gridCol w="246888">
                  <a:extLst>
                    <a:ext uri="{9D8B030D-6E8A-4147-A177-3AD203B41FA5}">
                      <a16:colId xmlns:a16="http://schemas.microsoft.com/office/drawing/2014/main" val="1756236905"/>
                    </a:ext>
                  </a:extLst>
                </a:gridCol>
                <a:gridCol w="246888">
                  <a:extLst>
                    <a:ext uri="{9D8B030D-6E8A-4147-A177-3AD203B41FA5}">
                      <a16:colId xmlns:a16="http://schemas.microsoft.com/office/drawing/2014/main" val="1851971609"/>
                    </a:ext>
                  </a:extLst>
                </a:gridCol>
                <a:gridCol w="246888">
                  <a:extLst>
                    <a:ext uri="{9D8B030D-6E8A-4147-A177-3AD203B41FA5}">
                      <a16:colId xmlns:a16="http://schemas.microsoft.com/office/drawing/2014/main" val="3261153827"/>
                    </a:ext>
                  </a:extLst>
                </a:gridCol>
                <a:gridCol w="246888">
                  <a:extLst>
                    <a:ext uri="{9D8B030D-6E8A-4147-A177-3AD203B41FA5}">
                      <a16:colId xmlns:a16="http://schemas.microsoft.com/office/drawing/2014/main" val="1708184772"/>
                    </a:ext>
                  </a:extLst>
                </a:gridCol>
                <a:gridCol w="246888">
                  <a:extLst>
                    <a:ext uri="{9D8B030D-6E8A-4147-A177-3AD203B41FA5}">
                      <a16:colId xmlns:a16="http://schemas.microsoft.com/office/drawing/2014/main" val="2418460488"/>
                    </a:ext>
                  </a:extLst>
                </a:gridCol>
                <a:gridCol w="246888">
                  <a:extLst>
                    <a:ext uri="{9D8B030D-6E8A-4147-A177-3AD203B41FA5}">
                      <a16:colId xmlns:a16="http://schemas.microsoft.com/office/drawing/2014/main" val="3948822834"/>
                    </a:ext>
                  </a:extLst>
                </a:gridCol>
                <a:gridCol w="246888">
                  <a:extLst>
                    <a:ext uri="{9D8B030D-6E8A-4147-A177-3AD203B41FA5}">
                      <a16:colId xmlns:a16="http://schemas.microsoft.com/office/drawing/2014/main" val="3797357259"/>
                    </a:ext>
                  </a:extLst>
                </a:gridCol>
                <a:gridCol w="246888">
                  <a:extLst>
                    <a:ext uri="{9D8B030D-6E8A-4147-A177-3AD203B41FA5}">
                      <a16:colId xmlns:a16="http://schemas.microsoft.com/office/drawing/2014/main" val="3710015781"/>
                    </a:ext>
                  </a:extLst>
                </a:gridCol>
                <a:gridCol w="246888">
                  <a:extLst>
                    <a:ext uri="{9D8B030D-6E8A-4147-A177-3AD203B41FA5}">
                      <a16:colId xmlns:a16="http://schemas.microsoft.com/office/drawing/2014/main" val="181937457"/>
                    </a:ext>
                  </a:extLst>
                </a:gridCol>
                <a:gridCol w="246888">
                  <a:extLst>
                    <a:ext uri="{9D8B030D-6E8A-4147-A177-3AD203B41FA5}">
                      <a16:colId xmlns:a16="http://schemas.microsoft.com/office/drawing/2014/main" val="3435057104"/>
                    </a:ext>
                  </a:extLst>
                </a:gridCol>
                <a:gridCol w="246888">
                  <a:extLst>
                    <a:ext uri="{9D8B030D-6E8A-4147-A177-3AD203B41FA5}">
                      <a16:colId xmlns:a16="http://schemas.microsoft.com/office/drawing/2014/main" val="651050453"/>
                    </a:ext>
                  </a:extLst>
                </a:gridCol>
                <a:gridCol w="246888">
                  <a:extLst>
                    <a:ext uri="{9D8B030D-6E8A-4147-A177-3AD203B41FA5}">
                      <a16:colId xmlns:a16="http://schemas.microsoft.com/office/drawing/2014/main" val="669751657"/>
                    </a:ext>
                  </a:extLst>
                </a:gridCol>
                <a:gridCol w="246888">
                  <a:extLst>
                    <a:ext uri="{9D8B030D-6E8A-4147-A177-3AD203B41FA5}">
                      <a16:colId xmlns:a16="http://schemas.microsoft.com/office/drawing/2014/main" val="3094554213"/>
                    </a:ext>
                  </a:extLst>
                </a:gridCol>
                <a:gridCol w="246888">
                  <a:extLst>
                    <a:ext uri="{9D8B030D-6E8A-4147-A177-3AD203B41FA5}">
                      <a16:colId xmlns:a16="http://schemas.microsoft.com/office/drawing/2014/main" val="899981436"/>
                    </a:ext>
                  </a:extLst>
                </a:gridCol>
                <a:gridCol w="246888">
                  <a:extLst>
                    <a:ext uri="{9D8B030D-6E8A-4147-A177-3AD203B41FA5}">
                      <a16:colId xmlns:a16="http://schemas.microsoft.com/office/drawing/2014/main" val="3092128428"/>
                    </a:ext>
                  </a:extLst>
                </a:gridCol>
                <a:gridCol w="246888">
                  <a:extLst>
                    <a:ext uri="{9D8B030D-6E8A-4147-A177-3AD203B41FA5}">
                      <a16:colId xmlns:a16="http://schemas.microsoft.com/office/drawing/2014/main" val="3832862798"/>
                    </a:ext>
                  </a:extLst>
                </a:gridCol>
                <a:gridCol w="246888">
                  <a:extLst>
                    <a:ext uri="{9D8B030D-6E8A-4147-A177-3AD203B41FA5}">
                      <a16:colId xmlns:a16="http://schemas.microsoft.com/office/drawing/2014/main" val="3379317074"/>
                    </a:ext>
                  </a:extLst>
                </a:gridCol>
                <a:gridCol w="246888">
                  <a:extLst>
                    <a:ext uri="{9D8B030D-6E8A-4147-A177-3AD203B41FA5}">
                      <a16:colId xmlns:a16="http://schemas.microsoft.com/office/drawing/2014/main" val="2047456663"/>
                    </a:ext>
                  </a:extLst>
                </a:gridCol>
                <a:gridCol w="246888">
                  <a:extLst>
                    <a:ext uri="{9D8B030D-6E8A-4147-A177-3AD203B41FA5}">
                      <a16:colId xmlns:a16="http://schemas.microsoft.com/office/drawing/2014/main" val="22371464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884137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- 2018-08-14 14:49:37 </a:t>
                      </a:r>
                      <a:r>
                        <a:rPr kumimoji="0" lang="en-US" sz="1000" b="0" i="0" u="none" strike="noStrike" kern="1200" cap="none" spc="0" normalizeH="0" baseline="0" noProof="0">
                          <a:ln>
                            <a:noFill/>
                          </a:ln>
                          <a:solidFill>
                            <a:prstClr val="black"/>
                          </a:solidFill>
                          <a:effectLst/>
                          <a:uLnTx/>
                          <a:uFillTx/>
                          <a:latin typeface="+mn-lt"/>
                          <a:ea typeface="+mn-ea"/>
                          <a:cs typeface="+mn-cs"/>
                        </a:rPr>
                        <a:t> 
 My oh my, malunggay!
True or false?
Ilagay ang inyong sagot sa comment section below. i-Click ang image to reveal the answer!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920496473"/>
                  </a:ext>
                </a:extLst>
              </a:tr>
            </a:tbl>
          </a:graphicData>
        </a:graphic>
      </p:graphicFrame>
      <p:sp>
        <p:nvSpPr>
          <p:cNvPr id="4" name="Text Placeholder 3">
            <a:extLst>
              <a:ext uri="{FF2B5EF4-FFF2-40B4-BE49-F238E27FC236}">
                <a16:creationId xmlns:a16="http://schemas.microsoft.com/office/drawing/2014/main" id="{C4A94856-1C53-481E-BB6C-5B765EAFF826}"/>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30309515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EB839-AAA5-41FB-8745-28705844CA77}"/>
              </a:ext>
            </a:extLst>
          </p:cNvPr>
          <p:cNvSpPr>
            <a:spLocks noGrp="1"/>
          </p:cNvSpPr>
          <p:nvPr>
            <p:ph type="title"/>
          </p:nvPr>
        </p:nvSpPr>
        <p:spPr/>
        <p:txBody>
          <a:bodyPr/>
          <a:lstStyle/>
          <a:p>
            <a:r>
              <a:rPr lang="en-US"/>
              <a:t>Facebook Own Posts Table | TGP The Generics Pharmacy - 18 of 26</a:t>
            </a:r>
          </a:p>
        </p:txBody>
      </p:sp>
      <p:graphicFrame>
        <p:nvGraphicFramePr>
          <p:cNvPr id="5" name="Table Placeholder 4">
            <a:extLst>
              <a:ext uri="{FF2B5EF4-FFF2-40B4-BE49-F238E27FC236}">
                <a16:creationId xmlns:a16="http://schemas.microsoft.com/office/drawing/2014/main" id="{BED213E5-3E97-493E-91C9-3671C5645771}"/>
              </a:ext>
            </a:extLst>
          </p:cNvPr>
          <p:cNvGraphicFramePr>
            <a:graphicFrameLocks noGrp="1"/>
          </p:cNvGraphicFramePr>
          <p:nvPr>
            <p:ph type="tbl" sz="quarter" idx="13"/>
            <p:extLst>
              <p:ext uri="{D42A27DB-BD31-4B8C-83A1-F6EECF244321}">
                <p14:modId xmlns:p14="http://schemas.microsoft.com/office/powerpoint/2010/main" val="23907390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86339768"/>
                    </a:ext>
                  </a:extLst>
                </a:gridCol>
                <a:gridCol w="246888">
                  <a:extLst>
                    <a:ext uri="{9D8B030D-6E8A-4147-A177-3AD203B41FA5}">
                      <a16:colId xmlns:a16="http://schemas.microsoft.com/office/drawing/2014/main" val="3424061077"/>
                    </a:ext>
                  </a:extLst>
                </a:gridCol>
                <a:gridCol w="246888">
                  <a:extLst>
                    <a:ext uri="{9D8B030D-6E8A-4147-A177-3AD203B41FA5}">
                      <a16:colId xmlns:a16="http://schemas.microsoft.com/office/drawing/2014/main" val="1983190759"/>
                    </a:ext>
                  </a:extLst>
                </a:gridCol>
                <a:gridCol w="246888">
                  <a:extLst>
                    <a:ext uri="{9D8B030D-6E8A-4147-A177-3AD203B41FA5}">
                      <a16:colId xmlns:a16="http://schemas.microsoft.com/office/drawing/2014/main" val="3816832621"/>
                    </a:ext>
                  </a:extLst>
                </a:gridCol>
                <a:gridCol w="246888">
                  <a:extLst>
                    <a:ext uri="{9D8B030D-6E8A-4147-A177-3AD203B41FA5}">
                      <a16:colId xmlns:a16="http://schemas.microsoft.com/office/drawing/2014/main" val="434665745"/>
                    </a:ext>
                  </a:extLst>
                </a:gridCol>
                <a:gridCol w="246888">
                  <a:extLst>
                    <a:ext uri="{9D8B030D-6E8A-4147-A177-3AD203B41FA5}">
                      <a16:colId xmlns:a16="http://schemas.microsoft.com/office/drawing/2014/main" val="2882800648"/>
                    </a:ext>
                  </a:extLst>
                </a:gridCol>
                <a:gridCol w="246888">
                  <a:extLst>
                    <a:ext uri="{9D8B030D-6E8A-4147-A177-3AD203B41FA5}">
                      <a16:colId xmlns:a16="http://schemas.microsoft.com/office/drawing/2014/main" val="2766595949"/>
                    </a:ext>
                  </a:extLst>
                </a:gridCol>
                <a:gridCol w="246888">
                  <a:extLst>
                    <a:ext uri="{9D8B030D-6E8A-4147-A177-3AD203B41FA5}">
                      <a16:colId xmlns:a16="http://schemas.microsoft.com/office/drawing/2014/main" val="4207892014"/>
                    </a:ext>
                  </a:extLst>
                </a:gridCol>
                <a:gridCol w="246888">
                  <a:extLst>
                    <a:ext uri="{9D8B030D-6E8A-4147-A177-3AD203B41FA5}">
                      <a16:colId xmlns:a16="http://schemas.microsoft.com/office/drawing/2014/main" val="3604902571"/>
                    </a:ext>
                  </a:extLst>
                </a:gridCol>
                <a:gridCol w="246888">
                  <a:extLst>
                    <a:ext uri="{9D8B030D-6E8A-4147-A177-3AD203B41FA5}">
                      <a16:colId xmlns:a16="http://schemas.microsoft.com/office/drawing/2014/main" val="3678355188"/>
                    </a:ext>
                  </a:extLst>
                </a:gridCol>
                <a:gridCol w="246888">
                  <a:extLst>
                    <a:ext uri="{9D8B030D-6E8A-4147-A177-3AD203B41FA5}">
                      <a16:colId xmlns:a16="http://schemas.microsoft.com/office/drawing/2014/main" val="4250142828"/>
                    </a:ext>
                  </a:extLst>
                </a:gridCol>
                <a:gridCol w="246888">
                  <a:extLst>
                    <a:ext uri="{9D8B030D-6E8A-4147-A177-3AD203B41FA5}">
                      <a16:colId xmlns:a16="http://schemas.microsoft.com/office/drawing/2014/main" val="1571169700"/>
                    </a:ext>
                  </a:extLst>
                </a:gridCol>
                <a:gridCol w="246888">
                  <a:extLst>
                    <a:ext uri="{9D8B030D-6E8A-4147-A177-3AD203B41FA5}">
                      <a16:colId xmlns:a16="http://schemas.microsoft.com/office/drawing/2014/main" val="1158860992"/>
                    </a:ext>
                  </a:extLst>
                </a:gridCol>
                <a:gridCol w="246888">
                  <a:extLst>
                    <a:ext uri="{9D8B030D-6E8A-4147-A177-3AD203B41FA5}">
                      <a16:colId xmlns:a16="http://schemas.microsoft.com/office/drawing/2014/main" val="3424756"/>
                    </a:ext>
                  </a:extLst>
                </a:gridCol>
                <a:gridCol w="246888">
                  <a:extLst>
                    <a:ext uri="{9D8B030D-6E8A-4147-A177-3AD203B41FA5}">
                      <a16:colId xmlns:a16="http://schemas.microsoft.com/office/drawing/2014/main" val="3062886424"/>
                    </a:ext>
                  </a:extLst>
                </a:gridCol>
                <a:gridCol w="246888">
                  <a:extLst>
                    <a:ext uri="{9D8B030D-6E8A-4147-A177-3AD203B41FA5}">
                      <a16:colId xmlns:a16="http://schemas.microsoft.com/office/drawing/2014/main" val="2725012082"/>
                    </a:ext>
                  </a:extLst>
                </a:gridCol>
                <a:gridCol w="246888">
                  <a:extLst>
                    <a:ext uri="{9D8B030D-6E8A-4147-A177-3AD203B41FA5}">
                      <a16:colId xmlns:a16="http://schemas.microsoft.com/office/drawing/2014/main" val="3334797836"/>
                    </a:ext>
                  </a:extLst>
                </a:gridCol>
                <a:gridCol w="246888">
                  <a:extLst>
                    <a:ext uri="{9D8B030D-6E8A-4147-A177-3AD203B41FA5}">
                      <a16:colId xmlns:a16="http://schemas.microsoft.com/office/drawing/2014/main" val="1368172500"/>
                    </a:ext>
                  </a:extLst>
                </a:gridCol>
                <a:gridCol w="246888">
                  <a:extLst>
                    <a:ext uri="{9D8B030D-6E8A-4147-A177-3AD203B41FA5}">
                      <a16:colId xmlns:a16="http://schemas.microsoft.com/office/drawing/2014/main" val="1890908482"/>
                    </a:ext>
                  </a:extLst>
                </a:gridCol>
                <a:gridCol w="246888">
                  <a:extLst>
                    <a:ext uri="{9D8B030D-6E8A-4147-A177-3AD203B41FA5}">
                      <a16:colId xmlns:a16="http://schemas.microsoft.com/office/drawing/2014/main" val="1747365605"/>
                    </a:ext>
                  </a:extLst>
                </a:gridCol>
                <a:gridCol w="246888">
                  <a:extLst>
                    <a:ext uri="{9D8B030D-6E8A-4147-A177-3AD203B41FA5}">
                      <a16:colId xmlns:a16="http://schemas.microsoft.com/office/drawing/2014/main" val="487577810"/>
                    </a:ext>
                  </a:extLst>
                </a:gridCol>
                <a:gridCol w="246888">
                  <a:extLst>
                    <a:ext uri="{9D8B030D-6E8A-4147-A177-3AD203B41FA5}">
                      <a16:colId xmlns:a16="http://schemas.microsoft.com/office/drawing/2014/main" val="725793069"/>
                    </a:ext>
                  </a:extLst>
                </a:gridCol>
                <a:gridCol w="246888">
                  <a:extLst>
                    <a:ext uri="{9D8B030D-6E8A-4147-A177-3AD203B41FA5}">
                      <a16:colId xmlns:a16="http://schemas.microsoft.com/office/drawing/2014/main" val="3738095360"/>
                    </a:ext>
                  </a:extLst>
                </a:gridCol>
                <a:gridCol w="246888">
                  <a:extLst>
                    <a:ext uri="{9D8B030D-6E8A-4147-A177-3AD203B41FA5}">
                      <a16:colId xmlns:a16="http://schemas.microsoft.com/office/drawing/2014/main" val="22977626"/>
                    </a:ext>
                  </a:extLst>
                </a:gridCol>
                <a:gridCol w="246888">
                  <a:extLst>
                    <a:ext uri="{9D8B030D-6E8A-4147-A177-3AD203B41FA5}">
                      <a16:colId xmlns:a16="http://schemas.microsoft.com/office/drawing/2014/main" val="1329664072"/>
                    </a:ext>
                  </a:extLst>
                </a:gridCol>
                <a:gridCol w="246888">
                  <a:extLst>
                    <a:ext uri="{9D8B030D-6E8A-4147-A177-3AD203B41FA5}">
                      <a16:colId xmlns:a16="http://schemas.microsoft.com/office/drawing/2014/main" val="2361616504"/>
                    </a:ext>
                  </a:extLst>
                </a:gridCol>
                <a:gridCol w="246888">
                  <a:extLst>
                    <a:ext uri="{9D8B030D-6E8A-4147-A177-3AD203B41FA5}">
                      <a16:colId xmlns:a16="http://schemas.microsoft.com/office/drawing/2014/main" val="6956761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32612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- 2018-08-13 19:08:01 </a:t>
                      </a:r>
                      <a:r>
                        <a:rPr kumimoji="0" lang="en-US" sz="1000" b="0" i="0" u="none" strike="noStrike" kern="1200" cap="none" spc="0" normalizeH="0" baseline="0" noProof="0">
                          <a:ln>
                            <a:noFill/>
                          </a:ln>
                          <a:solidFill>
                            <a:prstClr val="black"/>
                          </a:solidFill>
                          <a:effectLst/>
                          <a:uLnTx/>
                          <a:uFillTx/>
                          <a:latin typeface="+mn-lt"/>
                          <a:ea typeface="+mn-ea"/>
                          <a:cs typeface="+mn-cs"/>
                        </a:rPr>
                        <a:t> 
 Ang Leptospirosis ay isa sa mga karaniwang sakit na maaaring makuha ngayong tag-ulan.
Kung kayo man ay nakakaranas ng mga sintomas na ito, magtanong sa inyong doktor, o magtungo sa pinakamalapit na Health Center upang mabigyan ng tamang diagnosis at tamang prescription.
Available po ang presciption required medicine sa TGP! Pumunta lamang sa ka-TAPAT na TGP branch.
Isang paalala hatid ng TGPagpagaling ng Pilipinas!
source: https://tinyurl.com/yb8dbz86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9.1144 %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077791336"/>
                  </a:ext>
                </a:extLst>
              </a:tr>
            </a:tbl>
          </a:graphicData>
        </a:graphic>
      </p:graphicFrame>
      <p:sp>
        <p:nvSpPr>
          <p:cNvPr id="4" name="Text Placeholder 3">
            <a:extLst>
              <a:ext uri="{FF2B5EF4-FFF2-40B4-BE49-F238E27FC236}">
                <a16:creationId xmlns:a16="http://schemas.microsoft.com/office/drawing/2014/main" id="{85DD1D99-4BF0-4E9E-8C53-2F74CB253C99}"/>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79011805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0A255-2661-442E-B1C3-71A5A37D5C98}"/>
              </a:ext>
            </a:extLst>
          </p:cNvPr>
          <p:cNvSpPr>
            <a:spLocks noGrp="1"/>
          </p:cNvSpPr>
          <p:nvPr>
            <p:ph type="title"/>
          </p:nvPr>
        </p:nvSpPr>
        <p:spPr/>
        <p:txBody>
          <a:bodyPr/>
          <a:lstStyle/>
          <a:p>
            <a:r>
              <a:rPr lang="en-US"/>
              <a:t>Facebook Own Posts Table | TGP The Generics Pharmacy - 19 of 26</a:t>
            </a:r>
          </a:p>
        </p:txBody>
      </p:sp>
      <p:graphicFrame>
        <p:nvGraphicFramePr>
          <p:cNvPr id="5" name="Table Placeholder 4">
            <a:extLst>
              <a:ext uri="{FF2B5EF4-FFF2-40B4-BE49-F238E27FC236}">
                <a16:creationId xmlns:a16="http://schemas.microsoft.com/office/drawing/2014/main" id="{19382D47-A03D-4674-9898-9BE22466CB75}"/>
              </a:ext>
            </a:extLst>
          </p:cNvPr>
          <p:cNvGraphicFramePr>
            <a:graphicFrameLocks noGrp="1"/>
          </p:cNvGraphicFramePr>
          <p:nvPr>
            <p:ph type="tbl" sz="quarter" idx="13"/>
            <p:extLst>
              <p:ext uri="{D42A27DB-BD31-4B8C-83A1-F6EECF244321}">
                <p14:modId xmlns:p14="http://schemas.microsoft.com/office/powerpoint/2010/main" val="2074418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30852821"/>
                    </a:ext>
                  </a:extLst>
                </a:gridCol>
                <a:gridCol w="246888">
                  <a:extLst>
                    <a:ext uri="{9D8B030D-6E8A-4147-A177-3AD203B41FA5}">
                      <a16:colId xmlns:a16="http://schemas.microsoft.com/office/drawing/2014/main" val="2625967321"/>
                    </a:ext>
                  </a:extLst>
                </a:gridCol>
                <a:gridCol w="246888">
                  <a:extLst>
                    <a:ext uri="{9D8B030D-6E8A-4147-A177-3AD203B41FA5}">
                      <a16:colId xmlns:a16="http://schemas.microsoft.com/office/drawing/2014/main" val="3845591546"/>
                    </a:ext>
                  </a:extLst>
                </a:gridCol>
                <a:gridCol w="246888">
                  <a:extLst>
                    <a:ext uri="{9D8B030D-6E8A-4147-A177-3AD203B41FA5}">
                      <a16:colId xmlns:a16="http://schemas.microsoft.com/office/drawing/2014/main" val="1743195108"/>
                    </a:ext>
                  </a:extLst>
                </a:gridCol>
                <a:gridCol w="246888">
                  <a:extLst>
                    <a:ext uri="{9D8B030D-6E8A-4147-A177-3AD203B41FA5}">
                      <a16:colId xmlns:a16="http://schemas.microsoft.com/office/drawing/2014/main" val="3721010886"/>
                    </a:ext>
                  </a:extLst>
                </a:gridCol>
                <a:gridCol w="246888">
                  <a:extLst>
                    <a:ext uri="{9D8B030D-6E8A-4147-A177-3AD203B41FA5}">
                      <a16:colId xmlns:a16="http://schemas.microsoft.com/office/drawing/2014/main" val="4009417018"/>
                    </a:ext>
                  </a:extLst>
                </a:gridCol>
                <a:gridCol w="246888">
                  <a:extLst>
                    <a:ext uri="{9D8B030D-6E8A-4147-A177-3AD203B41FA5}">
                      <a16:colId xmlns:a16="http://schemas.microsoft.com/office/drawing/2014/main" val="3178512634"/>
                    </a:ext>
                  </a:extLst>
                </a:gridCol>
                <a:gridCol w="246888">
                  <a:extLst>
                    <a:ext uri="{9D8B030D-6E8A-4147-A177-3AD203B41FA5}">
                      <a16:colId xmlns:a16="http://schemas.microsoft.com/office/drawing/2014/main" val="393034582"/>
                    </a:ext>
                  </a:extLst>
                </a:gridCol>
                <a:gridCol w="246888">
                  <a:extLst>
                    <a:ext uri="{9D8B030D-6E8A-4147-A177-3AD203B41FA5}">
                      <a16:colId xmlns:a16="http://schemas.microsoft.com/office/drawing/2014/main" val="3352645643"/>
                    </a:ext>
                  </a:extLst>
                </a:gridCol>
                <a:gridCol w="246888">
                  <a:extLst>
                    <a:ext uri="{9D8B030D-6E8A-4147-A177-3AD203B41FA5}">
                      <a16:colId xmlns:a16="http://schemas.microsoft.com/office/drawing/2014/main" val="3190198815"/>
                    </a:ext>
                  </a:extLst>
                </a:gridCol>
                <a:gridCol w="246888">
                  <a:extLst>
                    <a:ext uri="{9D8B030D-6E8A-4147-A177-3AD203B41FA5}">
                      <a16:colId xmlns:a16="http://schemas.microsoft.com/office/drawing/2014/main" val="473769366"/>
                    </a:ext>
                  </a:extLst>
                </a:gridCol>
                <a:gridCol w="246888">
                  <a:extLst>
                    <a:ext uri="{9D8B030D-6E8A-4147-A177-3AD203B41FA5}">
                      <a16:colId xmlns:a16="http://schemas.microsoft.com/office/drawing/2014/main" val="2051075791"/>
                    </a:ext>
                  </a:extLst>
                </a:gridCol>
                <a:gridCol w="246888">
                  <a:extLst>
                    <a:ext uri="{9D8B030D-6E8A-4147-A177-3AD203B41FA5}">
                      <a16:colId xmlns:a16="http://schemas.microsoft.com/office/drawing/2014/main" val="102697568"/>
                    </a:ext>
                  </a:extLst>
                </a:gridCol>
                <a:gridCol w="246888">
                  <a:extLst>
                    <a:ext uri="{9D8B030D-6E8A-4147-A177-3AD203B41FA5}">
                      <a16:colId xmlns:a16="http://schemas.microsoft.com/office/drawing/2014/main" val="2680607813"/>
                    </a:ext>
                  </a:extLst>
                </a:gridCol>
                <a:gridCol w="246888">
                  <a:extLst>
                    <a:ext uri="{9D8B030D-6E8A-4147-A177-3AD203B41FA5}">
                      <a16:colId xmlns:a16="http://schemas.microsoft.com/office/drawing/2014/main" val="871228940"/>
                    </a:ext>
                  </a:extLst>
                </a:gridCol>
                <a:gridCol w="246888">
                  <a:extLst>
                    <a:ext uri="{9D8B030D-6E8A-4147-A177-3AD203B41FA5}">
                      <a16:colId xmlns:a16="http://schemas.microsoft.com/office/drawing/2014/main" val="3480974581"/>
                    </a:ext>
                  </a:extLst>
                </a:gridCol>
                <a:gridCol w="246888">
                  <a:extLst>
                    <a:ext uri="{9D8B030D-6E8A-4147-A177-3AD203B41FA5}">
                      <a16:colId xmlns:a16="http://schemas.microsoft.com/office/drawing/2014/main" val="2066133976"/>
                    </a:ext>
                  </a:extLst>
                </a:gridCol>
                <a:gridCol w="246888">
                  <a:extLst>
                    <a:ext uri="{9D8B030D-6E8A-4147-A177-3AD203B41FA5}">
                      <a16:colId xmlns:a16="http://schemas.microsoft.com/office/drawing/2014/main" val="2919664039"/>
                    </a:ext>
                  </a:extLst>
                </a:gridCol>
                <a:gridCol w="246888">
                  <a:extLst>
                    <a:ext uri="{9D8B030D-6E8A-4147-A177-3AD203B41FA5}">
                      <a16:colId xmlns:a16="http://schemas.microsoft.com/office/drawing/2014/main" val="3801001871"/>
                    </a:ext>
                  </a:extLst>
                </a:gridCol>
                <a:gridCol w="246888">
                  <a:extLst>
                    <a:ext uri="{9D8B030D-6E8A-4147-A177-3AD203B41FA5}">
                      <a16:colId xmlns:a16="http://schemas.microsoft.com/office/drawing/2014/main" val="1752025767"/>
                    </a:ext>
                  </a:extLst>
                </a:gridCol>
                <a:gridCol w="246888">
                  <a:extLst>
                    <a:ext uri="{9D8B030D-6E8A-4147-A177-3AD203B41FA5}">
                      <a16:colId xmlns:a16="http://schemas.microsoft.com/office/drawing/2014/main" val="3138991932"/>
                    </a:ext>
                  </a:extLst>
                </a:gridCol>
                <a:gridCol w="246888">
                  <a:extLst>
                    <a:ext uri="{9D8B030D-6E8A-4147-A177-3AD203B41FA5}">
                      <a16:colId xmlns:a16="http://schemas.microsoft.com/office/drawing/2014/main" val="2620807331"/>
                    </a:ext>
                  </a:extLst>
                </a:gridCol>
                <a:gridCol w="246888">
                  <a:extLst>
                    <a:ext uri="{9D8B030D-6E8A-4147-A177-3AD203B41FA5}">
                      <a16:colId xmlns:a16="http://schemas.microsoft.com/office/drawing/2014/main" val="2463150394"/>
                    </a:ext>
                  </a:extLst>
                </a:gridCol>
                <a:gridCol w="246888">
                  <a:extLst>
                    <a:ext uri="{9D8B030D-6E8A-4147-A177-3AD203B41FA5}">
                      <a16:colId xmlns:a16="http://schemas.microsoft.com/office/drawing/2014/main" val="613554708"/>
                    </a:ext>
                  </a:extLst>
                </a:gridCol>
                <a:gridCol w="246888">
                  <a:extLst>
                    <a:ext uri="{9D8B030D-6E8A-4147-A177-3AD203B41FA5}">
                      <a16:colId xmlns:a16="http://schemas.microsoft.com/office/drawing/2014/main" val="2905621905"/>
                    </a:ext>
                  </a:extLst>
                </a:gridCol>
                <a:gridCol w="246888">
                  <a:extLst>
                    <a:ext uri="{9D8B030D-6E8A-4147-A177-3AD203B41FA5}">
                      <a16:colId xmlns:a16="http://schemas.microsoft.com/office/drawing/2014/main" val="4221403235"/>
                    </a:ext>
                  </a:extLst>
                </a:gridCol>
                <a:gridCol w="246888">
                  <a:extLst>
                    <a:ext uri="{9D8B030D-6E8A-4147-A177-3AD203B41FA5}">
                      <a16:colId xmlns:a16="http://schemas.microsoft.com/office/drawing/2014/main" val="16002084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749139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- 2018-08-11 14:30:00 </a:t>
                      </a:r>
                      <a:r>
                        <a:rPr kumimoji="0" lang="en-US" sz="1000" b="0" i="0" u="none" strike="noStrike" kern="1200" cap="none" spc="0" normalizeH="0" baseline="0" noProof="0">
                          <a:ln>
                            <a:noFill/>
                          </a:ln>
                          <a:solidFill>
                            <a:prstClr val="black"/>
                          </a:solidFill>
                          <a:effectLst/>
                          <a:uLnTx/>
                          <a:uFillTx/>
                          <a:latin typeface="+mn-lt"/>
                          <a:ea typeface="+mn-ea"/>
                          <a:cs typeface="+mn-cs"/>
                        </a:rPr>
                        <a:t> 
 Para sa baradong ilong dahil sa sipon ngayong tag-ulan, i-Phenycol na yan!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0209285"/>
                  </a:ext>
                </a:extLst>
              </a:tr>
            </a:tbl>
          </a:graphicData>
        </a:graphic>
      </p:graphicFrame>
      <p:sp>
        <p:nvSpPr>
          <p:cNvPr id="4" name="Text Placeholder 3">
            <a:extLst>
              <a:ext uri="{FF2B5EF4-FFF2-40B4-BE49-F238E27FC236}">
                <a16:creationId xmlns:a16="http://schemas.microsoft.com/office/drawing/2014/main" id="{443BBEC7-1036-4F19-9A9E-509736EB6B3F}"/>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85736070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2FEE66-B58F-4D9C-8C79-02095E7DF846}"/>
              </a:ext>
            </a:extLst>
          </p:cNvPr>
          <p:cNvSpPr>
            <a:spLocks noGrp="1"/>
          </p:cNvSpPr>
          <p:nvPr>
            <p:ph type="title"/>
          </p:nvPr>
        </p:nvSpPr>
        <p:spPr/>
        <p:txBody>
          <a:bodyPr/>
          <a:lstStyle/>
          <a:p>
            <a:r>
              <a:rPr lang="en-US"/>
              <a:t>Facebook Own Posts Table | TGP The Generics Pharmacy - 20 of 26</a:t>
            </a:r>
          </a:p>
        </p:txBody>
      </p:sp>
      <p:graphicFrame>
        <p:nvGraphicFramePr>
          <p:cNvPr id="5" name="Table Placeholder 4">
            <a:extLst>
              <a:ext uri="{FF2B5EF4-FFF2-40B4-BE49-F238E27FC236}">
                <a16:creationId xmlns:a16="http://schemas.microsoft.com/office/drawing/2014/main" id="{4A46E601-425A-456F-9A3F-C44D78E8F6F1}"/>
              </a:ext>
            </a:extLst>
          </p:cNvPr>
          <p:cNvGraphicFramePr>
            <a:graphicFrameLocks noGrp="1"/>
          </p:cNvGraphicFramePr>
          <p:nvPr>
            <p:ph type="tbl" sz="quarter" idx="13"/>
            <p:extLst>
              <p:ext uri="{D42A27DB-BD31-4B8C-83A1-F6EECF244321}">
                <p14:modId xmlns:p14="http://schemas.microsoft.com/office/powerpoint/2010/main" val="26313134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65464924"/>
                    </a:ext>
                  </a:extLst>
                </a:gridCol>
                <a:gridCol w="246888">
                  <a:extLst>
                    <a:ext uri="{9D8B030D-6E8A-4147-A177-3AD203B41FA5}">
                      <a16:colId xmlns:a16="http://schemas.microsoft.com/office/drawing/2014/main" val="3769259170"/>
                    </a:ext>
                  </a:extLst>
                </a:gridCol>
                <a:gridCol w="246888">
                  <a:extLst>
                    <a:ext uri="{9D8B030D-6E8A-4147-A177-3AD203B41FA5}">
                      <a16:colId xmlns:a16="http://schemas.microsoft.com/office/drawing/2014/main" val="1275050253"/>
                    </a:ext>
                  </a:extLst>
                </a:gridCol>
                <a:gridCol w="246888">
                  <a:extLst>
                    <a:ext uri="{9D8B030D-6E8A-4147-A177-3AD203B41FA5}">
                      <a16:colId xmlns:a16="http://schemas.microsoft.com/office/drawing/2014/main" val="523599792"/>
                    </a:ext>
                  </a:extLst>
                </a:gridCol>
                <a:gridCol w="246888">
                  <a:extLst>
                    <a:ext uri="{9D8B030D-6E8A-4147-A177-3AD203B41FA5}">
                      <a16:colId xmlns:a16="http://schemas.microsoft.com/office/drawing/2014/main" val="2029778263"/>
                    </a:ext>
                  </a:extLst>
                </a:gridCol>
                <a:gridCol w="246888">
                  <a:extLst>
                    <a:ext uri="{9D8B030D-6E8A-4147-A177-3AD203B41FA5}">
                      <a16:colId xmlns:a16="http://schemas.microsoft.com/office/drawing/2014/main" val="809726491"/>
                    </a:ext>
                  </a:extLst>
                </a:gridCol>
                <a:gridCol w="246888">
                  <a:extLst>
                    <a:ext uri="{9D8B030D-6E8A-4147-A177-3AD203B41FA5}">
                      <a16:colId xmlns:a16="http://schemas.microsoft.com/office/drawing/2014/main" val="1866369023"/>
                    </a:ext>
                  </a:extLst>
                </a:gridCol>
                <a:gridCol w="246888">
                  <a:extLst>
                    <a:ext uri="{9D8B030D-6E8A-4147-A177-3AD203B41FA5}">
                      <a16:colId xmlns:a16="http://schemas.microsoft.com/office/drawing/2014/main" val="1810696894"/>
                    </a:ext>
                  </a:extLst>
                </a:gridCol>
                <a:gridCol w="246888">
                  <a:extLst>
                    <a:ext uri="{9D8B030D-6E8A-4147-A177-3AD203B41FA5}">
                      <a16:colId xmlns:a16="http://schemas.microsoft.com/office/drawing/2014/main" val="4110305211"/>
                    </a:ext>
                  </a:extLst>
                </a:gridCol>
                <a:gridCol w="246888">
                  <a:extLst>
                    <a:ext uri="{9D8B030D-6E8A-4147-A177-3AD203B41FA5}">
                      <a16:colId xmlns:a16="http://schemas.microsoft.com/office/drawing/2014/main" val="1482099749"/>
                    </a:ext>
                  </a:extLst>
                </a:gridCol>
                <a:gridCol w="246888">
                  <a:extLst>
                    <a:ext uri="{9D8B030D-6E8A-4147-A177-3AD203B41FA5}">
                      <a16:colId xmlns:a16="http://schemas.microsoft.com/office/drawing/2014/main" val="1567118429"/>
                    </a:ext>
                  </a:extLst>
                </a:gridCol>
                <a:gridCol w="246888">
                  <a:extLst>
                    <a:ext uri="{9D8B030D-6E8A-4147-A177-3AD203B41FA5}">
                      <a16:colId xmlns:a16="http://schemas.microsoft.com/office/drawing/2014/main" val="3726014745"/>
                    </a:ext>
                  </a:extLst>
                </a:gridCol>
                <a:gridCol w="246888">
                  <a:extLst>
                    <a:ext uri="{9D8B030D-6E8A-4147-A177-3AD203B41FA5}">
                      <a16:colId xmlns:a16="http://schemas.microsoft.com/office/drawing/2014/main" val="132778045"/>
                    </a:ext>
                  </a:extLst>
                </a:gridCol>
                <a:gridCol w="246888">
                  <a:extLst>
                    <a:ext uri="{9D8B030D-6E8A-4147-A177-3AD203B41FA5}">
                      <a16:colId xmlns:a16="http://schemas.microsoft.com/office/drawing/2014/main" val="3421292827"/>
                    </a:ext>
                  </a:extLst>
                </a:gridCol>
                <a:gridCol w="246888">
                  <a:extLst>
                    <a:ext uri="{9D8B030D-6E8A-4147-A177-3AD203B41FA5}">
                      <a16:colId xmlns:a16="http://schemas.microsoft.com/office/drawing/2014/main" val="1293339213"/>
                    </a:ext>
                  </a:extLst>
                </a:gridCol>
                <a:gridCol w="246888">
                  <a:extLst>
                    <a:ext uri="{9D8B030D-6E8A-4147-A177-3AD203B41FA5}">
                      <a16:colId xmlns:a16="http://schemas.microsoft.com/office/drawing/2014/main" val="3172334473"/>
                    </a:ext>
                  </a:extLst>
                </a:gridCol>
                <a:gridCol w="246888">
                  <a:extLst>
                    <a:ext uri="{9D8B030D-6E8A-4147-A177-3AD203B41FA5}">
                      <a16:colId xmlns:a16="http://schemas.microsoft.com/office/drawing/2014/main" val="4294582896"/>
                    </a:ext>
                  </a:extLst>
                </a:gridCol>
                <a:gridCol w="246888">
                  <a:extLst>
                    <a:ext uri="{9D8B030D-6E8A-4147-A177-3AD203B41FA5}">
                      <a16:colId xmlns:a16="http://schemas.microsoft.com/office/drawing/2014/main" val="2104834075"/>
                    </a:ext>
                  </a:extLst>
                </a:gridCol>
                <a:gridCol w="246888">
                  <a:extLst>
                    <a:ext uri="{9D8B030D-6E8A-4147-A177-3AD203B41FA5}">
                      <a16:colId xmlns:a16="http://schemas.microsoft.com/office/drawing/2014/main" val="1032996546"/>
                    </a:ext>
                  </a:extLst>
                </a:gridCol>
                <a:gridCol w="246888">
                  <a:extLst>
                    <a:ext uri="{9D8B030D-6E8A-4147-A177-3AD203B41FA5}">
                      <a16:colId xmlns:a16="http://schemas.microsoft.com/office/drawing/2014/main" val="309107008"/>
                    </a:ext>
                  </a:extLst>
                </a:gridCol>
                <a:gridCol w="246888">
                  <a:extLst>
                    <a:ext uri="{9D8B030D-6E8A-4147-A177-3AD203B41FA5}">
                      <a16:colId xmlns:a16="http://schemas.microsoft.com/office/drawing/2014/main" val="3293912893"/>
                    </a:ext>
                  </a:extLst>
                </a:gridCol>
                <a:gridCol w="246888">
                  <a:extLst>
                    <a:ext uri="{9D8B030D-6E8A-4147-A177-3AD203B41FA5}">
                      <a16:colId xmlns:a16="http://schemas.microsoft.com/office/drawing/2014/main" val="2017045352"/>
                    </a:ext>
                  </a:extLst>
                </a:gridCol>
                <a:gridCol w="246888">
                  <a:extLst>
                    <a:ext uri="{9D8B030D-6E8A-4147-A177-3AD203B41FA5}">
                      <a16:colId xmlns:a16="http://schemas.microsoft.com/office/drawing/2014/main" val="823153266"/>
                    </a:ext>
                  </a:extLst>
                </a:gridCol>
                <a:gridCol w="246888">
                  <a:extLst>
                    <a:ext uri="{9D8B030D-6E8A-4147-A177-3AD203B41FA5}">
                      <a16:colId xmlns:a16="http://schemas.microsoft.com/office/drawing/2014/main" val="1194776695"/>
                    </a:ext>
                  </a:extLst>
                </a:gridCol>
                <a:gridCol w="246888">
                  <a:extLst>
                    <a:ext uri="{9D8B030D-6E8A-4147-A177-3AD203B41FA5}">
                      <a16:colId xmlns:a16="http://schemas.microsoft.com/office/drawing/2014/main" val="175031841"/>
                    </a:ext>
                  </a:extLst>
                </a:gridCol>
                <a:gridCol w="246888">
                  <a:extLst>
                    <a:ext uri="{9D8B030D-6E8A-4147-A177-3AD203B41FA5}">
                      <a16:colId xmlns:a16="http://schemas.microsoft.com/office/drawing/2014/main" val="1631713088"/>
                    </a:ext>
                  </a:extLst>
                </a:gridCol>
                <a:gridCol w="246888">
                  <a:extLst>
                    <a:ext uri="{9D8B030D-6E8A-4147-A177-3AD203B41FA5}">
                      <a16:colId xmlns:a16="http://schemas.microsoft.com/office/drawing/2014/main" val="41158315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245238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- 2018-08-09 18:46:26 </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sa ating mga bagong Pharmacists!
Ang TGP ay ikinagagalak kayong makasamang maging TGPaglingkod ng mamamayang Pilipino.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535504384"/>
                  </a:ext>
                </a:extLst>
              </a:tr>
            </a:tbl>
          </a:graphicData>
        </a:graphic>
      </p:graphicFrame>
      <p:sp>
        <p:nvSpPr>
          <p:cNvPr id="4" name="Text Placeholder 3">
            <a:extLst>
              <a:ext uri="{FF2B5EF4-FFF2-40B4-BE49-F238E27FC236}">
                <a16:creationId xmlns:a16="http://schemas.microsoft.com/office/drawing/2014/main" id="{DB820249-4FA8-4569-83BD-B6D56A94C289}"/>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347427939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A8016-0E16-4DC5-967B-0ACC48D1E822}"/>
              </a:ext>
            </a:extLst>
          </p:cNvPr>
          <p:cNvSpPr>
            <a:spLocks noGrp="1"/>
          </p:cNvSpPr>
          <p:nvPr>
            <p:ph type="title"/>
          </p:nvPr>
        </p:nvSpPr>
        <p:spPr/>
        <p:txBody>
          <a:bodyPr/>
          <a:lstStyle/>
          <a:p>
            <a:r>
              <a:rPr lang="en-US"/>
              <a:t>Facebook Own Posts Table | TGP The Generics Pharmacy - 21 of 26</a:t>
            </a:r>
          </a:p>
        </p:txBody>
      </p:sp>
      <p:graphicFrame>
        <p:nvGraphicFramePr>
          <p:cNvPr id="5" name="Table Placeholder 4">
            <a:extLst>
              <a:ext uri="{FF2B5EF4-FFF2-40B4-BE49-F238E27FC236}">
                <a16:creationId xmlns:a16="http://schemas.microsoft.com/office/drawing/2014/main" id="{3F0D7321-6BAC-40F1-BD9E-3B7043090F8A}"/>
              </a:ext>
            </a:extLst>
          </p:cNvPr>
          <p:cNvGraphicFramePr>
            <a:graphicFrameLocks noGrp="1"/>
          </p:cNvGraphicFramePr>
          <p:nvPr>
            <p:ph type="tbl" sz="quarter" idx="13"/>
            <p:extLst>
              <p:ext uri="{D42A27DB-BD31-4B8C-83A1-F6EECF244321}">
                <p14:modId xmlns:p14="http://schemas.microsoft.com/office/powerpoint/2010/main" val="20607830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24851224"/>
                    </a:ext>
                  </a:extLst>
                </a:gridCol>
                <a:gridCol w="246888">
                  <a:extLst>
                    <a:ext uri="{9D8B030D-6E8A-4147-A177-3AD203B41FA5}">
                      <a16:colId xmlns:a16="http://schemas.microsoft.com/office/drawing/2014/main" val="1547694132"/>
                    </a:ext>
                  </a:extLst>
                </a:gridCol>
                <a:gridCol w="246888">
                  <a:extLst>
                    <a:ext uri="{9D8B030D-6E8A-4147-A177-3AD203B41FA5}">
                      <a16:colId xmlns:a16="http://schemas.microsoft.com/office/drawing/2014/main" val="29077437"/>
                    </a:ext>
                  </a:extLst>
                </a:gridCol>
                <a:gridCol w="246888">
                  <a:extLst>
                    <a:ext uri="{9D8B030D-6E8A-4147-A177-3AD203B41FA5}">
                      <a16:colId xmlns:a16="http://schemas.microsoft.com/office/drawing/2014/main" val="4286475309"/>
                    </a:ext>
                  </a:extLst>
                </a:gridCol>
                <a:gridCol w="246888">
                  <a:extLst>
                    <a:ext uri="{9D8B030D-6E8A-4147-A177-3AD203B41FA5}">
                      <a16:colId xmlns:a16="http://schemas.microsoft.com/office/drawing/2014/main" val="1105572991"/>
                    </a:ext>
                  </a:extLst>
                </a:gridCol>
                <a:gridCol w="246888">
                  <a:extLst>
                    <a:ext uri="{9D8B030D-6E8A-4147-A177-3AD203B41FA5}">
                      <a16:colId xmlns:a16="http://schemas.microsoft.com/office/drawing/2014/main" val="2032767772"/>
                    </a:ext>
                  </a:extLst>
                </a:gridCol>
                <a:gridCol w="246888">
                  <a:extLst>
                    <a:ext uri="{9D8B030D-6E8A-4147-A177-3AD203B41FA5}">
                      <a16:colId xmlns:a16="http://schemas.microsoft.com/office/drawing/2014/main" val="3438394991"/>
                    </a:ext>
                  </a:extLst>
                </a:gridCol>
                <a:gridCol w="246888">
                  <a:extLst>
                    <a:ext uri="{9D8B030D-6E8A-4147-A177-3AD203B41FA5}">
                      <a16:colId xmlns:a16="http://schemas.microsoft.com/office/drawing/2014/main" val="2132301417"/>
                    </a:ext>
                  </a:extLst>
                </a:gridCol>
                <a:gridCol w="246888">
                  <a:extLst>
                    <a:ext uri="{9D8B030D-6E8A-4147-A177-3AD203B41FA5}">
                      <a16:colId xmlns:a16="http://schemas.microsoft.com/office/drawing/2014/main" val="610151510"/>
                    </a:ext>
                  </a:extLst>
                </a:gridCol>
                <a:gridCol w="246888">
                  <a:extLst>
                    <a:ext uri="{9D8B030D-6E8A-4147-A177-3AD203B41FA5}">
                      <a16:colId xmlns:a16="http://schemas.microsoft.com/office/drawing/2014/main" val="2929866016"/>
                    </a:ext>
                  </a:extLst>
                </a:gridCol>
                <a:gridCol w="246888">
                  <a:extLst>
                    <a:ext uri="{9D8B030D-6E8A-4147-A177-3AD203B41FA5}">
                      <a16:colId xmlns:a16="http://schemas.microsoft.com/office/drawing/2014/main" val="307573726"/>
                    </a:ext>
                  </a:extLst>
                </a:gridCol>
                <a:gridCol w="246888">
                  <a:extLst>
                    <a:ext uri="{9D8B030D-6E8A-4147-A177-3AD203B41FA5}">
                      <a16:colId xmlns:a16="http://schemas.microsoft.com/office/drawing/2014/main" val="3440205760"/>
                    </a:ext>
                  </a:extLst>
                </a:gridCol>
                <a:gridCol w="246888">
                  <a:extLst>
                    <a:ext uri="{9D8B030D-6E8A-4147-A177-3AD203B41FA5}">
                      <a16:colId xmlns:a16="http://schemas.microsoft.com/office/drawing/2014/main" val="3741506425"/>
                    </a:ext>
                  </a:extLst>
                </a:gridCol>
                <a:gridCol w="246888">
                  <a:extLst>
                    <a:ext uri="{9D8B030D-6E8A-4147-A177-3AD203B41FA5}">
                      <a16:colId xmlns:a16="http://schemas.microsoft.com/office/drawing/2014/main" val="864881504"/>
                    </a:ext>
                  </a:extLst>
                </a:gridCol>
                <a:gridCol w="246888">
                  <a:extLst>
                    <a:ext uri="{9D8B030D-6E8A-4147-A177-3AD203B41FA5}">
                      <a16:colId xmlns:a16="http://schemas.microsoft.com/office/drawing/2014/main" val="437294549"/>
                    </a:ext>
                  </a:extLst>
                </a:gridCol>
                <a:gridCol w="246888">
                  <a:extLst>
                    <a:ext uri="{9D8B030D-6E8A-4147-A177-3AD203B41FA5}">
                      <a16:colId xmlns:a16="http://schemas.microsoft.com/office/drawing/2014/main" val="3142369825"/>
                    </a:ext>
                  </a:extLst>
                </a:gridCol>
                <a:gridCol w="246888">
                  <a:extLst>
                    <a:ext uri="{9D8B030D-6E8A-4147-A177-3AD203B41FA5}">
                      <a16:colId xmlns:a16="http://schemas.microsoft.com/office/drawing/2014/main" val="758677271"/>
                    </a:ext>
                  </a:extLst>
                </a:gridCol>
                <a:gridCol w="246888">
                  <a:extLst>
                    <a:ext uri="{9D8B030D-6E8A-4147-A177-3AD203B41FA5}">
                      <a16:colId xmlns:a16="http://schemas.microsoft.com/office/drawing/2014/main" val="394712610"/>
                    </a:ext>
                  </a:extLst>
                </a:gridCol>
                <a:gridCol w="246888">
                  <a:extLst>
                    <a:ext uri="{9D8B030D-6E8A-4147-A177-3AD203B41FA5}">
                      <a16:colId xmlns:a16="http://schemas.microsoft.com/office/drawing/2014/main" val="59650657"/>
                    </a:ext>
                  </a:extLst>
                </a:gridCol>
                <a:gridCol w="246888">
                  <a:extLst>
                    <a:ext uri="{9D8B030D-6E8A-4147-A177-3AD203B41FA5}">
                      <a16:colId xmlns:a16="http://schemas.microsoft.com/office/drawing/2014/main" val="1588853618"/>
                    </a:ext>
                  </a:extLst>
                </a:gridCol>
                <a:gridCol w="246888">
                  <a:extLst>
                    <a:ext uri="{9D8B030D-6E8A-4147-A177-3AD203B41FA5}">
                      <a16:colId xmlns:a16="http://schemas.microsoft.com/office/drawing/2014/main" val="3016906868"/>
                    </a:ext>
                  </a:extLst>
                </a:gridCol>
                <a:gridCol w="246888">
                  <a:extLst>
                    <a:ext uri="{9D8B030D-6E8A-4147-A177-3AD203B41FA5}">
                      <a16:colId xmlns:a16="http://schemas.microsoft.com/office/drawing/2014/main" val="362303286"/>
                    </a:ext>
                  </a:extLst>
                </a:gridCol>
                <a:gridCol w="246888">
                  <a:extLst>
                    <a:ext uri="{9D8B030D-6E8A-4147-A177-3AD203B41FA5}">
                      <a16:colId xmlns:a16="http://schemas.microsoft.com/office/drawing/2014/main" val="2655193770"/>
                    </a:ext>
                  </a:extLst>
                </a:gridCol>
                <a:gridCol w="246888">
                  <a:extLst>
                    <a:ext uri="{9D8B030D-6E8A-4147-A177-3AD203B41FA5}">
                      <a16:colId xmlns:a16="http://schemas.microsoft.com/office/drawing/2014/main" val="708070222"/>
                    </a:ext>
                  </a:extLst>
                </a:gridCol>
                <a:gridCol w="246888">
                  <a:extLst>
                    <a:ext uri="{9D8B030D-6E8A-4147-A177-3AD203B41FA5}">
                      <a16:colId xmlns:a16="http://schemas.microsoft.com/office/drawing/2014/main" val="349642628"/>
                    </a:ext>
                  </a:extLst>
                </a:gridCol>
                <a:gridCol w="246888">
                  <a:extLst>
                    <a:ext uri="{9D8B030D-6E8A-4147-A177-3AD203B41FA5}">
                      <a16:colId xmlns:a16="http://schemas.microsoft.com/office/drawing/2014/main" val="4086523969"/>
                    </a:ext>
                  </a:extLst>
                </a:gridCol>
                <a:gridCol w="246888">
                  <a:extLst>
                    <a:ext uri="{9D8B030D-6E8A-4147-A177-3AD203B41FA5}">
                      <a16:colId xmlns:a16="http://schemas.microsoft.com/office/drawing/2014/main" val="26078621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860173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- 2018-08-09 12:00:01 </a:t>
                      </a:r>
                      <a:r>
                        <a:rPr kumimoji="0" lang="en-US" sz="1000" b="0" i="0" u="none" strike="noStrike" kern="1200" cap="none" spc="0" normalizeH="0" baseline="0" noProof="0">
                          <a:ln>
                            <a:noFill/>
                          </a:ln>
                          <a:solidFill>
                            <a:prstClr val="black"/>
                          </a:solidFill>
                          <a:effectLst/>
                          <a:uLnTx/>
                          <a:uFillTx/>
                          <a:latin typeface="+mn-lt"/>
                          <a:ea typeface="+mn-ea"/>
                          <a:cs typeface="+mn-cs"/>
                        </a:rPr>
                        <a:t> 
 Ok ba lungs mo? Here's a tip para mapanatiling healthy ang iyong lungs. Stay tuned for more tips.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233532144"/>
                  </a:ext>
                </a:extLst>
              </a:tr>
            </a:tbl>
          </a:graphicData>
        </a:graphic>
      </p:graphicFrame>
      <p:sp>
        <p:nvSpPr>
          <p:cNvPr id="4" name="Text Placeholder 3">
            <a:extLst>
              <a:ext uri="{FF2B5EF4-FFF2-40B4-BE49-F238E27FC236}">
                <a16:creationId xmlns:a16="http://schemas.microsoft.com/office/drawing/2014/main" id="{DB4E5A69-FB56-4C80-AB16-B1F3FC56D450}"/>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310390316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463DE-BFA4-459C-89D8-AA104634C8D9}"/>
              </a:ext>
            </a:extLst>
          </p:cNvPr>
          <p:cNvSpPr>
            <a:spLocks noGrp="1"/>
          </p:cNvSpPr>
          <p:nvPr>
            <p:ph type="title"/>
          </p:nvPr>
        </p:nvSpPr>
        <p:spPr/>
        <p:txBody>
          <a:bodyPr/>
          <a:lstStyle/>
          <a:p>
            <a:r>
              <a:rPr lang="en-US"/>
              <a:t>Facebook Own Posts Table | TGP The Generics Pharmacy - 22 of 26</a:t>
            </a:r>
          </a:p>
        </p:txBody>
      </p:sp>
      <p:graphicFrame>
        <p:nvGraphicFramePr>
          <p:cNvPr id="5" name="Table Placeholder 4">
            <a:extLst>
              <a:ext uri="{FF2B5EF4-FFF2-40B4-BE49-F238E27FC236}">
                <a16:creationId xmlns:a16="http://schemas.microsoft.com/office/drawing/2014/main" id="{428542D2-4CCC-4F9E-971A-098D51F11705}"/>
              </a:ext>
            </a:extLst>
          </p:cNvPr>
          <p:cNvGraphicFramePr>
            <a:graphicFrameLocks noGrp="1"/>
          </p:cNvGraphicFramePr>
          <p:nvPr>
            <p:ph type="tbl" sz="quarter" idx="13"/>
            <p:extLst>
              <p:ext uri="{D42A27DB-BD31-4B8C-83A1-F6EECF244321}">
                <p14:modId xmlns:p14="http://schemas.microsoft.com/office/powerpoint/2010/main" val="9190240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965854438"/>
                    </a:ext>
                  </a:extLst>
                </a:gridCol>
                <a:gridCol w="246888">
                  <a:extLst>
                    <a:ext uri="{9D8B030D-6E8A-4147-A177-3AD203B41FA5}">
                      <a16:colId xmlns:a16="http://schemas.microsoft.com/office/drawing/2014/main" val="3234829813"/>
                    </a:ext>
                  </a:extLst>
                </a:gridCol>
                <a:gridCol w="246888">
                  <a:extLst>
                    <a:ext uri="{9D8B030D-6E8A-4147-A177-3AD203B41FA5}">
                      <a16:colId xmlns:a16="http://schemas.microsoft.com/office/drawing/2014/main" val="131414499"/>
                    </a:ext>
                  </a:extLst>
                </a:gridCol>
                <a:gridCol w="246888">
                  <a:extLst>
                    <a:ext uri="{9D8B030D-6E8A-4147-A177-3AD203B41FA5}">
                      <a16:colId xmlns:a16="http://schemas.microsoft.com/office/drawing/2014/main" val="2399906991"/>
                    </a:ext>
                  </a:extLst>
                </a:gridCol>
                <a:gridCol w="246888">
                  <a:extLst>
                    <a:ext uri="{9D8B030D-6E8A-4147-A177-3AD203B41FA5}">
                      <a16:colId xmlns:a16="http://schemas.microsoft.com/office/drawing/2014/main" val="3814848490"/>
                    </a:ext>
                  </a:extLst>
                </a:gridCol>
                <a:gridCol w="246888">
                  <a:extLst>
                    <a:ext uri="{9D8B030D-6E8A-4147-A177-3AD203B41FA5}">
                      <a16:colId xmlns:a16="http://schemas.microsoft.com/office/drawing/2014/main" val="2807328539"/>
                    </a:ext>
                  </a:extLst>
                </a:gridCol>
                <a:gridCol w="246888">
                  <a:extLst>
                    <a:ext uri="{9D8B030D-6E8A-4147-A177-3AD203B41FA5}">
                      <a16:colId xmlns:a16="http://schemas.microsoft.com/office/drawing/2014/main" val="784560967"/>
                    </a:ext>
                  </a:extLst>
                </a:gridCol>
                <a:gridCol w="246888">
                  <a:extLst>
                    <a:ext uri="{9D8B030D-6E8A-4147-A177-3AD203B41FA5}">
                      <a16:colId xmlns:a16="http://schemas.microsoft.com/office/drawing/2014/main" val="2856834853"/>
                    </a:ext>
                  </a:extLst>
                </a:gridCol>
                <a:gridCol w="246888">
                  <a:extLst>
                    <a:ext uri="{9D8B030D-6E8A-4147-A177-3AD203B41FA5}">
                      <a16:colId xmlns:a16="http://schemas.microsoft.com/office/drawing/2014/main" val="2797549803"/>
                    </a:ext>
                  </a:extLst>
                </a:gridCol>
                <a:gridCol w="246888">
                  <a:extLst>
                    <a:ext uri="{9D8B030D-6E8A-4147-A177-3AD203B41FA5}">
                      <a16:colId xmlns:a16="http://schemas.microsoft.com/office/drawing/2014/main" val="1631662053"/>
                    </a:ext>
                  </a:extLst>
                </a:gridCol>
                <a:gridCol w="246888">
                  <a:extLst>
                    <a:ext uri="{9D8B030D-6E8A-4147-A177-3AD203B41FA5}">
                      <a16:colId xmlns:a16="http://schemas.microsoft.com/office/drawing/2014/main" val="3135948686"/>
                    </a:ext>
                  </a:extLst>
                </a:gridCol>
                <a:gridCol w="246888">
                  <a:extLst>
                    <a:ext uri="{9D8B030D-6E8A-4147-A177-3AD203B41FA5}">
                      <a16:colId xmlns:a16="http://schemas.microsoft.com/office/drawing/2014/main" val="1683811100"/>
                    </a:ext>
                  </a:extLst>
                </a:gridCol>
                <a:gridCol w="246888">
                  <a:extLst>
                    <a:ext uri="{9D8B030D-6E8A-4147-A177-3AD203B41FA5}">
                      <a16:colId xmlns:a16="http://schemas.microsoft.com/office/drawing/2014/main" val="1462837566"/>
                    </a:ext>
                  </a:extLst>
                </a:gridCol>
                <a:gridCol w="246888">
                  <a:extLst>
                    <a:ext uri="{9D8B030D-6E8A-4147-A177-3AD203B41FA5}">
                      <a16:colId xmlns:a16="http://schemas.microsoft.com/office/drawing/2014/main" val="124733006"/>
                    </a:ext>
                  </a:extLst>
                </a:gridCol>
                <a:gridCol w="246888">
                  <a:extLst>
                    <a:ext uri="{9D8B030D-6E8A-4147-A177-3AD203B41FA5}">
                      <a16:colId xmlns:a16="http://schemas.microsoft.com/office/drawing/2014/main" val="1184076120"/>
                    </a:ext>
                  </a:extLst>
                </a:gridCol>
                <a:gridCol w="246888">
                  <a:extLst>
                    <a:ext uri="{9D8B030D-6E8A-4147-A177-3AD203B41FA5}">
                      <a16:colId xmlns:a16="http://schemas.microsoft.com/office/drawing/2014/main" val="2078577708"/>
                    </a:ext>
                  </a:extLst>
                </a:gridCol>
                <a:gridCol w="246888">
                  <a:extLst>
                    <a:ext uri="{9D8B030D-6E8A-4147-A177-3AD203B41FA5}">
                      <a16:colId xmlns:a16="http://schemas.microsoft.com/office/drawing/2014/main" val="257341873"/>
                    </a:ext>
                  </a:extLst>
                </a:gridCol>
                <a:gridCol w="246888">
                  <a:extLst>
                    <a:ext uri="{9D8B030D-6E8A-4147-A177-3AD203B41FA5}">
                      <a16:colId xmlns:a16="http://schemas.microsoft.com/office/drawing/2014/main" val="56859708"/>
                    </a:ext>
                  </a:extLst>
                </a:gridCol>
                <a:gridCol w="246888">
                  <a:extLst>
                    <a:ext uri="{9D8B030D-6E8A-4147-A177-3AD203B41FA5}">
                      <a16:colId xmlns:a16="http://schemas.microsoft.com/office/drawing/2014/main" val="2287639134"/>
                    </a:ext>
                  </a:extLst>
                </a:gridCol>
                <a:gridCol w="246888">
                  <a:extLst>
                    <a:ext uri="{9D8B030D-6E8A-4147-A177-3AD203B41FA5}">
                      <a16:colId xmlns:a16="http://schemas.microsoft.com/office/drawing/2014/main" val="3508514027"/>
                    </a:ext>
                  </a:extLst>
                </a:gridCol>
                <a:gridCol w="246888">
                  <a:extLst>
                    <a:ext uri="{9D8B030D-6E8A-4147-A177-3AD203B41FA5}">
                      <a16:colId xmlns:a16="http://schemas.microsoft.com/office/drawing/2014/main" val="4167445802"/>
                    </a:ext>
                  </a:extLst>
                </a:gridCol>
                <a:gridCol w="246888">
                  <a:extLst>
                    <a:ext uri="{9D8B030D-6E8A-4147-A177-3AD203B41FA5}">
                      <a16:colId xmlns:a16="http://schemas.microsoft.com/office/drawing/2014/main" val="2057828029"/>
                    </a:ext>
                  </a:extLst>
                </a:gridCol>
                <a:gridCol w="246888">
                  <a:extLst>
                    <a:ext uri="{9D8B030D-6E8A-4147-A177-3AD203B41FA5}">
                      <a16:colId xmlns:a16="http://schemas.microsoft.com/office/drawing/2014/main" val="3994105672"/>
                    </a:ext>
                  </a:extLst>
                </a:gridCol>
                <a:gridCol w="246888">
                  <a:extLst>
                    <a:ext uri="{9D8B030D-6E8A-4147-A177-3AD203B41FA5}">
                      <a16:colId xmlns:a16="http://schemas.microsoft.com/office/drawing/2014/main" val="2581039127"/>
                    </a:ext>
                  </a:extLst>
                </a:gridCol>
                <a:gridCol w="246888">
                  <a:extLst>
                    <a:ext uri="{9D8B030D-6E8A-4147-A177-3AD203B41FA5}">
                      <a16:colId xmlns:a16="http://schemas.microsoft.com/office/drawing/2014/main" val="354308664"/>
                    </a:ext>
                  </a:extLst>
                </a:gridCol>
                <a:gridCol w="246888">
                  <a:extLst>
                    <a:ext uri="{9D8B030D-6E8A-4147-A177-3AD203B41FA5}">
                      <a16:colId xmlns:a16="http://schemas.microsoft.com/office/drawing/2014/main" val="3226886389"/>
                    </a:ext>
                  </a:extLst>
                </a:gridCol>
                <a:gridCol w="246888">
                  <a:extLst>
                    <a:ext uri="{9D8B030D-6E8A-4147-A177-3AD203B41FA5}">
                      <a16:colId xmlns:a16="http://schemas.microsoft.com/office/drawing/2014/main" val="6099203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49525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- 2018-08-07 12:00:01 </a:t>
                      </a:r>
                      <a:r>
                        <a:rPr kumimoji="0" lang="en-US" sz="1000" b="0" i="0" u="none" strike="noStrike" kern="1200" cap="none" spc="0" normalizeH="0" baseline="0" noProof="0">
                          <a:ln>
                            <a:noFill/>
                          </a:ln>
                          <a:solidFill>
                            <a:prstClr val="black"/>
                          </a:solidFill>
                          <a:effectLst/>
                          <a:uLnTx/>
                          <a:uFillTx/>
                          <a:latin typeface="+mn-lt"/>
                          <a:ea typeface="+mn-ea"/>
                          <a:cs typeface="+mn-cs"/>
                        </a:rPr>
                        <a:t> 
 Is breast milk still best for babies?
True or False?
Click the image to reveal the answer.
Happy Breastfeeding Week!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354960452"/>
                  </a:ext>
                </a:extLst>
              </a:tr>
            </a:tbl>
          </a:graphicData>
        </a:graphic>
      </p:graphicFrame>
      <p:sp>
        <p:nvSpPr>
          <p:cNvPr id="4" name="Text Placeholder 3">
            <a:extLst>
              <a:ext uri="{FF2B5EF4-FFF2-40B4-BE49-F238E27FC236}">
                <a16:creationId xmlns:a16="http://schemas.microsoft.com/office/drawing/2014/main" id="{A7600745-C280-4C74-8AA6-CFEB4A49310D}"/>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58789731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07343-6D4C-4355-9433-546EDE8C7C62}"/>
              </a:ext>
            </a:extLst>
          </p:cNvPr>
          <p:cNvSpPr>
            <a:spLocks noGrp="1"/>
          </p:cNvSpPr>
          <p:nvPr>
            <p:ph type="title"/>
          </p:nvPr>
        </p:nvSpPr>
        <p:spPr/>
        <p:txBody>
          <a:bodyPr/>
          <a:lstStyle/>
          <a:p>
            <a:r>
              <a:rPr lang="en-US"/>
              <a:t>Facebook Own Posts Table | TGP The Generics Pharmacy - 23 of 26</a:t>
            </a:r>
          </a:p>
        </p:txBody>
      </p:sp>
      <p:graphicFrame>
        <p:nvGraphicFramePr>
          <p:cNvPr id="5" name="Table Placeholder 4">
            <a:extLst>
              <a:ext uri="{FF2B5EF4-FFF2-40B4-BE49-F238E27FC236}">
                <a16:creationId xmlns:a16="http://schemas.microsoft.com/office/drawing/2014/main" id="{9D02A3E8-EA63-483C-9448-AE64BCF72CD8}"/>
              </a:ext>
            </a:extLst>
          </p:cNvPr>
          <p:cNvGraphicFramePr>
            <a:graphicFrameLocks noGrp="1"/>
          </p:cNvGraphicFramePr>
          <p:nvPr>
            <p:ph type="tbl" sz="quarter" idx="13"/>
            <p:extLst>
              <p:ext uri="{D42A27DB-BD31-4B8C-83A1-F6EECF244321}">
                <p14:modId xmlns:p14="http://schemas.microsoft.com/office/powerpoint/2010/main" val="1459140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40126470"/>
                    </a:ext>
                  </a:extLst>
                </a:gridCol>
                <a:gridCol w="246888">
                  <a:extLst>
                    <a:ext uri="{9D8B030D-6E8A-4147-A177-3AD203B41FA5}">
                      <a16:colId xmlns:a16="http://schemas.microsoft.com/office/drawing/2014/main" val="399988500"/>
                    </a:ext>
                  </a:extLst>
                </a:gridCol>
                <a:gridCol w="246888">
                  <a:extLst>
                    <a:ext uri="{9D8B030D-6E8A-4147-A177-3AD203B41FA5}">
                      <a16:colId xmlns:a16="http://schemas.microsoft.com/office/drawing/2014/main" val="1037918288"/>
                    </a:ext>
                  </a:extLst>
                </a:gridCol>
                <a:gridCol w="246888">
                  <a:extLst>
                    <a:ext uri="{9D8B030D-6E8A-4147-A177-3AD203B41FA5}">
                      <a16:colId xmlns:a16="http://schemas.microsoft.com/office/drawing/2014/main" val="2244401446"/>
                    </a:ext>
                  </a:extLst>
                </a:gridCol>
                <a:gridCol w="246888">
                  <a:extLst>
                    <a:ext uri="{9D8B030D-6E8A-4147-A177-3AD203B41FA5}">
                      <a16:colId xmlns:a16="http://schemas.microsoft.com/office/drawing/2014/main" val="888129414"/>
                    </a:ext>
                  </a:extLst>
                </a:gridCol>
                <a:gridCol w="246888">
                  <a:extLst>
                    <a:ext uri="{9D8B030D-6E8A-4147-A177-3AD203B41FA5}">
                      <a16:colId xmlns:a16="http://schemas.microsoft.com/office/drawing/2014/main" val="2486424282"/>
                    </a:ext>
                  </a:extLst>
                </a:gridCol>
                <a:gridCol w="246888">
                  <a:extLst>
                    <a:ext uri="{9D8B030D-6E8A-4147-A177-3AD203B41FA5}">
                      <a16:colId xmlns:a16="http://schemas.microsoft.com/office/drawing/2014/main" val="521433514"/>
                    </a:ext>
                  </a:extLst>
                </a:gridCol>
                <a:gridCol w="246888">
                  <a:extLst>
                    <a:ext uri="{9D8B030D-6E8A-4147-A177-3AD203B41FA5}">
                      <a16:colId xmlns:a16="http://schemas.microsoft.com/office/drawing/2014/main" val="3774258603"/>
                    </a:ext>
                  </a:extLst>
                </a:gridCol>
                <a:gridCol w="246888">
                  <a:extLst>
                    <a:ext uri="{9D8B030D-6E8A-4147-A177-3AD203B41FA5}">
                      <a16:colId xmlns:a16="http://schemas.microsoft.com/office/drawing/2014/main" val="2053310936"/>
                    </a:ext>
                  </a:extLst>
                </a:gridCol>
                <a:gridCol w="246888">
                  <a:extLst>
                    <a:ext uri="{9D8B030D-6E8A-4147-A177-3AD203B41FA5}">
                      <a16:colId xmlns:a16="http://schemas.microsoft.com/office/drawing/2014/main" val="4038184140"/>
                    </a:ext>
                  </a:extLst>
                </a:gridCol>
                <a:gridCol w="246888">
                  <a:extLst>
                    <a:ext uri="{9D8B030D-6E8A-4147-A177-3AD203B41FA5}">
                      <a16:colId xmlns:a16="http://schemas.microsoft.com/office/drawing/2014/main" val="3644587342"/>
                    </a:ext>
                  </a:extLst>
                </a:gridCol>
                <a:gridCol w="246888">
                  <a:extLst>
                    <a:ext uri="{9D8B030D-6E8A-4147-A177-3AD203B41FA5}">
                      <a16:colId xmlns:a16="http://schemas.microsoft.com/office/drawing/2014/main" val="3442298030"/>
                    </a:ext>
                  </a:extLst>
                </a:gridCol>
                <a:gridCol w="246888">
                  <a:extLst>
                    <a:ext uri="{9D8B030D-6E8A-4147-A177-3AD203B41FA5}">
                      <a16:colId xmlns:a16="http://schemas.microsoft.com/office/drawing/2014/main" val="3996681272"/>
                    </a:ext>
                  </a:extLst>
                </a:gridCol>
                <a:gridCol w="246888">
                  <a:extLst>
                    <a:ext uri="{9D8B030D-6E8A-4147-A177-3AD203B41FA5}">
                      <a16:colId xmlns:a16="http://schemas.microsoft.com/office/drawing/2014/main" val="955388011"/>
                    </a:ext>
                  </a:extLst>
                </a:gridCol>
                <a:gridCol w="246888">
                  <a:extLst>
                    <a:ext uri="{9D8B030D-6E8A-4147-A177-3AD203B41FA5}">
                      <a16:colId xmlns:a16="http://schemas.microsoft.com/office/drawing/2014/main" val="127652125"/>
                    </a:ext>
                  </a:extLst>
                </a:gridCol>
                <a:gridCol w="246888">
                  <a:extLst>
                    <a:ext uri="{9D8B030D-6E8A-4147-A177-3AD203B41FA5}">
                      <a16:colId xmlns:a16="http://schemas.microsoft.com/office/drawing/2014/main" val="3500199492"/>
                    </a:ext>
                  </a:extLst>
                </a:gridCol>
                <a:gridCol w="246888">
                  <a:extLst>
                    <a:ext uri="{9D8B030D-6E8A-4147-A177-3AD203B41FA5}">
                      <a16:colId xmlns:a16="http://schemas.microsoft.com/office/drawing/2014/main" val="3806934676"/>
                    </a:ext>
                  </a:extLst>
                </a:gridCol>
                <a:gridCol w="246888">
                  <a:extLst>
                    <a:ext uri="{9D8B030D-6E8A-4147-A177-3AD203B41FA5}">
                      <a16:colId xmlns:a16="http://schemas.microsoft.com/office/drawing/2014/main" val="4149423138"/>
                    </a:ext>
                  </a:extLst>
                </a:gridCol>
                <a:gridCol w="246888">
                  <a:extLst>
                    <a:ext uri="{9D8B030D-6E8A-4147-A177-3AD203B41FA5}">
                      <a16:colId xmlns:a16="http://schemas.microsoft.com/office/drawing/2014/main" val="821701406"/>
                    </a:ext>
                  </a:extLst>
                </a:gridCol>
                <a:gridCol w="246888">
                  <a:extLst>
                    <a:ext uri="{9D8B030D-6E8A-4147-A177-3AD203B41FA5}">
                      <a16:colId xmlns:a16="http://schemas.microsoft.com/office/drawing/2014/main" val="2256237044"/>
                    </a:ext>
                  </a:extLst>
                </a:gridCol>
                <a:gridCol w="246888">
                  <a:extLst>
                    <a:ext uri="{9D8B030D-6E8A-4147-A177-3AD203B41FA5}">
                      <a16:colId xmlns:a16="http://schemas.microsoft.com/office/drawing/2014/main" val="2995332950"/>
                    </a:ext>
                  </a:extLst>
                </a:gridCol>
                <a:gridCol w="246888">
                  <a:extLst>
                    <a:ext uri="{9D8B030D-6E8A-4147-A177-3AD203B41FA5}">
                      <a16:colId xmlns:a16="http://schemas.microsoft.com/office/drawing/2014/main" val="1651956844"/>
                    </a:ext>
                  </a:extLst>
                </a:gridCol>
                <a:gridCol w="246888">
                  <a:extLst>
                    <a:ext uri="{9D8B030D-6E8A-4147-A177-3AD203B41FA5}">
                      <a16:colId xmlns:a16="http://schemas.microsoft.com/office/drawing/2014/main" val="703749341"/>
                    </a:ext>
                  </a:extLst>
                </a:gridCol>
                <a:gridCol w="246888">
                  <a:extLst>
                    <a:ext uri="{9D8B030D-6E8A-4147-A177-3AD203B41FA5}">
                      <a16:colId xmlns:a16="http://schemas.microsoft.com/office/drawing/2014/main" val="2791139859"/>
                    </a:ext>
                  </a:extLst>
                </a:gridCol>
                <a:gridCol w="246888">
                  <a:extLst>
                    <a:ext uri="{9D8B030D-6E8A-4147-A177-3AD203B41FA5}">
                      <a16:colId xmlns:a16="http://schemas.microsoft.com/office/drawing/2014/main" val="3397838539"/>
                    </a:ext>
                  </a:extLst>
                </a:gridCol>
                <a:gridCol w="246888">
                  <a:extLst>
                    <a:ext uri="{9D8B030D-6E8A-4147-A177-3AD203B41FA5}">
                      <a16:colId xmlns:a16="http://schemas.microsoft.com/office/drawing/2014/main" val="3901354820"/>
                    </a:ext>
                  </a:extLst>
                </a:gridCol>
                <a:gridCol w="246888">
                  <a:extLst>
                    <a:ext uri="{9D8B030D-6E8A-4147-A177-3AD203B41FA5}">
                      <a16:colId xmlns:a16="http://schemas.microsoft.com/office/drawing/2014/main" val="40346082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96546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- 2018-08-06 16:00:01 </a:t>
                      </a:r>
                      <a:r>
                        <a:rPr kumimoji="0" lang="en-US" sz="1000" b="0" i="0" u="none" strike="noStrike" kern="1200" cap="none" spc="0" normalizeH="0" baseline="0" noProof="0">
                          <a:ln>
                            <a:noFill/>
                          </a:ln>
                          <a:solidFill>
                            <a:prstClr val="black"/>
                          </a:solidFill>
                          <a:effectLst/>
                          <a:uLnTx/>
                          <a:uFillTx/>
                          <a:latin typeface="+mn-lt"/>
                          <a:ea typeface="+mn-ea"/>
                          <a:cs typeface="+mn-cs"/>
                        </a:rPr>
                        <a:t> 
 Ang pamilyang Pilipino ay ang unang institusyon. Alamin ang mga tamang pagpaplano ng pamilya ngayong Family Planning 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95770878"/>
                  </a:ext>
                </a:extLst>
              </a:tr>
            </a:tbl>
          </a:graphicData>
        </a:graphic>
      </p:graphicFrame>
      <p:sp>
        <p:nvSpPr>
          <p:cNvPr id="4" name="Text Placeholder 3">
            <a:extLst>
              <a:ext uri="{FF2B5EF4-FFF2-40B4-BE49-F238E27FC236}">
                <a16:creationId xmlns:a16="http://schemas.microsoft.com/office/drawing/2014/main" id="{85D2F5C5-7D83-4BBE-90D4-197758E335A8}"/>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8545805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8AFAE1-2625-4EA9-9BC7-9E7711F51C3C}"/>
              </a:ext>
            </a:extLst>
          </p:cNvPr>
          <p:cNvSpPr>
            <a:spLocks noGrp="1"/>
          </p:cNvSpPr>
          <p:nvPr>
            <p:ph type="title"/>
          </p:nvPr>
        </p:nvSpPr>
        <p:spPr/>
        <p:txBody>
          <a:bodyPr/>
          <a:lstStyle/>
          <a:p>
            <a:r>
              <a:rPr lang="en-US"/>
              <a:t>Facebook Own Posts Table | TGP The Generics Pharmacy - 24 of 26</a:t>
            </a:r>
          </a:p>
        </p:txBody>
      </p:sp>
      <p:graphicFrame>
        <p:nvGraphicFramePr>
          <p:cNvPr id="5" name="Table Placeholder 4">
            <a:extLst>
              <a:ext uri="{FF2B5EF4-FFF2-40B4-BE49-F238E27FC236}">
                <a16:creationId xmlns:a16="http://schemas.microsoft.com/office/drawing/2014/main" id="{EAC09303-CB38-40B5-8F2E-9617FC3136C3}"/>
              </a:ext>
            </a:extLst>
          </p:cNvPr>
          <p:cNvGraphicFramePr>
            <a:graphicFrameLocks noGrp="1"/>
          </p:cNvGraphicFramePr>
          <p:nvPr>
            <p:ph type="tbl" sz="quarter" idx="13"/>
            <p:extLst>
              <p:ext uri="{D42A27DB-BD31-4B8C-83A1-F6EECF244321}">
                <p14:modId xmlns:p14="http://schemas.microsoft.com/office/powerpoint/2010/main" val="14121037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28981883"/>
                    </a:ext>
                  </a:extLst>
                </a:gridCol>
                <a:gridCol w="246888">
                  <a:extLst>
                    <a:ext uri="{9D8B030D-6E8A-4147-A177-3AD203B41FA5}">
                      <a16:colId xmlns:a16="http://schemas.microsoft.com/office/drawing/2014/main" val="1591639552"/>
                    </a:ext>
                  </a:extLst>
                </a:gridCol>
                <a:gridCol w="246888">
                  <a:extLst>
                    <a:ext uri="{9D8B030D-6E8A-4147-A177-3AD203B41FA5}">
                      <a16:colId xmlns:a16="http://schemas.microsoft.com/office/drawing/2014/main" val="552924341"/>
                    </a:ext>
                  </a:extLst>
                </a:gridCol>
                <a:gridCol w="246888">
                  <a:extLst>
                    <a:ext uri="{9D8B030D-6E8A-4147-A177-3AD203B41FA5}">
                      <a16:colId xmlns:a16="http://schemas.microsoft.com/office/drawing/2014/main" val="1729997698"/>
                    </a:ext>
                  </a:extLst>
                </a:gridCol>
                <a:gridCol w="246888">
                  <a:extLst>
                    <a:ext uri="{9D8B030D-6E8A-4147-A177-3AD203B41FA5}">
                      <a16:colId xmlns:a16="http://schemas.microsoft.com/office/drawing/2014/main" val="2551879994"/>
                    </a:ext>
                  </a:extLst>
                </a:gridCol>
                <a:gridCol w="246888">
                  <a:extLst>
                    <a:ext uri="{9D8B030D-6E8A-4147-A177-3AD203B41FA5}">
                      <a16:colId xmlns:a16="http://schemas.microsoft.com/office/drawing/2014/main" val="2490198424"/>
                    </a:ext>
                  </a:extLst>
                </a:gridCol>
                <a:gridCol w="246888">
                  <a:extLst>
                    <a:ext uri="{9D8B030D-6E8A-4147-A177-3AD203B41FA5}">
                      <a16:colId xmlns:a16="http://schemas.microsoft.com/office/drawing/2014/main" val="2232891213"/>
                    </a:ext>
                  </a:extLst>
                </a:gridCol>
                <a:gridCol w="246888">
                  <a:extLst>
                    <a:ext uri="{9D8B030D-6E8A-4147-A177-3AD203B41FA5}">
                      <a16:colId xmlns:a16="http://schemas.microsoft.com/office/drawing/2014/main" val="1012326155"/>
                    </a:ext>
                  </a:extLst>
                </a:gridCol>
                <a:gridCol w="246888">
                  <a:extLst>
                    <a:ext uri="{9D8B030D-6E8A-4147-A177-3AD203B41FA5}">
                      <a16:colId xmlns:a16="http://schemas.microsoft.com/office/drawing/2014/main" val="1053602144"/>
                    </a:ext>
                  </a:extLst>
                </a:gridCol>
                <a:gridCol w="246888">
                  <a:extLst>
                    <a:ext uri="{9D8B030D-6E8A-4147-A177-3AD203B41FA5}">
                      <a16:colId xmlns:a16="http://schemas.microsoft.com/office/drawing/2014/main" val="3480315244"/>
                    </a:ext>
                  </a:extLst>
                </a:gridCol>
                <a:gridCol w="246888">
                  <a:extLst>
                    <a:ext uri="{9D8B030D-6E8A-4147-A177-3AD203B41FA5}">
                      <a16:colId xmlns:a16="http://schemas.microsoft.com/office/drawing/2014/main" val="3878285519"/>
                    </a:ext>
                  </a:extLst>
                </a:gridCol>
                <a:gridCol w="246888">
                  <a:extLst>
                    <a:ext uri="{9D8B030D-6E8A-4147-A177-3AD203B41FA5}">
                      <a16:colId xmlns:a16="http://schemas.microsoft.com/office/drawing/2014/main" val="2677845008"/>
                    </a:ext>
                  </a:extLst>
                </a:gridCol>
                <a:gridCol w="246888">
                  <a:extLst>
                    <a:ext uri="{9D8B030D-6E8A-4147-A177-3AD203B41FA5}">
                      <a16:colId xmlns:a16="http://schemas.microsoft.com/office/drawing/2014/main" val="3535883387"/>
                    </a:ext>
                  </a:extLst>
                </a:gridCol>
                <a:gridCol w="246888">
                  <a:extLst>
                    <a:ext uri="{9D8B030D-6E8A-4147-A177-3AD203B41FA5}">
                      <a16:colId xmlns:a16="http://schemas.microsoft.com/office/drawing/2014/main" val="1306123758"/>
                    </a:ext>
                  </a:extLst>
                </a:gridCol>
                <a:gridCol w="246888">
                  <a:extLst>
                    <a:ext uri="{9D8B030D-6E8A-4147-A177-3AD203B41FA5}">
                      <a16:colId xmlns:a16="http://schemas.microsoft.com/office/drawing/2014/main" val="2421874617"/>
                    </a:ext>
                  </a:extLst>
                </a:gridCol>
                <a:gridCol w="246888">
                  <a:extLst>
                    <a:ext uri="{9D8B030D-6E8A-4147-A177-3AD203B41FA5}">
                      <a16:colId xmlns:a16="http://schemas.microsoft.com/office/drawing/2014/main" val="3398766421"/>
                    </a:ext>
                  </a:extLst>
                </a:gridCol>
                <a:gridCol w="246888">
                  <a:extLst>
                    <a:ext uri="{9D8B030D-6E8A-4147-A177-3AD203B41FA5}">
                      <a16:colId xmlns:a16="http://schemas.microsoft.com/office/drawing/2014/main" val="3134536308"/>
                    </a:ext>
                  </a:extLst>
                </a:gridCol>
                <a:gridCol w="246888">
                  <a:extLst>
                    <a:ext uri="{9D8B030D-6E8A-4147-A177-3AD203B41FA5}">
                      <a16:colId xmlns:a16="http://schemas.microsoft.com/office/drawing/2014/main" val="2506540624"/>
                    </a:ext>
                  </a:extLst>
                </a:gridCol>
                <a:gridCol w="246888">
                  <a:extLst>
                    <a:ext uri="{9D8B030D-6E8A-4147-A177-3AD203B41FA5}">
                      <a16:colId xmlns:a16="http://schemas.microsoft.com/office/drawing/2014/main" val="1807901127"/>
                    </a:ext>
                  </a:extLst>
                </a:gridCol>
                <a:gridCol w="246888">
                  <a:extLst>
                    <a:ext uri="{9D8B030D-6E8A-4147-A177-3AD203B41FA5}">
                      <a16:colId xmlns:a16="http://schemas.microsoft.com/office/drawing/2014/main" val="931842138"/>
                    </a:ext>
                  </a:extLst>
                </a:gridCol>
                <a:gridCol w="246888">
                  <a:extLst>
                    <a:ext uri="{9D8B030D-6E8A-4147-A177-3AD203B41FA5}">
                      <a16:colId xmlns:a16="http://schemas.microsoft.com/office/drawing/2014/main" val="1789907253"/>
                    </a:ext>
                  </a:extLst>
                </a:gridCol>
                <a:gridCol w="246888">
                  <a:extLst>
                    <a:ext uri="{9D8B030D-6E8A-4147-A177-3AD203B41FA5}">
                      <a16:colId xmlns:a16="http://schemas.microsoft.com/office/drawing/2014/main" val="765315299"/>
                    </a:ext>
                  </a:extLst>
                </a:gridCol>
                <a:gridCol w="246888">
                  <a:extLst>
                    <a:ext uri="{9D8B030D-6E8A-4147-A177-3AD203B41FA5}">
                      <a16:colId xmlns:a16="http://schemas.microsoft.com/office/drawing/2014/main" val="2081656773"/>
                    </a:ext>
                  </a:extLst>
                </a:gridCol>
                <a:gridCol w="246888">
                  <a:extLst>
                    <a:ext uri="{9D8B030D-6E8A-4147-A177-3AD203B41FA5}">
                      <a16:colId xmlns:a16="http://schemas.microsoft.com/office/drawing/2014/main" val="1217557823"/>
                    </a:ext>
                  </a:extLst>
                </a:gridCol>
                <a:gridCol w="246888">
                  <a:extLst>
                    <a:ext uri="{9D8B030D-6E8A-4147-A177-3AD203B41FA5}">
                      <a16:colId xmlns:a16="http://schemas.microsoft.com/office/drawing/2014/main" val="1752389729"/>
                    </a:ext>
                  </a:extLst>
                </a:gridCol>
                <a:gridCol w="246888">
                  <a:extLst>
                    <a:ext uri="{9D8B030D-6E8A-4147-A177-3AD203B41FA5}">
                      <a16:colId xmlns:a16="http://schemas.microsoft.com/office/drawing/2014/main" val="1436896958"/>
                    </a:ext>
                  </a:extLst>
                </a:gridCol>
                <a:gridCol w="246888">
                  <a:extLst>
                    <a:ext uri="{9D8B030D-6E8A-4147-A177-3AD203B41FA5}">
                      <a16:colId xmlns:a16="http://schemas.microsoft.com/office/drawing/2014/main" val="34092455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4283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- 2018-08-06 12:53:13 </a:t>
                      </a:r>
                      <a:r>
                        <a:rPr kumimoji="0" lang="en-US" sz="1000" b="0" i="0" u="none" strike="noStrike" kern="1200" cap="none" spc="0" normalizeH="0" baseline="0" noProof="0">
                          <a:ln>
                            <a:noFill/>
                          </a:ln>
                          <a:solidFill>
                            <a:prstClr val="black"/>
                          </a:solidFill>
                          <a:effectLst/>
                          <a:uLnTx/>
                          <a:uFillTx/>
                          <a:latin typeface="+mn-lt"/>
                          <a:ea typeface="+mn-ea"/>
                          <a:cs typeface="+mn-cs"/>
                        </a:rPr>
                        <a:t> 
 Mahigit 5,000 na katao ang natulungan ng Byaheng TGPagpagaling kasama ang Wish 107.5 Bus! 
Lubos kaming nagpapasalamat sa lahat ng nakisakay sa aming byahe. 
Asahan nyong patuloy kaming tapat na maglilingkod sa pagbibigay ng mabisa at dekalidad na gamot na abot kaya ang halaga!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300990482"/>
                  </a:ext>
                </a:extLst>
              </a:tr>
            </a:tbl>
          </a:graphicData>
        </a:graphic>
      </p:graphicFrame>
      <p:sp>
        <p:nvSpPr>
          <p:cNvPr id="4" name="Text Placeholder 3">
            <a:extLst>
              <a:ext uri="{FF2B5EF4-FFF2-40B4-BE49-F238E27FC236}">
                <a16:creationId xmlns:a16="http://schemas.microsoft.com/office/drawing/2014/main" id="{77653E50-AA51-45F5-A087-6337406F1C9B}"/>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326411700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11E0F-432B-469A-AF8A-A6D88083CDBA}"/>
              </a:ext>
            </a:extLst>
          </p:cNvPr>
          <p:cNvSpPr>
            <a:spLocks noGrp="1"/>
          </p:cNvSpPr>
          <p:nvPr>
            <p:ph type="title"/>
          </p:nvPr>
        </p:nvSpPr>
        <p:spPr/>
        <p:txBody>
          <a:bodyPr/>
          <a:lstStyle/>
          <a:p>
            <a:r>
              <a:rPr lang="en-US"/>
              <a:t>Facebook Own Posts Table | TGP The Generics Pharmacy - 25 of 26</a:t>
            </a:r>
          </a:p>
        </p:txBody>
      </p:sp>
      <p:graphicFrame>
        <p:nvGraphicFramePr>
          <p:cNvPr id="5" name="Table Placeholder 4">
            <a:extLst>
              <a:ext uri="{FF2B5EF4-FFF2-40B4-BE49-F238E27FC236}">
                <a16:creationId xmlns:a16="http://schemas.microsoft.com/office/drawing/2014/main" id="{F794BBF0-F74C-41B0-8A02-0DDAC7736D38}"/>
              </a:ext>
            </a:extLst>
          </p:cNvPr>
          <p:cNvGraphicFramePr>
            <a:graphicFrameLocks noGrp="1"/>
          </p:cNvGraphicFramePr>
          <p:nvPr>
            <p:ph type="tbl" sz="quarter" idx="13"/>
            <p:extLst>
              <p:ext uri="{D42A27DB-BD31-4B8C-83A1-F6EECF244321}">
                <p14:modId xmlns:p14="http://schemas.microsoft.com/office/powerpoint/2010/main" val="38626440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6837747"/>
                    </a:ext>
                  </a:extLst>
                </a:gridCol>
                <a:gridCol w="246888">
                  <a:extLst>
                    <a:ext uri="{9D8B030D-6E8A-4147-A177-3AD203B41FA5}">
                      <a16:colId xmlns:a16="http://schemas.microsoft.com/office/drawing/2014/main" val="2960937037"/>
                    </a:ext>
                  </a:extLst>
                </a:gridCol>
                <a:gridCol w="246888">
                  <a:extLst>
                    <a:ext uri="{9D8B030D-6E8A-4147-A177-3AD203B41FA5}">
                      <a16:colId xmlns:a16="http://schemas.microsoft.com/office/drawing/2014/main" val="3980629792"/>
                    </a:ext>
                  </a:extLst>
                </a:gridCol>
                <a:gridCol w="246888">
                  <a:extLst>
                    <a:ext uri="{9D8B030D-6E8A-4147-A177-3AD203B41FA5}">
                      <a16:colId xmlns:a16="http://schemas.microsoft.com/office/drawing/2014/main" val="1362378965"/>
                    </a:ext>
                  </a:extLst>
                </a:gridCol>
                <a:gridCol w="246888">
                  <a:extLst>
                    <a:ext uri="{9D8B030D-6E8A-4147-A177-3AD203B41FA5}">
                      <a16:colId xmlns:a16="http://schemas.microsoft.com/office/drawing/2014/main" val="1379827144"/>
                    </a:ext>
                  </a:extLst>
                </a:gridCol>
                <a:gridCol w="246888">
                  <a:extLst>
                    <a:ext uri="{9D8B030D-6E8A-4147-A177-3AD203B41FA5}">
                      <a16:colId xmlns:a16="http://schemas.microsoft.com/office/drawing/2014/main" val="3680742793"/>
                    </a:ext>
                  </a:extLst>
                </a:gridCol>
                <a:gridCol w="246888">
                  <a:extLst>
                    <a:ext uri="{9D8B030D-6E8A-4147-A177-3AD203B41FA5}">
                      <a16:colId xmlns:a16="http://schemas.microsoft.com/office/drawing/2014/main" val="271776132"/>
                    </a:ext>
                  </a:extLst>
                </a:gridCol>
                <a:gridCol w="246888">
                  <a:extLst>
                    <a:ext uri="{9D8B030D-6E8A-4147-A177-3AD203B41FA5}">
                      <a16:colId xmlns:a16="http://schemas.microsoft.com/office/drawing/2014/main" val="1697385424"/>
                    </a:ext>
                  </a:extLst>
                </a:gridCol>
                <a:gridCol w="246888">
                  <a:extLst>
                    <a:ext uri="{9D8B030D-6E8A-4147-A177-3AD203B41FA5}">
                      <a16:colId xmlns:a16="http://schemas.microsoft.com/office/drawing/2014/main" val="1739219621"/>
                    </a:ext>
                  </a:extLst>
                </a:gridCol>
                <a:gridCol w="246888">
                  <a:extLst>
                    <a:ext uri="{9D8B030D-6E8A-4147-A177-3AD203B41FA5}">
                      <a16:colId xmlns:a16="http://schemas.microsoft.com/office/drawing/2014/main" val="1686330599"/>
                    </a:ext>
                  </a:extLst>
                </a:gridCol>
                <a:gridCol w="246888">
                  <a:extLst>
                    <a:ext uri="{9D8B030D-6E8A-4147-A177-3AD203B41FA5}">
                      <a16:colId xmlns:a16="http://schemas.microsoft.com/office/drawing/2014/main" val="2864655638"/>
                    </a:ext>
                  </a:extLst>
                </a:gridCol>
                <a:gridCol w="246888">
                  <a:extLst>
                    <a:ext uri="{9D8B030D-6E8A-4147-A177-3AD203B41FA5}">
                      <a16:colId xmlns:a16="http://schemas.microsoft.com/office/drawing/2014/main" val="437114479"/>
                    </a:ext>
                  </a:extLst>
                </a:gridCol>
                <a:gridCol w="246888">
                  <a:extLst>
                    <a:ext uri="{9D8B030D-6E8A-4147-A177-3AD203B41FA5}">
                      <a16:colId xmlns:a16="http://schemas.microsoft.com/office/drawing/2014/main" val="1331364036"/>
                    </a:ext>
                  </a:extLst>
                </a:gridCol>
                <a:gridCol w="246888">
                  <a:extLst>
                    <a:ext uri="{9D8B030D-6E8A-4147-A177-3AD203B41FA5}">
                      <a16:colId xmlns:a16="http://schemas.microsoft.com/office/drawing/2014/main" val="2212934641"/>
                    </a:ext>
                  </a:extLst>
                </a:gridCol>
                <a:gridCol w="246888">
                  <a:extLst>
                    <a:ext uri="{9D8B030D-6E8A-4147-A177-3AD203B41FA5}">
                      <a16:colId xmlns:a16="http://schemas.microsoft.com/office/drawing/2014/main" val="2586371657"/>
                    </a:ext>
                  </a:extLst>
                </a:gridCol>
                <a:gridCol w="246888">
                  <a:extLst>
                    <a:ext uri="{9D8B030D-6E8A-4147-A177-3AD203B41FA5}">
                      <a16:colId xmlns:a16="http://schemas.microsoft.com/office/drawing/2014/main" val="3271120695"/>
                    </a:ext>
                  </a:extLst>
                </a:gridCol>
                <a:gridCol w="246888">
                  <a:extLst>
                    <a:ext uri="{9D8B030D-6E8A-4147-A177-3AD203B41FA5}">
                      <a16:colId xmlns:a16="http://schemas.microsoft.com/office/drawing/2014/main" val="3817049937"/>
                    </a:ext>
                  </a:extLst>
                </a:gridCol>
                <a:gridCol w="246888">
                  <a:extLst>
                    <a:ext uri="{9D8B030D-6E8A-4147-A177-3AD203B41FA5}">
                      <a16:colId xmlns:a16="http://schemas.microsoft.com/office/drawing/2014/main" val="1875621198"/>
                    </a:ext>
                  </a:extLst>
                </a:gridCol>
                <a:gridCol w="246888">
                  <a:extLst>
                    <a:ext uri="{9D8B030D-6E8A-4147-A177-3AD203B41FA5}">
                      <a16:colId xmlns:a16="http://schemas.microsoft.com/office/drawing/2014/main" val="3600035939"/>
                    </a:ext>
                  </a:extLst>
                </a:gridCol>
                <a:gridCol w="246888">
                  <a:extLst>
                    <a:ext uri="{9D8B030D-6E8A-4147-A177-3AD203B41FA5}">
                      <a16:colId xmlns:a16="http://schemas.microsoft.com/office/drawing/2014/main" val="116218485"/>
                    </a:ext>
                  </a:extLst>
                </a:gridCol>
                <a:gridCol w="246888">
                  <a:extLst>
                    <a:ext uri="{9D8B030D-6E8A-4147-A177-3AD203B41FA5}">
                      <a16:colId xmlns:a16="http://schemas.microsoft.com/office/drawing/2014/main" val="1365833142"/>
                    </a:ext>
                  </a:extLst>
                </a:gridCol>
                <a:gridCol w="246888">
                  <a:extLst>
                    <a:ext uri="{9D8B030D-6E8A-4147-A177-3AD203B41FA5}">
                      <a16:colId xmlns:a16="http://schemas.microsoft.com/office/drawing/2014/main" val="2405807854"/>
                    </a:ext>
                  </a:extLst>
                </a:gridCol>
                <a:gridCol w="246888">
                  <a:extLst>
                    <a:ext uri="{9D8B030D-6E8A-4147-A177-3AD203B41FA5}">
                      <a16:colId xmlns:a16="http://schemas.microsoft.com/office/drawing/2014/main" val="996517061"/>
                    </a:ext>
                  </a:extLst>
                </a:gridCol>
                <a:gridCol w="246888">
                  <a:extLst>
                    <a:ext uri="{9D8B030D-6E8A-4147-A177-3AD203B41FA5}">
                      <a16:colId xmlns:a16="http://schemas.microsoft.com/office/drawing/2014/main" val="4270208688"/>
                    </a:ext>
                  </a:extLst>
                </a:gridCol>
                <a:gridCol w="246888">
                  <a:extLst>
                    <a:ext uri="{9D8B030D-6E8A-4147-A177-3AD203B41FA5}">
                      <a16:colId xmlns:a16="http://schemas.microsoft.com/office/drawing/2014/main" val="3767787831"/>
                    </a:ext>
                  </a:extLst>
                </a:gridCol>
                <a:gridCol w="246888">
                  <a:extLst>
                    <a:ext uri="{9D8B030D-6E8A-4147-A177-3AD203B41FA5}">
                      <a16:colId xmlns:a16="http://schemas.microsoft.com/office/drawing/2014/main" val="1016716385"/>
                    </a:ext>
                  </a:extLst>
                </a:gridCol>
                <a:gridCol w="246888">
                  <a:extLst>
                    <a:ext uri="{9D8B030D-6E8A-4147-A177-3AD203B41FA5}">
                      <a16:colId xmlns:a16="http://schemas.microsoft.com/office/drawing/2014/main" val="34703408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28828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- 2018-08-03 12:00:01 </a:t>
                      </a:r>
                      <a:r>
                        <a:rPr kumimoji="0" lang="en-US" sz="1000" b="0" i="0" u="none" strike="noStrike" kern="1200" cap="none" spc="0" normalizeH="0" baseline="0" noProof="0">
                          <a:ln>
                            <a:noFill/>
                          </a:ln>
                          <a:solidFill>
                            <a:prstClr val="black"/>
                          </a:solidFill>
                          <a:effectLst/>
                          <a:uLnTx/>
                          <a:uFillTx/>
                          <a:latin typeface="+mn-lt"/>
                          <a:ea typeface="+mn-ea"/>
                          <a:cs typeface="+mn-cs"/>
                        </a:rPr>
                        <a:t> 
 August is National Lung Month. Ok ka lungs ba? 
Here's a tip para mapanatiling healthy ang iyong lungs. Stay tuned for more tips.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88064052"/>
                  </a:ext>
                </a:extLst>
              </a:tr>
            </a:tbl>
          </a:graphicData>
        </a:graphic>
      </p:graphicFrame>
      <p:sp>
        <p:nvSpPr>
          <p:cNvPr id="4" name="Text Placeholder 3">
            <a:extLst>
              <a:ext uri="{FF2B5EF4-FFF2-40B4-BE49-F238E27FC236}">
                <a16:creationId xmlns:a16="http://schemas.microsoft.com/office/drawing/2014/main" id="{70A56242-D913-4231-B2EF-E07666414D45}"/>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40836406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F2B65A-4F00-4096-B6E6-E4E8B5064B14}"/>
              </a:ext>
            </a:extLst>
          </p:cNvPr>
          <p:cNvSpPr>
            <a:spLocks noGrp="1"/>
          </p:cNvSpPr>
          <p:nvPr>
            <p:ph type="title"/>
          </p:nvPr>
        </p:nvSpPr>
        <p:spPr/>
        <p:txBody>
          <a:bodyPr/>
          <a:lstStyle/>
          <a:p>
            <a:r>
              <a:rPr lang="en-US"/>
              <a:t>Facebook Own Posts Table | TGP The Generics Pharmacy - 26 of 26</a:t>
            </a:r>
          </a:p>
        </p:txBody>
      </p:sp>
      <p:graphicFrame>
        <p:nvGraphicFramePr>
          <p:cNvPr id="5" name="Table Placeholder 4">
            <a:extLst>
              <a:ext uri="{FF2B5EF4-FFF2-40B4-BE49-F238E27FC236}">
                <a16:creationId xmlns:a16="http://schemas.microsoft.com/office/drawing/2014/main" id="{45EDBBB1-F2B2-42C5-B962-3CCD0EEE8FF2}"/>
              </a:ext>
            </a:extLst>
          </p:cNvPr>
          <p:cNvGraphicFramePr>
            <a:graphicFrameLocks noGrp="1"/>
          </p:cNvGraphicFramePr>
          <p:nvPr>
            <p:ph type="tbl" sz="quarter" idx="13"/>
            <p:extLst>
              <p:ext uri="{D42A27DB-BD31-4B8C-83A1-F6EECF244321}">
                <p14:modId xmlns:p14="http://schemas.microsoft.com/office/powerpoint/2010/main" val="18358838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57724850"/>
                    </a:ext>
                  </a:extLst>
                </a:gridCol>
                <a:gridCol w="246888">
                  <a:extLst>
                    <a:ext uri="{9D8B030D-6E8A-4147-A177-3AD203B41FA5}">
                      <a16:colId xmlns:a16="http://schemas.microsoft.com/office/drawing/2014/main" val="571641364"/>
                    </a:ext>
                  </a:extLst>
                </a:gridCol>
                <a:gridCol w="246888">
                  <a:extLst>
                    <a:ext uri="{9D8B030D-6E8A-4147-A177-3AD203B41FA5}">
                      <a16:colId xmlns:a16="http://schemas.microsoft.com/office/drawing/2014/main" val="2401373724"/>
                    </a:ext>
                  </a:extLst>
                </a:gridCol>
                <a:gridCol w="246888">
                  <a:extLst>
                    <a:ext uri="{9D8B030D-6E8A-4147-A177-3AD203B41FA5}">
                      <a16:colId xmlns:a16="http://schemas.microsoft.com/office/drawing/2014/main" val="1310728821"/>
                    </a:ext>
                  </a:extLst>
                </a:gridCol>
                <a:gridCol w="246888">
                  <a:extLst>
                    <a:ext uri="{9D8B030D-6E8A-4147-A177-3AD203B41FA5}">
                      <a16:colId xmlns:a16="http://schemas.microsoft.com/office/drawing/2014/main" val="3532451714"/>
                    </a:ext>
                  </a:extLst>
                </a:gridCol>
                <a:gridCol w="246888">
                  <a:extLst>
                    <a:ext uri="{9D8B030D-6E8A-4147-A177-3AD203B41FA5}">
                      <a16:colId xmlns:a16="http://schemas.microsoft.com/office/drawing/2014/main" val="281774545"/>
                    </a:ext>
                  </a:extLst>
                </a:gridCol>
                <a:gridCol w="246888">
                  <a:extLst>
                    <a:ext uri="{9D8B030D-6E8A-4147-A177-3AD203B41FA5}">
                      <a16:colId xmlns:a16="http://schemas.microsoft.com/office/drawing/2014/main" val="370575108"/>
                    </a:ext>
                  </a:extLst>
                </a:gridCol>
                <a:gridCol w="246888">
                  <a:extLst>
                    <a:ext uri="{9D8B030D-6E8A-4147-A177-3AD203B41FA5}">
                      <a16:colId xmlns:a16="http://schemas.microsoft.com/office/drawing/2014/main" val="2907069274"/>
                    </a:ext>
                  </a:extLst>
                </a:gridCol>
                <a:gridCol w="246888">
                  <a:extLst>
                    <a:ext uri="{9D8B030D-6E8A-4147-A177-3AD203B41FA5}">
                      <a16:colId xmlns:a16="http://schemas.microsoft.com/office/drawing/2014/main" val="3228187708"/>
                    </a:ext>
                  </a:extLst>
                </a:gridCol>
                <a:gridCol w="246888">
                  <a:extLst>
                    <a:ext uri="{9D8B030D-6E8A-4147-A177-3AD203B41FA5}">
                      <a16:colId xmlns:a16="http://schemas.microsoft.com/office/drawing/2014/main" val="2861459078"/>
                    </a:ext>
                  </a:extLst>
                </a:gridCol>
                <a:gridCol w="246888">
                  <a:extLst>
                    <a:ext uri="{9D8B030D-6E8A-4147-A177-3AD203B41FA5}">
                      <a16:colId xmlns:a16="http://schemas.microsoft.com/office/drawing/2014/main" val="3857663995"/>
                    </a:ext>
                  </a:extLst>
                </a:gridCol>
                <a:gridCol w="246888">
                  <a:extLst>
                    <a:ext uri="{9D8B030D-6E8A-4147-A177-3AD203B41FA5}">
                      <a16:colId xmlns:a16="http://schemas.microsoft.com/office/drawing/2014/main" val="3271433935"/>
                    </a:ext>
                  </a:extLst>
                </a:gridCol>
                <a:gridCol w="246888">
                  <a:extLst>
                    <a:ext uri="{9D8B030D-6E8A-4147-A177-3AD203B41FA5}">
                      <a16:colId xmlns:a16="http://schemas.microsoft.com/office/drawing/2014/main" val="2792290648"/>
                    </a:ext>
                  </a:extLst>
                </a:gridCol>
                <a:gridCol w="246888">
                  <a:extLst>
                    <a:ext uri="{9D8B030D-6E8A-4147-A177-3AD203B41FA5}">
                      <a16:colId xmlns:a16="http://schemas.microsoft.com/office/drawing/2014/main" val="2662284680"/>
                    </a:ext>
                  </a:extLst>
                </a:gridCol>
                <a:gridCol w="246888">
                  <a:extLst>
                    <a:ext uri="{9D8B030D-6E8A-4147-A177-3AD203B41FA5}">
                      <a16:colId xmlns:a16="http://schemas.microsoft.com/office/drawing/2014/main" val="3115282154"/>
                    </a:ext>
                  </a:extLst>
                </a:gridCol>
                <a:gridCol w="246888">
                  <a:extLst>
                    <a:ext uri="{9D8B030D-6E8A-4147-A177-3AD203B41FA5}">
                      <a16:colId xmlns:a16="http://schemas.microsoft.com/office/drawing/2014/main" val="3836583931"/>
                    </a:ext>
                  </a:extLst>
                </a:gridCol>
                <a:gridCol w="246888">
                  <a:extLst>
                    <a:ext uri="{9D8B030D-6E8A-4147-A177-3AD203B41FA5}">
                      <a16:colId xmlns:a16="http://schemas.microsoft.com/office/drawing/2014/main" val="3587808202"/>
                    </a:ext>
                  </a:extLst>
                </a:gridCol>
                <a:gridCol w="246888">
                  <a:extLst>
                    <a:ext uri="{9D8B030D-6E8A-4147-A177-3AD203B41FA5}">
                      <a16:colId xmlns:a16="http://schemas.microsoft.com/office/drawing/2014/main" val="2899657357"/>
                    </a:ext>
                  </a:extLst>
                </a:gridCol>
                <a:gridCol w="246888">
                  <a:extLst>
                    <a:ext uri="{9D8B030D-6E8A-4147-A177-3AD203B41FA5}">
                      <a16:colId xmlns:a16="http://schemas.microsoft.com/office/drawing/2014/main" val="2572319547"/>
                    </a:ext>
                  </a:extLst>
                </a:gridCol>
                <a:gridCol w="246888">
                  <a:extLst>
                    <a:ext uri="{9D8B030D-6E8A-4147-A177-3AD203B41FA5}">
                      <a16:colId xmlns:a16="http://schemas.microsoft.com/office/drawing/2014/main" val="1910571988"/>
                    </a:ext>
                  </a:extLst>
                </a:gridCol>
                <a:gridCol w="246888">
                  <a:extLst>
                    <a:ext uri="{9D8B030D-6E8A-4147-A177-3AD203B41FA5}">
                      <a16:colId xmlns:a16="http://schemas.microsoft.com/office/drawing/2014/main" val="3511035271"/>
                    </a:ext>
                  </a:extLst>
                </a:gridCol>
                <a:gridCol w="246888">
                  <a:extLst>
                    <a:ext uri="{9D8B030D-6E8A-4147-A177-3AD203B41FA5}">
                      <a16:colId xmlns:a16="http://schemas.microsoft.com/office/drawing/2014/main" val="3723906941"/>
                    </a:ext>
                  </a:extLst>
                </a:gridCol>
                <a:gridCol w="246888">
                  <a:extLst>
                    <a:ext uri="{9D8B030D-6E8A-4147-A177-3AD203B41FA5}">
                      <a16:colId xmlns:a16="http://schemas.microsoft.com/office/drawing/2014/main" val="1517713556"/>
                    </a:ext>
                  </a:extLst>
                </a:gridCol>
                <a:gridCol w="246888">
                  <a:extLst>
                    <a:ext uri="{9D8B030D-6E8A-4147-A177-3AD203B41FA5}">
                      <a16:colId xmlns:a16="http://schemas.microsoft.com/office/drawing/2014/main" val="4090624125"/>
                    </a:ext>
                  </a:extLst>
                </a:gridCol>
                <a:gridCol w="246888">
                  <a:extLst>
                    <a:ext uri="{9D8B030D-6E8A-4147-A177-3AD203B41FA5}">
                      <a16:colId xmlns:a16="http://schemas.microsoft.com/office/drawing/2014/main" val="2922294845"/>
                    </a:ext>
                  </a:extLst>
                </a:gridCol>
                <a:gridCol w="246888">
                  <a:extLst>
                    <a:ext uri="{9D8B030D-6E8A-4147-A177-3AD203B41FA5}">
                      <a16:colId xmlns:a16="http://schemas.microsoft.com/office/drawing/2014/main" val="2989768279"/>
                    </a:ext>
                  </a:extLst>
                </a:gridCol>
                <a:gridCol w="246888">
                  <a:extLst>
                    <a:ext uri="{9D8B030D-6E8A-4147-A177-3AD203B41FA5}">
                      <a16:colId xmlns:a16="http://schemas.microsoft.com/office/drawing/2014/main" val="5817090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85473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- 2018-07-25 13:13:23 </a:t>
                      </a:r>
                      <a:r>
                        <a:rPr kumimoji="0" lang="en-US" sz="1000" b="0" i="0" u="none" strike="noStrike" kern="1200" cap="none" spc="0" normalizeH="0" baseline="0" noProof="0">
                          <a:ln>
                            <a:noFill/>
                          </a:ln>
                          <a:solidFill>
                            <a:prstClr val="black"/>
                          </a:solidFill>
                          <a:effectLst/>
                          <a:uLnTx/>
                          <a:uFillTx/>
                          <a:latin typeface="+mn-lt"/>
                          <a:ea typeface="+mn-ea"/>
                          <a:cs typeface="+mn-cs"/>
                        </a:rPr>
                        <a:t> 
 Dahil pabago-bago ang panahon, i-boost ang imune system with TGP Truvit-C Sodium Ascorbate!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954260562"/>
                  </a:ext>
                </a:extLst>
              </a:tr>
            </a:tbl>
          </a:graphicData>
        </a:graphic>
      </p:graphicFrame>
      <p:sp>
        <p:nvSpPr>
          <p:cNvPr id="4" name="Text Placeholder 3">
            <a:extLst>
              <a:ext uri="{FF2B5EF4-FFF2-40B4-BE49-F238E27FC236}">
                <a16:creationId xmlns:a16="http://schemas.microsoft.com/office/drawing/2014/main" id="{49D2B1E2-5EAA-4BCA-8E2E-0B808255D679}"/>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93879210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502A4-522D-411D-83D4-F3F710CF5EC0}"/>
              </a:ext>
            </a:extLst>
          </p:cNvPr>
          <p:cNvSpPr>
            <a:spLocks noGrp="1"/>
          </p:cNvSpPr>
          <p:nvPr>
            <p:ph type="title"/>
          </p:nvPr>
        </p:nvSpPr>
        <p:spPr/>
        <p:txBody>
          <a:bodyPr/>
          <a:lstStyle/>
          <a:p>
            <a:r>
              <a:rPr lang="en-US"/>
              <a:t>Facebook Fans Lost | TGP The Generics Pharmacy</a:t>
            </a:r>
          </a:p>
        </p:txBody>
      </p:sp>
      <p:graphicFrame>
        <p:nvGraphicFramePr>
          <p:cNvPr id="6" name="Chart Placeholder 5">
            <a:extLst>
              <a:ext uri="{FF2B5EF4-FFF2-40B4-BE49-F238E27FC236}">
                <a16:creationId xmlns:a16="http://schemas.microsoft.com/office/drawing/2014/main" id="{534FAE7E-9FC7-47F4-818B-62E646DB86F9}"/>
              </a:ext>
            </a:extLst>
          </p:cNvPr>
          <p:cNvGraphicFramePr>
            <a:graphicFrameLocks noGrp="1"/>
          </p:cNvGraphicFramePr>
          <p:nvPr>
            <p:ph type="chart" sz="quarter" idx="13"/>
            <p:extLst>
              <p:ext uri="{D42A27DB-BD31-4B8C-83A1-F6EECF244321}">
                <p14:modId xmlns:p14="http://schemas.microsoft.com/office/powerpoint/2010/main" val="14548917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C7B7FA-0303-4F34-B660-4405C010A198}"/>
              </a:ext>
            </a:extLst>
          </p:cNvPr>
          <p:cNvSpPr>
            <a:spLocks noGrp="1"/>
          </p:cNvSpPr>
          <p:nvPr>
            <p:ph type="body" sz="quarter" idx="14"/>
          </p:nvPr>
        </p:nvSpPr>
        <p:spPr/>
        <p:txBody>
          <a:bodyPr/>
          <a:lstStyle/>
          <a:p>
            <a:r>
              <a:rPr lang="en-US"/>
              <a:t>07/01/2018 - 09/30/2018</a:t>
            </a:r>
          </a:p>
        </p:txBody>
      </p:sp>
      <p:sp>
        <p:nvSpPr>
          <p:cNvPr id="5" name="Footer Placeholder 4">
            <a:extLst>
              <a:ext uri="{FF2B5EF4-FFF2-40B4-BE49-F238E27FC236}">
                <a16:creationId xmlns:a16="http://schemas.microsoft.com/office/drawing/2014/main" id="{D68E6543-DE23-49EF-A730-FEE1151031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3103160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E2B9E-ACD0-4B47-AD3B-55FDE532E8E4}"/>
              </a:ext>
            </a:extLst>
          </p:cNvPr>
          <p:cNvSpPr>
            <a:spLocks noGrp="1"/>
          </p:cNvSpPr>
          <p:nvPr>
            <p:ph type="title"/>
          </p:nvPr>
        </p:nvSpPr>
        <p:spPr/>
        <p:txBody>
          <a:bodyPr/>
          <a:lstStyle/>
          <a:p>
            <a:r>
              <a:rPr lang="en-US"/>
              <a:t>Facebook Page Views | TGP The Generics Pharmacy</a:t>
            </a:r>
          </a:p>
        </p:txBody>
      </p:sp>
      <p:graphicFrame>
        <p:nvGraphicFramePr>
          <p:cNvPr id="6" name="Chart Placeholder 5">
            <a:extLst>
              <a:ext uri="{FF2B5EF4-FFF2-40B4-BE49-F238E27FC236}">
                <a16:creationId xmlns:a16="http://schemas.microsoft.com/office/drawing/2014/main" id="{CA19B227-B025-4342-ABEA-0534CB106EEA}"/>
              </a:ext>
            </a:extLst>
          </p:cNvPr>
          <p:cNvGraphicFramePr>
            <a:graphicFrameLocks noGrp="1"/>
          </p:cNvGraphicFramePr>
          <p:nvPr>
            <p:ph type="chart" sz="quarter" idx="13"/>
            <p:extLst>
              <p:ext uri="{D42A27DB-BD31-4B8C-83A1-F6EECF244321}">
                <p14:modId xmlns:p14="http://schemas.microsoft.com/office/powerpoint/2010/main" val="20916921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DA686F-6E3A-47FE-AA3A-991BB66BC886}"/>
              </a:ext>
            </a:extLst>
          </p:cNvPr>
          <p:cNvSpPr>
            <a:spLocks noGrp="1"/>
          </p:cNvSpPr>
          <p:nvPr>
            <p:ph type="body" sz="quarter" idx="14"/>
          </p:nvPr>
        </p:nvSpPr>
        <p:spPr/>
        <p:txBody>
          <a:bodyPr/>
          <a:lstStyle/>
          <a:p>
            <a:r>
              <a:rPr lang="en-US"/>
              <a:t>07/01/2018 - 09/30/2018</a:t>
            </a:r>
          </a:p>
        </p:txBody>
      </p:sp>
      <p:sp>
        <p:nvSpPr>
          <p:cNvPr id="5" name="Footer Placeholder 4">
            <a:extLst>
              <a:ext uri="{FF2B5EF4-FFF2-40B4-BE49-F238E27FC236}">
                <a16:creationId xmlns:a16="http://schemas.microsoft.com/office/drawing/2014/main" id="{EBBA2631-BD46-4C19-BFAF-AFF45FF4CC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0281671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4265</Words>
  <Application>Microsoft Office PowerPoint</Application>
  <PresentationFormat>On-screen Show (4:3)</PresentationFormat>
  <Paragraphs>2217</Paragraphs>
  <Slides>56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56</vt:i4>
      </vt:variant>
    </vt:vector>
  </HeadingPairs>
  <TitlesOfParts>
    <vt:vector size="59" baseType="lpstr">
      <vt:lpstr>Arial</vt:lpstr>
      <vt:lpstr>Calibri</vt:lpstr>
      <vt:lpstr>quintly_template</vt:lpstr>
      <vt:lpstr>My Dashboard</vt:lpstr>
      <vt:lpstr>Facebook Fans Total | TGP The Generics Pharmacy</vt:lpstr>
      <vt:lpstr>Facebook Reactions Distribution | TGP The Generics Pharmacy</vt:lpstr>
      <vt:lpstr>Facebook Impressions | TGP The Generics Pharmacy</vt:lpstr>
      <vt:lpstr>Facebook Reach | TGP The Generics Pharmacy</vt:lpstr>
      <vt:lpstr>Facebook Engaged Users | TGP The Generics Pharmacy</vt:lpstr>
      <vt:lpstr>Facebook Reach Type Distribution (last 28 days) | TGP The Generics Pharmacy</vt:lpstr>
      <vt:lpstr>Facebook Fan Demographics | TGP The Generics Pharmacy</vt:lpstr>
      <vt:lpstr>Facebook Key Metrics Table | TGP The Generics Pharmacy</vt:lpstr>
      <vt:lpstr>Facebook Fans Total | TGP The Generics Pharmacy</vt:lpstr>
      <vt:lpstr>Facebook Post Type Distribution Per Profile | TGP The Generics Pharmacy</vt:lpstr>
      <vt:lpstr>Facebook Interaction Rate | TGP The Generics Pharmacy</vt:lpstr>
      <vt:lpstr>Facebook Interactions Distribution | TGP The Generics Pharmacy</vt:lpstr>
      <vt:lpstr>Facebook Own Posts Table  | TGP The Generics Pharmacy - 1 of 15</vt:lpstr>
      <vt:lpstr>Facebook Own Posts Table  | TGP The Generics Pharmacy - 2 of 15</vt:lpstr>
      <vt:lpstr>Facebook Own Posts Table  | TGP The Generics Pharmacy - 3 of 15</vt:lpstr>
      <vt:lpstr>Facebook Own Posts Table  | TGP The Generics Pharmacy - 4 of 15</vt:lpstr>
      <vt:lpstr>Facebook Own Posts Table  | TGP The Generics Pharmacy - 5 of 15</vt:lpstr>
      <vt:lpstr>Facebook Own Posts Table  | TGP The Generics Pharmacy - 6 of 15</vt:lpstr>
      <vt:lpstr>Facebook Own Posts Table  | TGP The Generics Pharmacy - 7 of 15</vt:lpstr>
      <vt:lpstr>Facebook Own Posts Table  | TGP The Generics Pharmacy - 8 of 15</vt:lpstr>
      <vt:lpstr>Facebook Own Posts Table  | TGP The Generics Pharmacy - 9 of 15</vt:lpstr>
      <vt:lpstr>Facebook Own Posts Table  | TGP The Generics Pharmacy - 10 of 15</vt:lpstr>
      <vt:lpstr>Facebook Own Posts Table  | TGP The Generics Pharmacy - 11 of 15</vt:lpstr>
      <vt:lpstr>Facebook Own Posts Table  | TGP The Generics Pharmacy - 12 of 15</vt:lpstr>
      <vt:lpstr>Facebook Own Posts Table  | TGP The Generics Pharmacy - 13 of 15</vt:lpstr>
      <vt:lpstr>Facebook Own Posts Table  | TGP The Generics Pharmacy - 14 of 15</vt:lpstr>
      <vt:lpstr>Facebook Own Posts Table  | TGP The Generics Pharmacy - 15 of 15</vt:lpstr>
      <vt:lpstr>Facebook Own Posts Table | TGP The Generics Pharmacy - 1 of 26</vt:lpstr>
      <vt:lpstr>Facebook Own Posts Table | TGP The Generics Pharmacy - 2 of 26</vt:lpstr>
      <vt:lpstr>Facebook Own Posts Table | TGP The Generics Pharmacy - 3 of 26</vt:lpstr>
      <vt:lpstr>Facebook Own Posts Table | TGP The Generics Pharmacy - 4 of 26</vt:lpstr>
      <vt:lpstr>Facebook Own Posts Table | TGP The Generics Pharmacy - 5 of 26</vt:lpstr>
      <vt:lpstr>Facebook Own Posts Table | TGP The Generics Pharmacy - 6 of 26</vt:lpstr>
      <vt:lpstr>Facebook Own Posts Table | TGP The Generics Pharmacy - 7 of 26</vt:lpstr>
      <vt:lpstr>Facebook Own Posts Table | TGP The Generics Pharmacy - 8 of 26</vt:lpstr>
      <vt:lpstr>Facebook Own Posts Table | TGP The Generics Pharmacy - 9 of 26</vt:lpstr>
      <vt:lpstr>Facebook Own Posts Table | TGP The Generics Pharmacy - 10 of 26</vt:lpstr>
      <vt:lpstr>Facebook Own Posts Table | TGP The Generics Pharmacy - 11 of 26</vt:lpstr>
      <vt:lpstr>Facebook Own Posts Table | TGP The Generics Pharmacy - 12 of 26</vt:lpstr>
      <vt:lpstr>Facebook Own Posts Table | TGP The Generics Pharmacy - 13 of 26</vt:lpstr>
      <vt:lpstr>Facebook Own Posts Table | TGP The Generics Pharmacy - 14 of 26</vt:lpstr>
      <vt:lpstr>Facebook Own Posts Table | TGP The Generics Pharmacy - 15 of 26</vt:lpstr>
      <vt:lpstr>Facebook Own Posts Table | TGP The Generics Pharmacy - 16 of 26</vt:lpstr>
      <vt:lpstr>Facebook Own Posts Table | TGP The Generics Pharmacy - 17 of 26</vt:lpstr>
      <vt:lpstr>Facebook Own Posts Table | TGP The Generics Pharmacy - 18 of 26</vt:lpstr>
      <vt:lpstr>Facebook Own Posts Table | TGP The Generics Pharmacy - 19 of 26</vt:lpstr>
      <vt:lpstr>Facebook Own Posts Table | TGP The Generics Pharmacy - 20 of 26</vt:lpstr>
      <vt:lpstr>Facebook Own Posts Table | TGP The Generics Pharmacy - 21 of 26</vt:lpstr>
      <vt:lpstr>Facebook Own Posts Table | TGP The Generics Pharmacy - 22 of 26</vt:lpstr>
      <vt:lpstr>Facebook Own Posts Table | TGP The Generics Pharmacy - 23 of 26</vt:lpstr>
      <vt:lpstr>Facebook Own Posts Table | TGP The Generics Pharmacy - 24 of 26</vt:lpstr>
      <vt:lpstr>Facebook Own Posts Table | TGP The Generics Pharmacy - 25 of 26</vt:lpstr>
      <vt:lpstr>Facebook Own Posts Table | TGP The Generics Pharmacy - 26 of 26</vt:lpstr>
      <vt:lpstr>Facebook Fans Lost | TGP The Generics Pharmacy</vt:lpstr>
      <vt:lpstr>Facebook Page Views | TGP The Generics Pharmacy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My Dashboard</dc:title>
  <dc:creator>Administrator</dc:creator>
  <cp:lastModifiedBy>Administrator</cp:lastModifiedBy>
  <cp:revision>1</cp:revision>
  <dcterms:created xsi:type="dcterms:W3CDTF">2018-10-12T05:05:34Z</dcterms:created>
  <dcterms:modified xsi:type="dcterms:W3CDTF">2018-10-12T05:08:27Z</dcterms:modified>
</cp:coreProperties>
</file>