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93E-462A-AF3C-91F427E8CBB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93E-462A-AF3C-91F427E8CBB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793E-462A-AF3C-91F427E8C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078656"/>
        <c:axId val="293296120"/>
      </c:barChart>
      <c:catAx>
        <c:axId val="18507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96120"/>
        <c:crosses val="autoZero"/>
        <c:auto val="1"/>
        <c:lblAlgn val="ctr"/>
        <c:lblOffset val="100"/>
        <c:noMultiLvlLbl val="0"/>
      </c:catAx>
      <c:valAx>
        <c:axId val="29329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07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C8241-894F-4274-B0C3-49419A8AB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(last 28 days) | Bostik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F42600-86C6-45B5-A959-62F86DD748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8328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70A77-ECDE-478F-9C47-CA2C7831A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5ADAD-859A-4E6E-9C3A-16E840D50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138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Type Distribution (last 28 days)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Type Distribution (last 28 days) | Bostik</dc:title>
  <dc:creator>Administrator</dc:creator>
  <cp:lastModifiedBy>Administrator</cp:lastModifiedBy>
  <cp:revision>1</cp:revision>
  <dcterms:created xsi:type="dcterms:W3CDTF">2018-10-11T11:24:59Z</dcterms:created>
  <dcterms:modified xsi:type="dcterms:W3CDTF">2018-10-11T11:25:02Z</dcterms:modified>
</cp:coreProperties>
</file>