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4</c:v>
                </c:pt>
                <c:pt idx="2">
                  <c:v>7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23</c:v>
                </c:pt>
                <c:pt idx="14">
                  <c:v>110</c:v>
                </c:pt>
                <c:pt idx="15">
                  <c:v>112</c:v>
                </c:pt>
                <c:pt idx="16">
                  <c:v>125</c:v>
                </c:pt>
                <c:pt idx="17">
                  <c:v>131</c:v>
                </c:pt>
                <c:pt idx="18">
                  <c:v>131</c:v>
                </c:pt>
                <c:pt idx="19">
                  <c:v>142</c:v>
                </c:pt>
                <c:pt idx="20">
                  <c:v>587</c:v>
                </c:pt>
                <c:pt idx="21">
                  <c:v>520</c:v>
                </c:pt>
                <c:pt idx="22">
                  <c:v>559</c:v>
                </c:pt>
                <c:pt idx="23">
                  <c:v>542</c:v>
                </c:pt>
                <c:pt idx="24">
                  <c:v>480</c:v>
                </c:pt>
                <c:pt idx="25">
                  <c:v>6</c:v>
                </c:pt>
                <c:pt idx="26">
                  <c:v>0</c:v>
                </c:pt>
                <c:pt idx="27">
                  <c:v>3</c:v>
                </c:pt>
                <c:pt idx="28">
                  <c:v>8</c:v>
                </c:pt>
                <c:pt idx="29">
                  <c:v>8</c:v>
                </c:pt>
                <c:pt idx="30">
                  <c:v>6</c:v>
                </c:pt>
                <c:pt idx="31">
                  <c:v>8</c:v>
                </c:pt>
                <c:pt idx="32">
                  <c:v>3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15</c:v>
                </c:pt>
                <c:pt idx="38">
                  <c:v>22</c:v>
                </c:pt>
                <c:pt idx="39">
                  <c:v>97</c:v>
                </c:pt>
                <c:pt idx="40">
                  <c:v>695</c:v>
                </c:pt>
                <c:pt idx="41">
                  <c:v>498</c:v>
                </c:pt>
                <c:pt idx="42">
                  <c:v>692</c:v>
                </c:pt>
                <c:pt idx="43">
                  <c:v>639</c:v>
                </c:pt>
                <c:pt idx="44">
                  <c:v>628</c:v>
                </c:pt>
                <c:pt idx="45">
                  <c:v>492</c:v>
                </c:pt>
                <c:pt idx="46">
                  <c:v>23</c:v>
                </c:pt>
                <c:pt idx="47">
                  <c:v>164</c:v>
                </c:pt>
                <c:pt idx="48">
                  <c:v>435</c:v>
                </c:pt>
                <c:pt idx="49">
                  <c:v>425</c:v>
                </c:pt>
                <c:pt idx="50">
                  <c:v>463</c:v>
                </c:pt>
                <c:pt idx="51">
                  <c:v>425</c:v>
                </c:pt>
                <c:pt idx="52">
                  <c:v>356</c:v>
                </c:pt>
                <c:pt idx="53">
                  <c:v>338</c:v>
                </c:pt>
                <c:pt idx="54">
                  <c:v>350</c:v>
                </c:pt>
                <c:pt idx="55">
                  <c:v>316</c:v>
                </c:pt>
                <c:pt idx="56">
                  <c:v>275</c:v>
                </c:pt>
                <c:pt idx="57">
                  <c:v>383</c:v>
                </c:pt>
                <c:pt idx="58">
                  <c:v>327</c:v>
                </c:pt>
                <c:pt idx="59">
                  <c:v>313</c:v>
                </c:pt>
                <c:pt idx="60">
                  <c:v>350</c:v>
                </c:pt>
                <c:pt idx="61">
                  <c:v>259</c:v>
                </c:pt>
                <c:pt idx="62">
                  <c:v>7</c:v>
                </c:pt>
                <c:pt idx="63">
                  <c:v>9</c:v>
                </c:pt>
                <c:pt idx="64">
                  <c:v>3</c:v>
                </c:pt>
                <c:pt idx="65">
                  <c:v>3</c:v>
                </c:pt>
                <c:pt idx="66">
                  <c:v>5</c:v>
                </c:pt>
                <c:pt idx="67">
                  <c:v>3</c:v>
                </c:pt>
                <c:pt idx="68">
                  <c:v>2</c:v>
                </c:pt>
                <c:pt idx="69">
                  <c:v>1</c:v>
                </c:pt>
                <c:pt idx="70">
                  <c:v>1</c:v>
                </c:pt>
                <c:pt idx="71">
                  <c:v>6</c:v>
                </c:pt>
                <c:pt idx="72">
                  <c:v>8</c:v>
                </c:pt>
                <c:pt idx="73">
                  <c:v>2</c:v>
                </c:pt>
                <c:pt idx="74">
                  <c:v>2</c:v>
                </c:pt>
                <c:pt idx="75">
                  <c:v>3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217</c:v>
                </c:pt>
                <c:pt idx="80">
                  <c:v>576</c:v>
                </c:pt>
                <c:pt idx="81">
                  <c:v>503</c:v>
                </c:pt>
                <c:pt idx="82">
                  <c:v>490</c:v>
                </c:pt>
                <c:pt idx="83">
                  <c:v>464</c:v>
                </c:pt>
                <c:pt idx="84">
                  <c:v>534</c:v>
                </c:pt>
                <c:pt idx="85">
                  <c:v>490</c:v>
                </c:pt>
                <c:pt idx="86">
                  <c:v>454</c:v>
                </c:pt>
                <c:pt idx="87">
                  <c:v>441</c:v>
                </c:pt>
                <c:pt idx="88">
                  <c:v>433</c:v>
                </c:pt>
                <c:pt idx="89">
                  <c:v>385</c:v>
                </c:pt>
                <c:pt idx="90">
                  <c:v>386</c:v>
                </c:pt>
                <c:pt idx="91">
                  <c:v>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DD-404B-8529-5E71C2B25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52040"/>
        <c:axId val="348149416"/>
      </c:lineChart>
      <c:dateAx>
        <c:axId val="34815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49416"/>
        <c:crosses val="autoZero"/>
        <c:auto val="1"/>
        <c:lblOffset val="100"/>
        <c:baseTimeUnit val="days"/>
      </c:dateAx>
      <c:valAx>
        <c:axId val="34814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5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65B5-16AA-4451-8A2D-A5DC4FCF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616824-3983-47AB-884A-F3A536CDFF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707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04B44-B867-4E0E-ADE8-A20281741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6F4ED-DFF3-47C2-8332-9E382E190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75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Bostik</dc:title>
  <dc:creator>Administrator</dc:creator>
  <cp:lastModifiedBy>Administrator</cp:lastModifiedBy>
  <cp:revision>1</cp:revision>
  <dcterms:created xsi:type="dcterms:W3CDTF">2018-10-11T11:24:06Z</dcterms:created>
  <dcterms:modified xsi:type="dcterms:W3CDTF">2018-10-11T11:24:10Z</dcterms:modified>
</cp:coreProperties>
</file>