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 Professional Partners 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  <c:pt idx="31">
                  <c:v>43313</c:v>
                </c:pt>
                <c:pt idx="32">
                  <c:v>43314</c:v>
                </c:pt>
                <c:pt idx="33">
                  <c:v>43315</c:v>
                </c:pt>
                <c:pt idx="34">
                  <c:v>43316</c:v>
                </c:pt>
                <c:pt idx="35">
                  <c:v>43317</c:v>
                </c:pt>
                <c:pt idx="36">
                  <c:v>43318</c:v>
                </c:pt>
                <c:pt idx="37">
                  <c:v>43319</c:v>
                </c:pt>
                <c:pt idx="38">
                  <c:v>43320</c:v>
                </c:pt>
                <c:pt idx="39">
                  <c:v>43321</c:v>
                </c:pt>
                <c:pt idx="40">
                  <c:v>43322</c:v>
                </c:pt>
                <c:pt idx="41">
                  <c:v>43323</c:v>
                </c:pt>
                <c:pt idx="42">
                  <c:v>43324</c:v>
                </c:pt>
                <c:pt idx="43">
                  <c:v>43325</c:v>
                </c:pt>
                <c:pt idx="44">
                  <c:v>43326</c:v>
                </c:pt>
                <c:pt idx="45">
                  <c:v>43327</c:v>
                </c:pt>
                <c:pt idx="46">
                  <c:v>43328</c:v>
                </c:pt>
                <c:pt idx="47">
                  <c:v>43329</c:v>
                </c:pt>
                <c:pt idx="48">
                  <c:v>43330</c:v>
                </c:pt>
                <c:pt idx="49">
                  <c:v>43331</c:v>
                </c:pt>
                <c:pt idx="50">
                  <c:v>43332</c:v>
                </c:pt>
                <c:pt idx="51">
                  <c:v>43333</c:v>
                </c:pt>
                <c:pt idx="52">
                  <c:v>43334</c:v>
                </c:pt>
                <c:pt idx="53">
                  <c:v>43335</c:v>
                </c:pt>
                <c:pt idx="54">
                  <c:v>43336</c:v>
                </c:pt>
                <c:pt idx="55">
                  <c:v>43337</c:v>
                </c:pt>
                <c:pt idx="56">
                  <c:v>43338</c:v>
                </c:pt>
                <c:pt idx="57">
                  <c:v>43339</c:v>
                </c:pt>
                <c:pt idx="58">
                  <c:v>43340</c:v>
                </c:pt>
                <c:pt idx="59">
                  <c:v>43341</c:v>
                </c:pt>
                <c:pt idx="60">
                  <c:v>43342</c:v>
                </c:pt>
                <c:pt idx="61">
                  <c:v>43343</c:v>
                </c:pt>
                <c:pt idx="62">
                  <c:v>43344</c:v>
                </c:pt>
                <c:pt idx="63">
                  <c:v>43345</c:v>
                </c:pt>
                <c:pt idx="64">
                  <c:v>43346</c:v>
                </c:pt>
                <c:pt idx="65">
                  <c:v>43347</c:v>
                </c:pt>
                <c:pt idx="66">
                  <c:v>43348</c:v>
                </c:pt>
                <c:pt idx="67">
                  <c:v>43349</c:v>
                </c:pt>
                <c:pt idx="68">
                  <c:v>43350</c:v>
                </c:pt>
                <c:pt idx="69">
                  <c:v>43351</c:v>
                </c:pt>
                <c:pt idx="70">
                  <c:v>43352</c:v>
                </c:pt>
                <c:pt idx="71">
                  <c:v>43353</c:v>
                </c:pt>
                <c:pt idx="72">
                  <c:v>43354</c:v>
                </c:pt>
                <c:pt idx="73">
                  <c:v>43355</c:v>
                </c:pt>
                <c:pt idx="74">
                  <c:v>43356</c:v>
                </c:pt>
                <c:pt idx="75">
                  <c:v>43357</c:v>
                </c:pt>
                <c:pt idx="76">
                  <c:v>43358</c:v>
                </c:pt>
                <c:pt idx="77">
                  <c:v>43359</c:v>
                </c:pt>
                <c:pt idx="78">
                  <c:v>43360</c:v>
                </c:pt>
                <c:pt idx="79">
                  <c:v>43361</c:v>
                </c:pt>
                <c:pt idx="80">
                  <c:v>43362</c:v>
                </c:pt>
                <c:pt idx="81">
                  <c:v>43363</c:v>
                </c:pt>
                <c:pt idx="82">
                  <c:v>43364</c:v>
                </c:pt>
                <c:pt idx="83">
                  <c:v>43365</c:v>
                </c:pt>
                <c:pt idx="84">
                  <c:v>43366</c:v>
                </c:pt>
                <c:pt idx="85">
                  <c:v>43367</c:v>
                </c:pt>
                <c:pt idx="86">
                  <c:v>43368</c:v>
                </c:pt>
                <c:pt idx="87">
                  <c:v>43369</c:v>
                </c:pt>
                <c:pt idx="88">
                  <c:v>43370</c:v>
                </c:pt>
                <c:pt idx="89">
                  <c:v>43371</c:v>
                </c:pt>
                <c:pt idx="90">
                  <c:v>43372</c:v>
                </c:pt>
                <c:pt idx="91">
                  <c:v>43373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11</c:v>
                </c:pt>
                <c:pt idx="2">
                  <c:v>10</c:v>
                </c:pt>
                <c:pt idx="3">
                  <c:v>13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11</c:v>
                </c:pt>
                <c:pt idx="10">
                  <c:v>4</c:v>
                </c:pt>
                <c:pt idx="11">
                  <c:v>1</c:v>
                </c:pt>
                <c:pt idx="12">
                  <c:v>1</c:v>
                </c:pt>
                <c:pt idx="13">
                  <c:v>85</c:v>
                </c:pt>
                <c:pt idx="14">
                  <c:v>219</c:v>
                </c:pt>
                <c:pt idx="15">
                  <c:v>303</c:v>
                </c:pt>
                <c:pt idx="16">
                  <c:v>306</c:v>
                </c:pt>
                <c:pt idx="17">
                  <c:v>275</c:v>
                </c:pt>
                <c:pt idx="18">
                  <c:v>270</c:v>
                </c:pt>
                <c:pt idx="19">
                  <c:v>283</c:v>
                </c:pt>
                <c:pt idx="20">
                  <c:v>1227</c:v>
                </c:pt>
                <c:pt idx="21">
                  <c:v>1364</c:v>
                </c:pt>
                <c:pt idx="22">
                  <c:v>1358</c:v>
                </c:pt>
                <c:pt idx="23">
                  <c:v>1571</c:v>
                </c:pt>
                <c:pt idx="24">
                  <c:v>1366</c:v>
                </c:pt>
                <c:pt idx="25">
                  <c:v>82</c:v>
                </c:pt>
                <c:pt idx="26">
                  <c:v>84</c:v>
                </c:pt>
                <c:pt idx="27">
                  <c:v>27121</c:v>
                </c:pt>
                <c:pt idx="28">
                  <c:v>26704</c:v>
                </c:pt>
                <c:pt idx="29">
                  <c:v>25252</c:v>
                </c:pt>
                <c:pt idx="30">
                  <c:v>24053</c:v>
                </c:pt>
                <c:pt idx="31">
                  <c:v>21397</c:v>
                </c:pt>
                <c:pt idx="32">
                  <c:v>22</c:v>
                </c:pt>
                <c:pt idx="33">
                  <c:v>13</c:v>
                </c:pt>
                <c:pt idx="34">
                  <c:v>5</c:v>
                </c:pt>
                <c:pt idx="35">
                  <c:v>2</c:v>
                </c:pt>
                <c:pt idx="36">
                  <c:v>4</c:v>
                </c:pt>
                <c:pt idx="37">
                  <c:v>54</c:v>
                </c:pt>
                <c:pt idx="38">
                  <c:v>197</c:v>
                </c:pt>
                <c:pt idx="39">
                  <c:v>1260</c:v>
                </c:pt>
                <c:pt idx="40">
                  <c:v>62321</c:v>
                </c:pt>
                <c:pt idx="41">
                  <c:v>70688</c:v>
                </c:pt>
                <c:pt idx="42">
                  <c:v>77201</c:v>
                </c:pt>
                <c:pt idx="43">
                  <c:v>76105</c:v>
                </c:pt>
                <c:pt idx="44">
                  <c:v>69859</c:v>
                </c:pt>
                <c:pt idx="45">
                  <c:v>40581</c:v>
                </c:pt>
                <c:pt idx="46">
                  <c:v>4785</c:v>
                </c:pt>
                <c:pt idx="47">
                  <c:v>7996</c:v>
                </c:pt>
                <c:pt idx="48">
                  <c:v>8432</c:v>
                </c:pt>
                <c:pt idx="49">
                  <c:v>10782</c:v>
                </c:pt>
                <c:pt idx="50">
                  <c:v>12189</c:v>
                </c:pt>
                <c:pt idx="51">
                  <c:v>6796</c:v>
                </c:pt>
                <c:pt idx="52">
                  <c:v>1946</c:v>
                </c:pt>
                <c:pt idx="53">
                  <c:v>2088</c:v>
                </c:pt>
                <c:pt idx="54">
                  <c:v>2285</c:v>
                </c:pt>
                <c:pt idx="55">
                  <c:v>2196</c:v>
                </c:pt>
                <c:pt idx="56">
                  <c:v>2216</c:v>
                </c:pt>
                <c:pt idx="57">
                  <c:v>3538</c:v>
                </c:pt>
                <c:pt idx="58">
                  <c:v>4097</c:v>
                </c:pt>
                <c:pt idx="59">
                  <c:v>7797</c:v>
                </c:pt>
                <c:pt idx="60">
                  <c:v>10870</c:v>
                </c:pt>
                <c:pt idx="61">
                  <c:v>9598</c:v>
                </c:pt>
                <c:pt idx="62">
                  <c:v>9275</c:v>
                </c:pt>
                <c:pt idx="63">
                  <c:v>7506</c:v>
                </c:pt>
                <c:pt idx="64">
                  <c:v>2395</c:v>
                </c:pt>
                <c:pt idx="65">
                  <c:v>9</c:v>
                </c:pt>
                <c:pt idx="66">
                  <c:v>12</c:v>
                </c:pt>
                <c:pt idx="67">
                  <c:v>5</c:v>
                </c:pt>
                <c:pt idx="68">
                  <c:v>4</c:v>
                </c:pt>
                <c:pt idx="69">
                  <c:v>3</c:v>
                </c:pt>
                <c:pt idx="70">
                  <c:v>4</c:v>
                </c:pt>
                <c:pt idx="71">
                  <c:v>51</c:v>
                </c:pt>
                <c:pt idx="72">
                  <c:v>59</c:v>
                </c:pt>
                <c:pt idx="73">
                  <c:v>21</c:v>
                </c:pt>
                <c:pt idx="74">
                  <c:v>19</c:v>
                </c:pt>
                <c:pt idx="75">
                  <c:v>7</c:v>
                </c:pt>
                <c:pt idx="76">
                  <c:v>4</c:v>
                </c:pt>
                <c:pt idx="77">
                  <c:v>3</c:v>
                </c:pt>
                <c:pt idx="78">
                  <c:v>2</c:v>
                </c:pt>
                <c:pt idx="79">
                  <c:v>21759</c:v>
                </c:pt>
                <c:pt idx="80">
                  <c:v>22455</c:v>
                </c:pt>
                <c:pt idx="81">
                  <c:v>19743</c:v>
                </c:pt>
                <c:pt idx="82">
                  <c:v>22428</c:v>
                </c:pt>
                <c:pt idx="83">
                  <c:v>18647</c:v>
                </c:pt>
                <c:pt idx="84">
                  <c:v>2959</c:v>
                </c:pt>
                <c:pt idx="85">
                  <c:v>2896</c:v>
                </c:pt>
                <c:pt idx="86">
                  <c:v>2202</c:v>
                </c:pt>
                <c:pt idx="87">
                  <c:v>2652</c:v>
                </c:pt>
                <c:pt idx="88">
                  <c:v>2460</c:v>
                </c:pt>
                <c:pt idx="89">
                  <c:v>8561</c:v>
                </c:pt>
                <c:pt idx="90">
                  <c:v>9621</c:v>
                </c:pt>
                <c:pt idx="91">
                  <c:v>8838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FA-4C75-B97B-A17E5784A6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981072"/>
        <c:axId val="295982384"/>
      </c:lineChart>
      <c:dateAx>
        <c:axId val="295981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82384"/>
        <c:crosses val="autoZero"/>
        <c:auto val="1"/>
        <c:lblOffset val="100"/>
        <c:baseTimeUnit val="days"/>
      </c:dateAx>
      <c:valAx>
        <c:axId val="29598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8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1ADC4-F4BF-4CE3-9E73-A88737C34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Bostik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504C03-4C38-4FCA-AED4-D2874DBEB7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2086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0205B7-D7A4-4A8E-9D54-022D407FFA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24432-C3EF-4CBC-8ED4-80A1C7487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9432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| Bostik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Bostik</dc:title>
  <dc:creator>Administrator</dc:creator>
  <cp:lastModifiedBy>Administrator</cp:lastModifiedBy>
  <cp:revision>1</cp:revision>
  <dcterms:created xsi:type="dcterms:W3CDTF">2018-10-11T11:12:01Z</dcterms:created>
  <dcterms:modified xsi:type="dcterms:W3CDTF">2018-10-11T11:12:05Z</dcterms:modified>
</cp:coreProperties>
</file>