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Bostik Professional Partners 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  <c:pt idx="31">
                  <c:v>43313</c:v>
                </c:pt>
                <c:pt idx="32">
                  <c:v>43314</c:v>
                </c:pt>
                <c:pt idx="33">
                  <c:v>43315</c:v>
                </c:pt>
                <c:pt idx="34">
                  <c:v>43316</c:v>
                </c:pt>
                <c:pt idx="35">
                  <c:v>43317</c:v>
                </c:pt>
                <c:pt idx="36">
                  <c:v>43318</c:v>
                </c:pt>
                <c:pt idx="37">
                  <c:v>43319</c:v>
                </c:pt>
                <c:pt idx="38">
                  <c:v>43320</c:v>
                </c:pt>
                <c:pt idx="39">
                  <c:v>43321</c:v>
                </c:pt>
                <c:pt idx="40">
                  <c:v>43322</c:v>
                </c:pt>
                <c:pt idx="41">
                  <c:v>43323</c:v>
                </c:pt>
                <c:pt idx="42">
                  <c:v>43324</c:v>
                </c:pt>
                <c:pt idx="43">
                  <c:v>43325</c:v>
                </c:pt>
                <c:pt idx="44">
                  <c:v>43326</c:v>
                </c:pt>
                <c:pt idx="45">
                  <c:v>43327</c:v>
                </c:pt>
                <c:pt idx="46">
                  <c:v>43328</c:v>
                </c:pt>
                <c:pt idx="47">
                  <c:v>43329</c:v>
                </c:pt>
                <c:pt idx="48">
                  <c:v>43330</c:v>
                </c:pt>
                <c:pt idx="49">
                  <c:v>43331</c:v>
                </c:pt>
                <c:pt idx="50">
                  <c:v>43332</c:v>
                </c:pt>
                <c:pt idx="51">
                  <c:v>43333</c:v>
                </c:pt>
                <c:pt idx="52">
                  <c:v>43334</c:v>
                </c:pt>
                <c:pt idx="53">
                  <c:v>43335</c:v>
                </c:pt>
                <c:pt idx="54">
                  <c:v>43336</c:v>
                </c:pt>
                <c:pt idx="55">
                  <c:v>43337</c:v>
                </c:pt>
                <c:pt idx="56">
                  <c:v>43338</c:v>
                </c:pt>
                <c:pt idx="57">
                  <c:v>43339</c:v>
                </c:pt>
                <c:pt idx="58">
                  <c:v>43340</c:v>
                </c:pt>
                <c:pt idx="59">
                  <c:v>43341</c:v>
                </c:pt>
                <c:pt idx="60">
                  <c:v>43342</c:v>
                </c:pt>
                <c:pt idx="61">
                  <c:v>43343</c:v>
                </c:pt>
                <c:pt idx="62">
                  <c:v>43344</c:v>
                </c:pt>
                <c:pt idx="63">
                  <c:v>43345</c:v>
                </c:pt>
                <c:pt idx="64">
                  <c:v>43346</c:v>
                </c:pt>
                <c:pt idx="65">
                  <c:v>43347</c:v>
                </c:pt>
                <c:pt idx="66">
                  <c:v>43348</c:v>
                </c:pt>
                <c:pt idx="67">
                  <c:v>43349</c:v>
                </c:pt>
                <c:pt idx="68">
                  <c:v>43350</c:v>
                </c:pt>
                <c:pt idx="69">
                  <c:v>43351</c:v>
                </c:pt>
                <c:pt idx="70">
                  <c:v>43352</c:v>
                </c:pt>
                <c:pt idx="71">
                  <c:v>43353</c:v>
                </c:pt>
                <c:pt idx="72">
                  <c:v>43354</c:v>
                </c:pt>
                <c:pt idx="73">
                  <c:v>43355</c:v>
                </c:pt>
                <c:pt idx="74">
                  <c:v>43356</c:v>
                </c:pt>
                <c:pt idx="75">
                  <c:v>43357</c:v>
                </c:pt>
                <c:pt idx="76">
                  <c:v>43358</c:v>
                </c:pt>
                <c:pt idx="77">
                  <c:v>43359</c:v>
                </c:pt>
                <c:pt idx="78">
                  <c:v>43360</c:v>
                </c:pt>
                <c:pt idx="79">
                  <c:v>43361</c:v>
                </c:pt>
                <c:pt idx="80">
                  <c:v>43362</c:v>
                </c:pt>
                <c:pt idx="81">
                  <c:v>43363</c:v>
                </c:pt>
                <c:pt idx="82">
                  <c:v>43364</c:v>
                </c:pt>
                <c:pt idx="83">
                  <c:v>43365</c:v>
                </c:pt>
                <c:pt idx="84">
                  <c:v>43366</c:v>
                </c:pt>
                <c:pt idx="85">
                  <c:v>43367</c:v>
                </c:pt>
                <c:pt idx="86">
                  <c:v>43368</c:v>
                </c:pt>
                <c:pt idx="87">
                  <c:v>43369</c:v>
                </c:pt>
                <c:pt idx="88">
                  <c:v>43370</c:v>
                </c:pt>
                <c:pt idx="89">
                  <c:v>43371</c:v>
                </c:pt>
                <c:pt idx="90">
                  <c:v>43372</c:v>
                </c:pt>
                <c:pt idx="91">
                  <c:v>43373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0</c:v>
                </c:pt>
                <c:pt idx="1">
                  <c:v>34</c:v>
                </c:pt>
                <c:pt idx="2">
                  <c:v>56</c:v>
                </c:pt>
                <c:pt idx="3">
                  <c:v>44</c:v>
                </c:pt>
                <c:pt idx="4">
                  <c:v>5</c:v>
                </c:pt>
                <c:pt idx="5">
                  <c:v>14</c:v>
                </c:pt>
                <c:pt idx="6">
                  <c:v>8</c:v>
                </c:pt>
                <c:pt idx="7">
                  <c:v>0</c:v>
                </c:pt>
                <c:pt idx="8">
                  <c:v>1</c:v>
                </c:pt>
                <c:pt idx="9">
                  <c:v>26</c:v>
                </c:pt>
                <c:pt idx="10">
                  <c:v>7</c:v>
                </c:pt>
                <c:pt idx="11">
                  <c:v>1</c:v>
                </c:pt>
                <c:pt idx="12">
                  <c:v>4</c:v>
                </c:pt>
                <c:pt idx="13">
                  <c:v>86</c:v>
                </c:pt>
                <c:pt idx="14">
                  <c:v>229</c:v>
                </c:pt>
                <c:pt idx="15">
                  <c:v>335</c:v>
                </c:pt>
                <c:pt idx="16">
                  <c:v>350</c:v>
                </c:pt>
                <c:pt idx="17">
                  <c:v>287</c:v>
                </c:pt>
                <c:pt idx="18">
                  <c:v>398</c:v>
                </c:pt>
                <c:pt idx="19">
                  <c:v>337</c:v>
                </c:pt>
                <c:pt idx="20">
                  <c:v>1323</c:v>
                </c:pt>
                <c:pt idx="21">
                  <c:v>1440</c:v>
                </c:pt>
                <c:pt idx="22">
                  <c:v>1495</c:v>
                </c:pt>
                <c:pt idx="23">
                  <c:v>1627</c:v>
                </c:pt>
                <c:pt idx="24">
                  <c:v>1493</c:v>
                </c:pt>
                <c:pt idx="25">
                  <c:v>114</c:v>
                </c:pt>
                <c:pt idx="26">
                  <c:v>103</c:v>
                </c:pt>
                <c:pt idx="27">
                  <c:v>27297</c:v>
                </c:pt>
                <c:pt idx="28">
                  <c:v>26493</c:v>
                </c:pt>
                <c:pt idx="29">
                  <c:v>25342</c:v>
                </c:pt>
                <c:pt idx="30">
                  <c:v>24076</c:v>
                </c:pt>
                <c:pt idx="31">
                  <c:v>22598</c:v>
                </c:pt>
                <c:pt idx="32">
                  <c:v>54</c:v>
                </c:pt>
                <c:pt idx="33">
                  <c:v>21</c:v>
                </c:pt>
                <c:pt idx="34">
                  <c:v>6</c:v>
                </c:pt>
                <c:pt idx="35">
                  <c:v>3</c:v>
                </c:pt>
                <c:pt idx="36">
                  <c:v>14</c:v>
                </c:pt>
                <c:pt idx="37">
                  <c:v>85</c:v>
                </c:pt>
                <c:pt idx="38">
                  <c:v>389</c:v>
                </c:pt>
                <c:pt idx="39">
                  <c:v>1884</c:v>
                </c:pt>
                <c:pt idx="40">
                  <c:v>66755</c:v>
                </c:pt>
                <c:pt idx="41">
                  <c:v>78084</c:v>
                </c:pt>
                <c:pt idx="42">
                  <c:v>84434</c:v>
                </c:pt>
                <c:pt idx="43">
                  <c:v>81380</c:v>
                </c:pt>
                <c:pt idx="44">
                  <c:v>73771</c:v>
                </c:pt>
                <c:pt idx="45">
                  <c:v>43985</c:v>
                </c:pt>
                <c:pt idx="46">
                  <c:v>4797</c:v>
                </c:pt>
                <c:pt idx="47">
                  <c:v>8282</c:v>
                </c:pt>
                <c:pt idx="48">
                  <c:v>8817</c:v>
                </c:pt>
                <c:pt idx="49">
                  <c:v>11379</c:v>
                </c:pt>
                <c:pt idx="50">
                  <c:v>12643</c:v>
                </c:pt>
                <c:pt idx="51">
                  <c:v>6923</c:v>
                </c:pt>
                <c:pt idx="52">
                  <c:v>2129</c:v>
                </c:pt>
                <c:pt idx="53">
                  <c:v>2287</c:v>
                </c:pt>
                <c:pt idx="54">
                  <c:v>2561</c:v>
                </c:pt>
                <c:pt idx="55">
                  <c:v>2427</c:v>
                </c:pt>
                <c:pt idx="56">
                  <c:v>2470</c:v>
                </c:pt>
                <c:pt idx="57">
                  <c:v>3909</c:v>
                </c:pt>
                <c:pt idx="58">
                  <c:v>4781</c:v>
                </c:pt>
                <c:pt idx="59">
                  <c:v>8143</c:v>
                </c:pt>
                <c:pt idx="60">
                  <c:v>11399</c:v>
                </c:pt>
                <c:pt idx="61">
                  <c:v>10116</c:v>
                </c:pt>
                <c:pt idx="62">
                  <c:v>9965</c:v>
                </c:pt>
                <c:pt idx="63">
                  <c:v>8205</c:v>
                </c:pt>
                <c:pt idx="64">
                  <c:v>2459</c:v>
                </c:pt>
                <c:pt idx="65">
                  <c:v>48</c:v>
                </c:pt>
                <c:pt idx="66">
                  <c:v>30</c:v>
                </c:pt>
                <c:pt idx="67">
                  <c:v>6</c:v>
                </c:pt>
                <c:pt idx="68">
                  <c:v>4</c:v>
                </c:pt>
                <c:pt idx="69">
                  <c:v>5</c:v>
                </c:pt>
                <c:pt idx="70">
                  <c:v>5</c:v>
                </c:pt>
                <c:pt idx="71">
                  <c:v>60</c:v>
                </c:pt>
                <c:pt idx="72">
                  <c:v>71</c:v>
                </c:pt>
                <c:pt idx="73">
                  <c:v>22</c:v>
                </c:pt>
                <c:pt idx="74">
                  <c:v>59</c:v>
                </c:pt>
                <c:pt idx="75">
                  <c:v>30</c:v>
                </c:pt>
                <c:pt idx="76">
                  <c:v>27</c:v>
                </c:pt>
                <c:pt idx="77">
                  <c:v>3</c:v>
                </c:pt>
                <c:pt idx="78">
                  <c:v>6</c:v>
                </c:pt>
                <c:pt idx="79">
                  <c:v>21900</c:v>
                </c:pt>
                <c:pt idx="80">
                  <c:v>22514</c:v>
                </c:pt>
                <c:pt idx="81">
                  <c:v>20357</c:v>
                </c:pt>
                <c:pt idx="82">
                  <c:v>23584</c:v>
                </c:pt>
                <c:pt idx="83">
                  <c:v>19963</c:v>
                </c:pt>
                <c:pt idx="84">
                  <c:v>3366</c:v>
                </c:pt>
                <c:pt idx="85">
                  <c:v>3224</c:v>
                </c:pt>
                <c:pt idx="86">
                  <c:v>2559</c:v>
                </c:pt>
                <c:pt idx="87">
                  <c:v>2979</c:v>
                </c:pt>
                <c:pt idx="88">
                  <c:v>2885</c:v>
                </c:pt>
                <c:pt idx="89">
                  <c:v>9048</c:v>
                </c:pt>
                <c:pt idx="90">
                  <c:v>10106</c:v>
                </c:pt>
                <c:pt idx="91">
                  <c:v>9605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2F-4E7C-AA71-F254421692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761048"/>
        <c:axId val="360755144"/>
      </c:lineChart>
      <c:dateAx>
        <c:axId val="360761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755144"/>
        <c:crosses val="autoZero"/>
        <c:auto val="1"/>
        <c:lblOffset val="100"/>
        <c:baseTimeUnit val="days"/>
      </c:dateAx>
      <c:valAx>
        <c:axId val="360755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761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89AA2-F7E7-4CEE-95DA-56D67A307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Bostik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1297C0-8891-4C8E-AA46-1CB0D151A7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8601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341924-945E-4822-A6A5-1655D3A5E8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B26190-D02D-4EA5-A8C4-C2FADDDC2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4641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Impressions | Bostik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Impressions | Bostik</dc:title>
  <dc:creator>Administrator</dc:creator>
  <cp:lastModifiedBy>Administrator</cp:lastModifiedBy>
  <cp:revision>1</cp:revision>
  <dcterms:created xsi:type="dcterms:W3CDTF">2018-10-11T11:11:31Z</dcterms:created>
  <dcterms:modified xsi:type="dcterms:W3CDTF">2018-10-11T11:11:34Z</dcterms:modified>
</cp:coreProperties>
</file>