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13">
                  <c:v>43</c:v>
                </c:pt>
                <c:pt idx="14">
                  <c:v>139</c:v>
                </c:pt>
                <c:pt idx="15">
                  <c:v>244</c:v>
                </c:pt>
                <c:pt idx="16">
                  <c:v>351</c:v>
                </c:pt>
                <c:pt idx="17">
                  <c:v>466</c:v>
                </c:pt>
                <c:pt idx="18">
                  <c:v>575</c:v>
                </c:pt>
                <c:pt idx="19">
                  <c:v>691</c:v>
                </c:pt>
                <c:pt idx="20">
                  <c:v>1224</c:v>
                </c:pt>
                <c:pt idx="21">
                  <c:v>1686</c:v>
                </c:pt>
                <c:pt idx="22">
                  <c:v>2158</c:v>
                </c:pt>
                <c:pt idx="23">
                  <c:v>2612</c:v>
                </c:pt>
                <c:pt idx="24">
                  <c:v>3004</c:v>
                </c:pt>
                <c:pt idx="25">
                  <c:v>3005</c:v>
                </c:pt>
                <c:pt idx="26">
                  <c:v>3004</c:v>
                </c:pt>
                <c:pt idx="27">
                  <c:v>3001</c:v>
                </c:pt>
                <c:pt idx="28">
                  <c:v>3001</c:v>
                </c:pt>
                <c:pt idx="29">
                  <c:v>3001</c:v>
                </c:pt>
                <c:pt idx="30">
                  <c:v>3002</c:v>
                </c:pt>
                <c:pt idx="31">
                  <c:v>3002</c:v>
                </c:pt>
                <c:pt idx="32">
                  <c:v>3002</c:v>
                </c:pt>
                <c:pt idx="33">
                  <c:v>3002</c:v>
                </c:pt>
                <c:pt idx="34">
                  <c:v>3002</c:v>
                </c:pt>
                <c:pt idx="35">
                  <c:v>3002</c:v>
                </c:pt>
                <c:pt idx="36">
                  <c:v>3001</c:v>
                </c:pt>
                <c:pt idx="37">
                  <c:v>3001</c:v>
                </c:pt>
                <c:pt idx="38">
                  <c:v>3001</c:v>
                </c:pt>
                <c:pt idx="39">
                  <c:v>3004</c:v>
                </c:pt>
                <c:pt idx="40">
                  <c:v>3008</c:v>
                </c:pt>
                <c:pt idx="41">
                  <c:v>3011</c:v>
                </c:pt>
                <c:pt idx="42">
                  <c:v>3019</c:v>
                </c:pt>
                <c:pt idx="43">
                  <c:v>3022</c:v>
                </c:pt>
                <c:pt idx="44">
                  <c:v>3026</c:v>
                </c:pt>
                <c:pt idx="45">
                  <c:v>3027</c:v>
                </c:pt>
                <c:pt idx="46">
                  <c:v>3027</c:v>
                </c:pt>
                <c:pt idx="47">
                  <c:v>3123</c:v>
                </c:pt>
                <c:pt idx="48">
                  <c:v>3469</c:v>
                </c:pt>
                <c:pt idx="49">
                  <c:v>3791</c:v>
                </c:pt>
                <c:pt idx="50">
                  <c:v>4109</c:v>
                </c:pt>
                <c:pt idx="51">
                  <c:v>4437</c:v>
                </c:pt>
                <c:pt idx="52">
                  <c:v>4700</c:v>
                </c:pt>
                <c:pt idx="53">
                  <c:v>4937</c:v>
                </c:pt>
                <c:pt idx="54">
                  <c:v>5221</c:v>
                </c:pt>
                <c:pt idx="55">
                  <c:v>5488</c:v>
                </c:pt>
                <c:pt idx="56">
                  <c:v>5707</c:v>
                </c:pt>
                <c:pt idx="57">
                  <c:v>5986</c:v>
                </c:pt>
                <c:pt idx="58">
                  <c:v>6207</c:v>
                </c:pt>
                <c:pt idx="59">
                  <c:v>6422</c:v>
                </c:pt>
                <c:pt idx="60">
                  <c:v>6638</c:v>
                </c:pt>
                <c:pt idx="61">
                  <c:v>6816</c:v>
                </c:pt>
                <c:pt idx="62">
                  <c:v>6817</c:v>
                </c:pt>
                <c:pt idx="63">
                  <c:v>6817</c:v>
                </c:pt>
                <c:pt idx="64">
                  <c:v>6817</c:v>
                </c:pt>
                <c:pt idx="65">
                  <c:v>6819</c:v>
                </c:pt>
                <c:pt idx="66">
                  <c:v>6823</c:v>
                </c:pt>
                <c:pt idx="67">
                  <c:v>6825</c:v>
                </c:pt>
                <c:pt idx="68">
                  <c:v>6826</c:v>
                </c:pt>
                <c:pt idx="69">
                  <c:v>6826</c:v>
                </c:pt>
                <c:pt idx="70">
                  <c:v>6827</c:v>
                </c:pt>
                <c:pt idx="71">
                  <c:v>6825</c:v>
                </c:pt>
                <c:pt idx="72">
                  <c:v>6824</c:v>
                </c:pt>
                <c:pt idx="73">
                  <c:v>6825</c:v>
                </c:pt>
                <c:pt idx="74">
                  <c:v>6825</c:v>
                </c:pt>
                <c:pt idx="75">
                  <c:v>6826</c:v>
                </c:pt>
                <c:pt idx="76">
                  <c:v>6825</c:v>
                </c:pt>
                <c:pt idx="77">
                  <c:v>6825</c:v>
                </c:pt>
                <c:pt idx="78">
                  <c:v>6823</c:v>
                </c:pt>
                <c:pt idx="79">
                  <c:v>6989</c:v>
                </c:pt>
                <c:pt idx="80">
                  <c:v>7406</c:v>
                </c:pt>
                <c:pt idx="81">
                  <c:v>7785</c:v>
                </c:pt>
                <c:pt idx="82">
                  <c:v>8181</c:v>
                </c:pt>
                <c:pt idx="83">
                  <c:v>8546</c:v>
                </c:pt>
                <c:pt idx="84">
                  <c:v>8966</c:v>
                </c:pt>
                <c:pt idx="85">
                  <c:v>9347</c:v>
                </c:pt>
                <c:pt idx="86">
                  <c:v>9670</c:v>
                </c:pt>
                <c:pt idx="87">
                  <c:v>10001</c:v>
                </c:pt>
                <c:pt idx="88">
                  <c:v>10316</c:v>
                </c:pt>
                <c:pt idx="89">
                  <c:v>10601</c:v>
                </c:pt>
                <c:pt idx="90">
                  <c:v>10889</c:v>
                </c:pt>
                <c:pt idx="91">
                  <c:v>11148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DE-4B9B-9317-FBF54D3CB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73896"/>
        <c:axId val="164366464"/>
      </c:lineChart>
      <c:dateAx>
        <c:axId val="51973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66464"/>
        <c:crosses val="autoZero"/>
        <c:auto val="1"/>
        <c:lblOffset val="100"/>
        <c:baseTimeUnit val="days"/>
      </c:dateAx>
      <c:valAx>
        <c:axId val="16436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7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74587-4746-427D-A217-86C298CB7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Bostik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41AB24-A10F-4184-9624-4370F64961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6411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1A13E-350A-489C-AA9E-66CD17FE3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48043-858B-49B2-BA59-EE0C975CE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1481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Bostik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Bostik</dc:title>
  <dc:creator>Administrator</dc:creator>
  <cp:lastModifiedBy>Administrator</cp:lastModifiedBy>
  <cp:revision>1</cp:revision>
  <dcterms:created xsi:type="dcterms:W3CDTF">2018-10-11T11:10:55Z</dcterms:created>
  <dcterms:modified xsi:type="dcterms:W3CDTF">2018-10-11T11:10:59Z</dcterms:modified>
</cp:coreProperties>
</file>