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 Professional Partners 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6817</c:v>
                </c:pt>
                <c:pt idx="1">
                  <c:v>6817</c:v>
                </c:pt>
                <c:pt idx="2">
                  <c:v>6817</c:v>
                </c:pt>
                <c:pt idx="3">
                  <c:v>6819</c:v>
                </c:pt>
                <c:pt idx="4">
                  <c:v>6823</c:v>
                </c:pt>
                <c:pt idx="5">
                  <c:v>6825</c:v>
                </c:pt>
                <c:pt idx="6">
                  <c:v>6826</c:v>
                </c:pt>
                <c:pt idx="7">
                  <c:v>6826</c:v>
                </c:pt>
                <c:pt idx="8">
                  <c:v>6827</c:v>
                </c:pt>
                <c:pt idx="9">
                  <c:v>6825</c:v>
                </c:pt>
                <c:pt idx="10">
                  <c:v>6824</c:v>
                </c:pt>
                <c:pt idx="11">
                  <c:v>6825</c:v>
                </c:pt>
                <c:pt idx="12">
                  <c:v>6825</c:v>
                </c:pt>
                <c:pt idx="13">
                  <c:v>6826</c:v>
                </c:pt>
                <c:pt idx="14">
                  <c:v>6825</c:v>
                </c:pt>
                <c:pt idx="15">
                  <c:v>6825</c:v>
                </c:pt>
                <c:pt idx="16">
                  <c:v>6823</c:v>
                </c:pt>
                <c:pt idx="17">
                  <c:v>6989</c:v>
                </c:pt>
                <c:pt idx="18">
                  <c:v>7406</c:v>
                </c:pt>
                <c:pt idx="19">
                  <c:v>7785</c:v>
                </c:pt>
                <c:pt idx="20">
                  <c:v>8181</c:v>
                </c:pt>
                <c:pt idx="21">
                  <c:v>8546</c:v>
                </c:pt>
                <c:pt idx="22">
                  <c:v>8966</c:v>
                </c:pt>
                <c:pt idx="23">
                  <c:v>9347</c:v>
                </c:pt>
                <c:pt idx="24">
                  <c:v>9670</c:v>
                </c:pt>
                <c:pt idx="25">
                  <c:v>10001</c:v>
                </c:pt>
                <c:pt idx="26">
                  <c:v>10316</c:v>
                </c:pt>
                <c:pt idx="27">
                  <c:v>10601</c:v>
                </c:pt>
                <c:pt idx="28">
                  <c:v>10889</c:v>
                </c:pt>
                <c:pt idx="29">
                  <c:v>11148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A6-4853-8BCF-D57A7832BD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927696"/>
        <c:axId val="289924744"/>
      </c:lineChart>
      <c:dateAx>
        <c:axId val="289927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24744"/>
        <c:crosses val="autoZero"/>
        <c:auto val="1"/>
        <c:lblOffset val="100"/>
        <c:baseTimeUnit val="days"/>
      </c:dateAx>
      <c:valAx>
        <c:axId val="28992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2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0D4B6-FE84-496C-955C-B152A259A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Bostik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3D28FE-B670-4259-A6F6-1CBBF94F39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59988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447B62-A3EE-47AD-AE7B-0241049E13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EACC4-F029-485F-9EA7-64C078682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4325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Bostik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Bostik</dc:title>
  <dc:creator>Administrator</dc:creator>
  <cp:lastModifiedBy>Administrator</cp:lastModifiedBy>
  <cp:revision>1</cp:revision>
  <dcterms:created xsi:type="dcterms:W3CDTF">2018-10-11T11:07:50Z</dcterms:created>
  <dcterms:modified xsi:type="dcterms:W3CDTF">2018-10-11T11:07:54Z</dcterms:modified>
</cp:coreProperties>
</file>