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0C46A-6248-4648-829A-788658A39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9E2C9C-750F-4689-B3CC-F1C6F6B21D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9532388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68268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577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1033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717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7229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058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902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273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1507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04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- 2018-08-31 12:16:40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most popular brand of elastomeric sealant in the Philippines! Our Super Vulcaseal is best used for sealing, patching and filling of leaks, cracks, holes and gaps.
#Adhesive #Bostik #vulcaseal #pipes #plumbing #engineering #Construction #Architecture #art #Interior #exteriordesign #facade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13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- 2018-08-31 12:15:57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most popular brand of elastomeric sealant in the Philippines! Our Super Vulcaseal is best used for sealing, patching and filling of leaks, cracks, holes and gaps.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70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- 2018-08-31 12:15:42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most popular brand of elastomeric sealant in the Philippines! Our Super Vulcaseal is best used for sealing, patching and filling of leaks, cracks, holes and gaps.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708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29D9D-3BC4-4011-B3AA-40009B5C6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879810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FE7EB-BF80-4E22-9172-4502E0ECE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7BCE9F-1DBC-4AC8-92DD-5171807317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238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52774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0095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834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1784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9365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651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32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3407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430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96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- 2018-08-24 13:34:16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Class-A polyurethane sealant, our Seal N' Flex 1 has excellent resistance to normal weathering conditions such as rain, sunlight, sleet, ozone, atmospheric contamination and pollution.
#sealants #adhesives #Construction #buildings #Architecture #facade #Bostik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1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- 2018-08-24 13:33:11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Class-A polyurethane sealant, our Seal N' Flex 1 has excellent resistance to normal weathering conditions such as rain, sunlight, sleet, ozone, atmospheric contamination and pollution.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13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- 2018-08-24 13:32:53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Class-A polyurethane sealant, our Seal N' Flex 1 has excellent resistance to normal weathering conditions such as rain, sunlight, sleet, ozone, atmospheric contamination and pollution.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624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9F252-7024-4326-822B-0FAAC9F50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38191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54B86-D048-4E5B-BD19-0DED130E7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82B18A-61EC-4A07-A136-13148807DF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605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12586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111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133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5933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560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7572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9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71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8165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24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- 2018-08-10 13:36:25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Innovative Sealing that lasts.
The Bostik Sealant Range provides a wide selection of products designed to address all professional applications.
Learn more about our innovative sealing products. Link in bio!
#adhesives #Construction #Architecture #Interior #InteriorDesign #infrastructure #IndustrialDesign #industrial #smartadhesives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78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- 2018-08-10 13:34:41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Innovative Sealing that lasts.
The Bostik Sealant Range provides a wide selection of products designed to address all professional applications.
Learn more about our innovative sealing products. 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69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D44CD-5793-4A16-943C-F6255E2301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266855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F78BD-1C6D-4BDC-922E-146051660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4B54AA-D14F-4286-85C6-5947F913E3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049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17076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0835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589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9957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83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674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095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912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868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56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- 2018-08-10 13:34:17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Innovative Sealing that lasts.
The Bostik Sealant Range provides a wide selection of products designed to address all professional applications.
Learn more about our innovative sealing products. 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31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- 2018-08-03 15:07:57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Bostik's corporate logo features a gecko, a creature capable of sticking to almost any surface at any angle with a remarkably strong bond. 
The Gecko’s resilience reflects its ongoing commitment to develop functional, efficient, innovative and sustainable adhesive solutions.
#Bostik #adhesives #gecko #lizard #reptiles #IndustrialDesign #Architecture #Construction #Interior #infrastructure #InteriorDesign #philippines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27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830FE-9CBE-4718-8424-8FA244462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688362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A1A1E-0C89-4C98-A14B-134F7AFEC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3AC25B-1E82-4EBD-AB31-D6F01CCDCD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2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39711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9934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71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269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436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3113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6335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362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97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01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- 2018-08-03 15:06:20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Bostik's corporate logo features a gecko, a creature capable of sticking to almost any surface at any angle with a remarkably strong bond. 
The Gecko’s resilience reflects its ongoing commitment to develop functional, efficient, innovative and sustainable adhesive solutions.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29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bostikpropartners_ph - 2018-08-03 15:05:58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Bostik's corporate logo features a gecko, a creature capable of sticking to almost any surface at any angle with a remarkably strong bond. 
The Gecko’s resilience reflects its ongoing commitment to develop functional, efficient, innovative and sustainable adhesive solutions.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099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E2FD5-CB10-4531-A6B9-F15D73C61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4463994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302</Words>
  <Application>Microsoft Office PowerPoint</Application>
  <PresentationFormat>On-screen Show (4:3)</PresentationFormat>
  <Paragraphs>163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Posts Table | Bostik - 1 of 5</vt:lpstr>
      <vt:lpstr>Instagram Posts Table | Bostik - 2 of 5</vt:lpstr>
      <vt:lpstr>Instagram Posts Table | Bostik - 3 of 5</vt:lpstr>
      <vt:lpstr>Instagram Posts Table | Bostik - 4 of 5</vt:lpstr>
      <vt:lpstr>Instagram Posts Table | Bostik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Bostik - 1 of 5</dc:title>
  <dc:creator>Administrator</dc:creator>
  <cp:lastModifiedBy>Administrator</cp:lastModifiedBy>
  <cp:revision>1</cp:revision>
  <dcterms:created xsi:type="dcterms:W3CDTF">2018-10-10T05:59:18Z</dcterms:created>
  <dcterms:modified xsi:type="dcterms:W3CDTF">2018-10-10T06:00:14Z</dcterms:modified>
</cp:coreProperties>
</file>