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C74BF-FB48-46D1-881C-DD54BAA38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0FE788-A8D2-4B7F-8171-BBD56928D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234586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270116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02593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037799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706703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7677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49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0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#gecko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9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#lizard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5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76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#IndustrialDesign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07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8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36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93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#infrastructure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18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60CC6-F87E-4750-B0FB-735CA7207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06514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2D41-874C-4D14-82B1-E1C863CF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D4BAA-2D4E-4F7B-8C2A-165D40299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9552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815607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524856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76708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395540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90797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1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21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#industrial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60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#smartadhesives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6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#sealants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4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58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5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#Adhesive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91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#vulcaseal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6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15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616B8-95F3-418F-9242-44ADA305D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52857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5ADB-6F81-4848-81BD-331682B28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3C700-5FF9-41CE-BB87-5C93E84BC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584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150216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475767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555206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853528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5980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6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#plumbing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5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9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5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720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B2BB1-1759-4441-A5E7-F33B6FED5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09209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215</Words>
  <Application>Microsoft Office PowerPoint</Application>
  <PresentationFormat>On-screen Show (4:3)</PresentationFormat>
  <Paragraphs>140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Bostik - 1 of 3</vt:lpstr>
      <vt:lpstr>Instagram Hashtag Detection | Bostik - 2 of 3</vt:lpstr>
      <vt:lpstr>Instagram Hashtag Detection | Bostik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Bostik - 1 of 3</dc:title>
  <dc:creator>Administrator</dc:creator>
  <cp:lastModifiedBy>Administrator</cp:lastModifiedBy>
  <cp:revision>1</cp:revision>
  <dcterms:created xsi:type="dcterms:W3CDTF">2018-10-10T05:58:24Z</dcterms:created>
  <dcterms:modified xsi:type="dcterms:W3CDTF">2018-10-10T05:59:14Z</dcterms:modified>
</cp:coreProperties>
</file>