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A389-48D9-BE67-5F276F718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696448"/>
        <c:axId val="294039448"/>
      </c:lineChart>
      <c:catAx>
        <c:axId val="29269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39448"/>
        <c:crosses val="autoZero"/>
        <c:auto val="1"/>
        <c:lblAlgn val="ctr"/>
        <c:lblOffset val="100"/>
        <c:noMultiLvlLbl val="0"/>
      </c:catAx>
      <c:valAx>
        <c:axId val="29403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9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C096C-9463-4CBF-9201-5507995E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Bostik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9F883C-DEBB-4CA2-BA23-AB135D430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0347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C659C-DF1C-4F46-87EA-7DA96FB27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3325D-BC64-4925-9511-2171CCC03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91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 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 | Bostik</dc:title>
  <dc:creator>Administrator</dc:creator>
  <cp:lastModifiedBy>Administrator</cp:lastModifiedBy>
  <cp:revision>1</cp:revision>
  <dcterms:created xsi:type="dcterms:W3CDTF">2018-10-10T05:57:59Z</dcterms:created>
  <dcterms:modified xsi:type="dcterms:W3CDTF">2018-10-10T05:58:03Z</dcterms:modified>
</cp:coreProperties>
</file>