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8B72-94CD-42B4-9C8F-807D1EF8F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Bostik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B152A6-E9B6-47D8-91CF-E714AE0D14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569805"/>
              </p:ext>
            </p:extLst>
          </p:nvPr>
        </p:nvGraphicFramePr>
        <p:xfrm>
          <a:off x="457200" y="1731963"/>
          <a:ext cx="822960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44206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982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36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068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177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53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968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410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079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517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55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263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537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8127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915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40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5065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72559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204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B2616-E1B7-45A3-9721-5F18898D9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2926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26727-3FE5-4B16-BC5C-8F73D3B5B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Bostik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F2D6C2-CCB4-4F59-B52A-1F8AEA543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7878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8464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838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343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557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134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521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276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240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719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687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008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709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548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536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936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513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9435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2657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50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 Professional Partners PH - 2018-08-16 10:01:20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Why the Gecko?
Bostik's corporate logo features the gecko, a creature capable of sticking to almost any surface at any angle.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15000 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 Page Promotion Aug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Philippines; Ages: 25 - 65+; Language(s): English (UK), Filipino or English (US); Interests: Small business, Interior design, Engineering, Entrepreneurship, Construction, Business, Real estate, Retail, Management or Architecture, Education Level: In college, In grad school, Professional degree or Doctorate degree, Relationship Status: Single or Married, Industry: Administrative Services, IT and Technical Services, Management, Architecture and Engineering, Food and Restaurants, Construction and Extraction, Production, Healthcare and Medical Services or Installation and Repair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710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F4067-B618-403E-974C-59B273C1C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766177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7FF86-B7A3-4252-B30C-63F2CB76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Bostik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B241C-61BD-41F7-B6F9-EE73B4FA65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444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96653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948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962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460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61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143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4797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031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351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692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683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355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993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704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60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098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3970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41164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98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 Professional Partners PH - 2018-08-09 06:10:07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Why the Gecko? 
Bostik's corporate logo features the gecko, a creature capable of sticking to almost any surface at any angle.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Why the Gecko?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5000 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 Gecko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Philippines; Ages: 25 - 65+; Language(s): English (UK), Filipino or English (US); Interests: Small business, Interior design, Engineering, Entrepreneurship, Construction, Business, Real estate, Retail, Management or Architecture, Education Level: In college, In grad school, Professional degree or Doctorate degree, Relationship Status: Single or Married, Industry: Administrative Services, IT and Technical Services, Management, Architecture and Engineering, Food and Restaurants, Construction and Extraction, Production, Healthcare and Medical Services or Installation and Repair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93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44610-9B6A-488D-B1B1-5EAABDA52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95310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418</Words>
  <Application>Microsoft Office PowerPoint</Application>
  <PresentationFormat>On-screen Show (4:3)</PresentationFormat>
  <Paragraphs>96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Ads Performance Table | Bostik - 1 of 3</vt:lpstr>
      <vt:lpstr>Facebook Ads Performance Table | Bostik - 2 of 3</vt:lpstr>
      <vt:lpstr>Facebook Ads Performance Table | Bostik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| Bostik - 1 of 3</dc:title>
  <dc:creator>Administrator</dc:creator>
  <cp:lastModifiedBy>Administrator</cp:lastModifiedBy>
  <cp:revision>1</cp:revision>
  <dcterms:created xsi:type="dcterms:W3CDTF">2018-10-10T05:46:43Z</dcterms:created>
  <dcterms:modified xsi:type="dcterms:W3CDTF">2018-10-10T05:47:05Z</dcterms:modified>
</cp:coreProperties>
</file>