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16</c:v>
                </c:pt>
                <c:pt idx="1">
                  <c:v>1199</c:v>
                </c:pt>
                <c:pt idx="2">
                  <c:v>1567</c:v>
                </c:pt>
                <c:pt idx="3">
                  <c:v>561</c:v>
                </c:pt>
                <c:pt idx="4">
                  <c:v>248</c:v>
                </c:pt>
                <c:pt idx="5">
                  <c:v>80</c:v>
                </c:pt>
                <c:pt idx="6">
                  <c:v>147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89-44AB-B122-A94B7592884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12</c:v>
                </c:pt>
                <c:pt idx="1">
                  <c:v>904</c:v>
                </c:pt>
                <c:pt idx="2">
                  <c:v>1210</c:v>
                </c:pt>
                <c:pt idx="3">
                  <c:v>491</c:v>
                </c:pt>
                <c:pt idx="4">
                  <c:v>195</c:v>
                </c:pt>
                <c:pt idx="5">
                  <c:v>72</c:v>
                </c:pt>
                <c:pt idx="6">
                  <c:v>112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C89-44AB-B122-A94B759288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9701536"/>
        <c:axId val="349702192"/>
      </c:barChart>
      <c:catAx>
        <c:axId val="349701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702192"/>
        <c:crosses val="autoZero"/>
        <c:auto val="1"/>
        <c:lblAlgn val="ctr"/>
        <c:lblOffset val="100"/>
        <c:noMultiLvlLbl val="0"/>
      </c:catAx>
      <c:valAx>
        <c:axId val="349702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701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0185E-66FD-4AFB-8E65-F209CF5AF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Bostik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7D43F5-FA56-4145-A696-4E1AADF4C0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053933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91B419-A481-4025-8361-E65039D637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041AEF-F3AE-426A-87E9-301882C67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6950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 Demographics | Bostik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Demographics | Bostik</dc:title>
  <dc:creator>Administrator</dc:creator>
  <cp:lastModifiedBy>Administrator</cp:lastModifiedBy>
  <cp:revision>1</cp:revision>
  <dcterms:created xsi:type="dcterms:W3CDTF">2018-10-10T05:36:18Z</dcterms:created>
  <dcterms:modified xsi:type="dcterms:W3CDTF">2018-10-10T05:36:22Z</dcterms:modified>
</cp:coreProperties>
</file>