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B4EA6-8A7C-418B-99CF-E2286CEAD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Bostik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CD0B35-D6A6-4409-BA0A-00148AA621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6188753"/>
              </p:ext>
            </p:extLst>
          </p:nvPr>
        </p:nvGraphicFramePr>
        <p:xfrm>
          <a:off x="457200" y="1731963"/>
          <a:ext cx="8229600" cy="719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98170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5566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2119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2014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7975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7179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7172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0196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038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4096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1874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6422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0364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9698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9303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9437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035339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88281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699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Bostik Professional Partners PH - 2018-09-17 06:33:55</a:t>
                      </a:r>
                      <a:r>
                        <a:rPr lang="en-US" sz="1000"/>
                        <a:t>
In complete harmony with Arkema Values, The Bostik Way is the way we think, feel and act each day. It is the "glue" holding us together and consists of 6 values clearly spelling out who we are!
</a:t>
                      </a:r>
                      <a:r>
                        <a:rPr lang="en-US" sz="1000" b="1"/>
                        <a:t>Attachment:</a:t>
                      </a:r>
                      <a:r>
                        <a:rPr lang="en-US" sz="1000"/>
                        <a:t> 
 </a:t>
                      </a:r>
                      <a:r>
                        <a:rPr lang="en-US" sz="1000" i="1"/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15000 PHP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/>
                        <a:t>Bostik Page Promotion Sept 2018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Platforms(s): Facebook; Location(s): Philippines; Ages: 25 - 65+; Language(s): English (UK), Filipino or English (US); Interests: Small business, Interior design, Engineering, Entrepreneurship, Construction, Business, Real estate, Retail, Management or Architecture, Education Level: In college, In grad school, Professional degree or Doctorate degree, Relationship Status: Single or Married, Industry: Administrative Services, IT and Technical Services, Management, Architecture and Engineering, Food and Restaurants, Construction and Extraction, Production, Healthcare and Medical Services or Installation and Repair Services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374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91FAA-8507-486A-8AEF-651602A334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9678380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186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Ads Performance Table | Bostik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Ads Performance Table | Bostik</dc:title>
  <dc:creator>Administrator</dc:creator>
  <cp:lastModifiedBy>Administrator</cp:lastModifiedBy>
  <cp:revision>1</cp:revision>
  <dcterms:created xsi:type="dcterms:W3CDTF">2018-10-10T04:46:26Z</dcterms:created>
  <dcterms:modified xsi:type="dcterms:W3CDTF">2018-10-10T04:46:34Z</dcterms:modified>
</cp:coreProperties>
</file>