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8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1296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3F3C0-4BB9-4797-8866-8483C25C2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Pinterest Key Metrics Table | Bostik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5C86A7-D1C3-4875-88A6-C1DCE70020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9453864"/>
              </p:ext>
            </p:extLst>
          </p:nvPr>
        </p:nvGraphicFramePr>
        <p:xfrm>
          <a:off x="457200" y="1731963"/>
          <a:ext cx="8229600" cy="94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2086343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076636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944819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116640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022481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351407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832067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424914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015797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213631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Boards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Pins on your Boards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Pins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Pins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on Own Pins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Saves on Own Pins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Price of Products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031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Bostik Professional Partners 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8584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6639D2-E0E9-4648-8C13-8B820EFED9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3690460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54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Pinterest Key Metrics Table | Bostik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Pinterest Key Metrics Table | Bostik</dc:title>
  <dc:creator>Administrator</dc:creator>
  <cp:lastModifiedBy>Administrator</cp:lastModifiedBy>
  <cp:revision>1</cp:revision>
  <dcterms:created xsi:type="dcterms:W3CDTF">2018-10-10T04:27:45Z</dcterms:created>
  <dcterms:modified xsi:type="dcterms:W3CDTF">2018-10-10T04:27:50Z</dcterms:modified>
</cp:coreProperties>
</file>