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3">
                  <c:v>112</c:v>
                </c:pt>
                <c:pt idx="4">
                  <c:v>114</c:v>
                </c:pt>
                <c:pt idx="5">
                  <c:v>114</c:v>
                </c:pt>
                <c:pt idx="6">
                  <c:v>115</c:v>
                </c:pt>
                <c:pt idx="7">
                  <c:v>118</c:v>
                </c:pt>
                <c:pt idx="8">
                  <c:v>117</c:v>
                </c:pt>
                <c:pt idx="9">
                  <c:v>117</c:v>
                </c:pt>
                <c:pt idx="10">
                  <c:v>117</c:v>
                </c:pt>
                <c:pt idx="11">
                  <c:v>116</c:v>
                </c:pt>
                <c:pt idx="12">
                  <c:v>116</c:v>
                </c:pt>
                <c:pt idx="13">
                  <c:v>116</c:v>
                </c:pt>
                <c:pt idx="14">
                  <c:v>117</c:v>
                </c:pt>
                <c:pt idx="15">
                  <c:v>117</c:v>
                </c:pt>
                <c:pt idx="16">
                  <c:v>118</c:v>
                </c:pt>
                <c:pt idx="17">
                  <c:v>118</c:v>
                </c:pt>
                <c:pt idx="18">
                  <c:v>119</c:v>
                </c:pt>
                <c:pt idx="19">
                  <c:v>120</c:v>
                </c:pt>
                <c:pt idx="20">
                  <c:v>123</c:v>
                </c:pt>
                <c:pt idx="21">
                  <c:v>122</c:v>
                </c:pt>
                <c:pt idx="22">
                  <c:v>122</c:v>
                </c:pt>
                <c:pt idx="23">
                  <c:v>122</c:v>
                </c:pt>
                <c:pt idx="24">
                  <c:v>122</c:v>
                </c:pt>
                <c:pt idx="25">
                  <c:v>122</c:v>
                </c:pt>
                <c:pt idx="26">
                  <c:v>123</c:v>
                </c:pt>
                <c:pt idx="27">
                  <c:v>128</c:v>
                </c:pt>
                <c:pt idx="28">
                  <c:v>132</c:v>
                </c:pt>
                <c:pt idx="29">
                  <c:v>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DD-44ED-9781-633CCD2017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300528"/>
        <c:axId val="283300856"/>
      </c:lineChart>
      <c:dateAx>
        <c:axId val="283300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00856"/>
        <c:crosses val="autoZero"/>
        <c:auto val="1"/>
        <c:lblOffset val="100"/>
        <c:baseTimeUnit val="days"/>
      </c:dateAx>
      <c:valAx>
        <c:axId val="28330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0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DA7C-614E-4E96-8362-DB432D5FC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4435F1-6D58-446F-985C-D2423119AC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3830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B21DA-92BF-4373-8FCF-7FD6C5C61B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9A37A-F830-445F-AF48-FA0F8892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0987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bostikpropartners_ph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bostikpropartners_ph</dc:title>
  <dc:creator>Administrator</dc:creator>
  <cp:lastModifiedBy>Administrator</cp:lastModifiedBy>
  <cp:revision>1</cp:revision>
  <dcterms:created xsi:type="dcterms:W3CDTF">2018-10-09T06:46:16Z</dcterms:created>
  <dcterms:modified xsi:type="dcterms:W3CDTF">2018-10-09T06:46:20Z</dcterms:modified>
</cp:coreProperties>
</file>