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112</c:v>
                </c:pt>
                <c:pt idx="4">
                  <c:v>114</c:v>
                </c:pt>
                <c:pt idx="5">
                  <c:v>114</c:v>
                </c:pt>
                <c:pt idx="6">
                  <c:v>115</c:v>
                </c:pt>
                <c:pt idx="7">
                  <c:v>118</c:v>
                </c:pt>
                <c:pt idx="8">
                  <c:v>117</c:v>
                </c:pt>
                <c:pt idx="9">
                  <c:v>117</c:v>
                </c:pt>
                <c:pt idx="10">
                  <c:v>117</c:v>
                </c:pt>
                <c:pt idx="11">
                  <c:v>116</c:v>
                </c:pt>
                <c:pt idx="12">
                  <c:v>116</c:v>
                </c:pt>
                <c:pt idx="13">
                  <c:v>116</c:v>
                </c:pt>
                <c:pt idx="14">
                  <c:v>117</c:v>
                </c:pt>
                <c:pt idx="15">
                  <c:v>117</c:v>
                </c:pt>
                <c:pt idx="16">
                  <c:v>118</c:v>
                </c:pt>
                <c:pt idx="17">
                  <c:v>118</c:v>
                </c:pt>
                <c:pt idx="18">
                  <c:v>119</c:v>
                </c:pt>
                <c:pt idx="19">
                  <c:v>120</c:v>
                </c:pt>
                <c:pt idx="20">
                  <c:v>123</c:v>
                </c:pt>
                <c:pt idx="21">
                  <c:v>122</c:v>
                </c:pt>
                <c:pt idx="22">
                  <c:v>122</c:v>
                </c:pt>
                <c:pt idx="23">
                  <c:v>122</c:v>
                </c:pt>
                <c:pt idx="24">
                  <c:v>122</c:v>
                </c:pt>
                <c:pt idx="25">
                  <c:v>122</c:v>
                </c:pt>
                <c:pt idx="26">
                  <c:v>123</c:v>
                </c:pt>
                <c:pt idx="27">
                  <c:v>128</c:v>
                </c:pt>
                <c:pt idx="28">
                  <c:v>132</c:v>
                </c:pt>
                <c:pt idx="29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86-4D4A-800C-7FADE701F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274304"/>
        <c:axId val="184465728"/>
      </c:lineChart>
      <c:dateAx>
        <c:axId val="18327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465728"/>
        <c:crosses val="autoZero"/>
        <c:auto val="1"/>
        <c:lblOffset val="100"/>
        <c:baseTimeUnit val="days"/>
      </c:dateAx>
      <c:valAx>
        <c:axId val="18446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27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5C7AE-0631-4892-A678-3D235EDF8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3CE217-E4AF-4523-BD30-46DCFBF4EA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571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66B06-026E-4081-A1AB-C205BC21A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187A8-AC05-48B2-AFCF-9D00F580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149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bostikpropartners_ph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bostikpropartners_ph</dc:title>
  <dc:creator>Administrator</dc:creator>
  <cp:lastModifiedBy>Administrator</cp:lastModifiedBy>
  <cp:revision>1</cp:revision>
  <dcterms:created xsi:type="dcterms:W3CDTF">2018-10-08T10:34:22Z</dcterms:created>
  <dcterms:modified xsi:type="dcterms:W3CDTF">2018-10-08T10:34:32Z</dcterms:modified>
</cp:coreProperties>
</file>