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181192</c:v>
                </c:pt>
                <c:pt idx="1">
                  <c:v>181279</c:v>
                </c:pt>
                <c:pt idx="2">
                  <c:v>181309</c:v>
                </c:pt>
                <c:pt idx="3">
                  <c:v>181463</c:v>
                </c:pt>
                <c:pt idx="4">
                  <c:v>181493</c:v>
                </c:pt>
                <c:pt idx="5">
                  <c:v>181550</c:v>
                </c:pt>
                <c:pt idx="6">
                  <c:v>181746</c:v>
                </c:pt>
                <c:pt idx="7">
                  <c:v>182029</c:v>
                </c:pt>
                <c:pt idx="8">
                  <c:v>182240</c:v>
                </c:pt>
                <c:pt idx="9">
                  <c:v>182321</c:v>
                </c:pt>
                <c:pt idx="10">
                  <c:v>182525</c:v>
                </c:pt>
                <c:pt idx="11">
                  <c:v>182834</c:v>
                </c:pt>
                <c:pt idx="12">
                  <c:v>182951</c:v>
                </c:pt>
                <c:pt idx="13">
                  <c:v>182958</c:v>
                </c:pt>
                <c:pt idx="14">
                  <c:v>182963</c:v>
                </c:pt>
                <c:pt idx="15">
                  <c:v>182973</c:v>
                </c:pt>
                <c:pt idx="16">
                  <c:v>182991</c:v>
                </c:pt>
                <c:pt idx="17">
                  <c:v>183004</c:v>
                </c:pt>
                <c:pt idx="18">
                  <c:v>183031</c:v>
                </c:pt>
                <c:pt idx="19">
                  <c:v>183032</c:v>
                </c:pt>
                <c:pt idx="20">
                  <c:v>183032</c:v>
                </c:pt>
                <c:pt idx="21">
                  <c:v>183036</c:v>
                </c:pt>
                <c:pt idx="22">
                  <c:v>183041</c:v>
                </c:pt>
                <c:pt idx="23">
                  <c:v>183047</c:v>
                </c:pt>
                <c:pt idx="24">
                  <c:v>183380</c:v>
                </c:pt>
                <c:pt idx="25">
                  <c:v>184400</c:v>
                </c:pt>
                <c:pt idx="26">
                  <c:v>185288</c:v>
                </c:pt>
                <c:pt idx="27">
                  <c:v>186219</c:v>
                </c:pt>
                <c:pt idx="28">
                  <c:v>187046</c:v>
                </c:pt>
                <c:pt idx="29">
                  <c:v>187990</c:v>
                </c:pt>
                <c:pt idx="30">
                  <c:v>188830</c:v>
                </c:pt>
                <c:pt idx="31">
                  <c:v>189098</c:v>
                </c:pt>
                <c:pt idx="32">
                  <c:v>189106</c:v>
                </c:pt>
                <c:pt idx="33">
                  <c:v>189117</c:v>
                </c:pt>
                <c:pt idx="34">
                  <c:v>189110</c:v>
                </c:pt>
                <c:pt idx="35">
                  <c:v>189114</c:v>
                </c:pt>
                <c:pt idx="36">
                  <c:v>189120</c:v>
                </c:pt>
                <c:pt idx="37">
                  <c:v>189128</c:v>
                </c:pt>
                <c:pt idx="38">
                  <c:v>189144</c:v>
                </c:pt>
                <c:pt idx="39">
                  <c:v>189138</c:v>
                </c:pt>
                <c:pt idx="40">
                  <c:v>189156</c:v>
                </c:pt>
                <c:pt idx="41">
                  <c:v>189172</c:v>
                </c:pt>
                <c:pt idx="42">
                  <c:v>189187</c:v>
                </c:pt>
                <c:pt idx="43">
                  <c:v>189195</c:v>
                </c:pt>
                <c:pt idx="44">
                  <c:v>189202</c:v>
                </c:pt>
                <c:pt idx="45">
                  <c:v>189212</c:v>
                </c:pt>
                <c:pt idx="46">
                  <c:v>189231</c:v>
                </c:pt>
                <c:pt idx="47">
                  <c:v>189234</c:v>
                </c:pt>
                <c:pt idx="48">
                  <c:v>189245</c:v>
                </c:pt>
                <c:pt idx="49">
                  <c:v>189249</c:v>
                </c:pt>
                <c:pt idx="50">
                  <c:v>189269</c:v>
                </c:pt>
                <c:pt idx="51">
                  <c:v>189271</c:v>
                </c:pt>
                <c:pt idx="52">
                  <c:v>189278</c:v>
                </c:pt>
                <c:pt idx="53">
                  <c:v>189550</c:v>
                </c:pt>
                <c:pt idx="54">
                  <c:v>190319</c:v>
                </c:pt>
                <c:pt idx="55">
                  <c:v>191632</c:v>
                </c:pt>
                <c:pt idx="56">
                  <c:v>192775</c:v>
                </c:pt>
                <c:pt idx="57">
                  <c:v>193870</c:v>
                </c:pt>
                <c:pt idx="58">
                  <c:v>194752</c:v>
                </c:pt>
                <c:pt idx="59">
                  <c:v>195552</c:v>
                </c:pt>
                <c:pt idx="60">
                  <c:v>196698</c:v>
                </c:pt>
                <c:pt idx="61">
                  <c:v>197900</c:v>
                </c:pt>
                <c:pt idx="62">
                  <c:v>198002</c:v>
                </c:pt>
                <c:pt idx="63">
                  <c:v>198073</c:v>
                </c:pt>
                <c:pt idx="64">
                  <c:v>198140</c:v>
                </c:pt>
                <c:pt idx="65">
                  <c:v>198216</c:v>
                </c:pt>
                <c:pt idx="66">
                  <c:v>198309</c:v>
                </c:pt>
                <c:pt idx="67">
                  <c:v>198383</c:v>
                </c:pt>
                <c:pt idx="68">
                  <c:v>198444</c:v>
                </c:pt>
                <c:pt idx="69">
                  <c:v>198490</c:v>
                </c:pt>
                <c:pt idx="70">
                  <c:v>198523</c:v>
                </c:pt>
                <c:pt idx="71">
                  <c:v>198555</c:v>
                </c:pt>
                <c:pt idx="72">
                  <c:v>198615</c:v>
                </c:pt>
                <c:pt idx="73">
                  <c:v>198670</c:v>
                </c:pt>
                <c:pt idx="74">
                  <c:v>198685</c:v>
                </c:pt>
                <c:pt idx="75">
                  <c:v>198728</c:v>
                </c:pt>
                <c:pt idx="76">
                  <c:v>198782</c:v>
                </c:pt>
                <c:pt idx="77">
                  <c:v>198815</c:v>
                </c:pt>
                <c:pt idx="78">
                  <c:v>198863</c:v>
                </c:pt>
                <c:pt idx="79">
                  <c:v>198927</c:v>
                </c:pt>
                <c:pt idx="80">
                  <c:v>198961</c:v>
                </c:pt>
                <c:pt idx="81">
                  <c:v>198973</c:v>
                </c:pt>
                <c:pt idx="82">
                  <c:v>198995</c:v>
                </c:pt>
                <c:pt idx="83">
                  <c:v>199007</c:v>
                </c:pt>
                <c:pt idx="84">
                  <c:v>199021</c:v>
                </c:pt>
                <c:pt idx="85">
                  <c:v>199041</c:v>
                </c:pt>
                <c:pt idx="86">
                  <c:v>199864</c:v>
                </c:pt>
                <c:pt idx="87">
                  <c:v>200575</c:v>
                </c:pt>
                <c:pt idx="88">
                  <c:v>201396</c:v>
                </c:pt>
                <c:pt idx="89">
                  <c:v>202146</c:v>
                </c:pt>
                <c:pt idx="90">
                  <c:v>202830</c:v>
                </c:pt>
                <c:pt idx="91">
                  <c:v>203570</c:v>
                </c:pt>
              </c:numCache>
            </c:numRef>
          </c:val>
          <c:smooth val="0"/>
          <c:extLst>
            <c:ext xmlns:c16="http://schemas.microsoft.com/office/drawing/2014/chart" uri="{C3380CC4-5D6E-409C-BE32-E72D297353CC}">
              <c16:uniqueId val="{00000000-8654-4CF2-B67B-194CEFAE5781}"/>
            </c:ext>
          </c:extLst>
        </c:ser>
        <c:dLbls>
          <c:showLegendKey val="0"/>
          <c:showVal val="0"/>
          <c:showCatName val="0"/>
          <c:showSerName val="0"/>
          <c:showPercent val="0"/>
          <c:showBubbleSize val="0"/>
        </c:dLbls>
        <c:smooth val="0"/>
        <c:axId val="277432808"/>
        <c:axId val="274136960"/>
      </c:lineChart>
      <c:dateAx>
        <c:axId val="27743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36960"/>
        <c:crosses val="autoZero"/>
        <c:auto val="1"/>
        <c:lblOffset val="100"/>
        <c:baseTimeUnit val="days"/>
      </c:dateAx>
      <c:valAx>
        <c:axId val="27413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3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29714</c:v>
                </c:pt>
              </c:numCache>
            </c:numRef>
          </c:val>
          <c:extLst>
            <c:ext xmlns:c16="http://schemas.microsoft.com/office/drawing/2014/chart" uri="{C3380CC4-5D6E-409C-BE32-E72D297353CC}">
              <c16:uniqueId val="{00000000-69D2-4AA1-8365-536AFB24B60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1809</c:v>
                </c:pt>
              </c:numCache>
            </c:numRef>
          </c:val>
          <c:extLst>
            <c:ext xmlns:c16="http://schemas.microsoft.com/office/drawing/2014/chart" uri="{C3380CC4-5D6E-409C-BE32-E72D297353CC}">
              <c16:uniqueId val="{00000001-69D2-4AA1-8365-536AFB24B60B}"/>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198</c:v>
                </c:pt>
              </c:numCache>
            </c:numRef>
          </c:val>
          <c:extLst>
            <c:ext xmlns:c16="http://schemas.microsoft.com/office/drawing/2014/chart" uri="{C3380CC4-5D6E-409C-BE32-E72D297353CC}">
              <c16:uniqueId val="{00000002-69D2-4AA1-8365-536AFB24B60B}"/>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613</c:v>
                </c:pt>
              </c:numCache>
            </c:numRef>
          </c:val>
          <c:extLst>
            <c:ext xmlns:c16="http://schemas.microsoft.com/office/drawing/2014/chart" uri="{C3380CC4-5D6E-409C-BE32-E72D297353CC}">
              <c16:uniqueId val="{00000003-69D2-4AA1-8365-536AFB24B60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92</c:v>
                </c:pt>
              </c:numCache>
            </c:numRef>
          </c:val>
          <c:extLst>
            <c:ext xmlns:c16="http://schemas.microsoft.com/office/drawing/2014/chart" uri="{C3380CC4-5D6E-409C-BE32-E72D297353CC}">
              <c16:uniqueId val="{00000004-69D2-4AA1-8365-536AFB24B60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149</c:v>
                </c:pt>
              </c:numCache>
            </c:numRef>
          </c:val>
          <c:extLst>
            <c:ext xmlns:c16="http://schemas.microsoft.com/office/drawing/2014/chart" uri="{C3380CC4-5D6E-409C-BE32-E72D297353CC}">
              <c16:uniqueId val="{00000005-69D2-4AA1-8365-536AFB24B60B}"/>
            </c:ext>
          </c:extLst>
        </c:ser>
        <c:dLbls>
          <c:showLegendKey val="0"/>
          <c:showVal val="0"/>
          <c:showCatName val="0"/>
          <c:showSerName val="0"/>
          <c:showPercent val="0"/>
          <c:showBubbleSize val="0"/>
        </c:dLbls>
        <c:gapWidth val="150"/>
        <c:overlap val="100"/>
        <c:axId val="347123960"/>
        <c:axId val="347123304"/>
      </c:barChart>
      <c:catAx>
        <c:axId val="34712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23304"/>
        <c:crosses val="autoZero"/>
        <c:auto val="1"/>
        <c:lblAlgn val="ctr"/>
        <c:lblOffset val="100"/>
        <c:noMultiLvlLbl val="0"/>
      </c:catAx>
      <c:valAx>
        <c:axId val="347123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2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7981</c:v>
                </c:pt>
                <c:pt idx="1">
                  <c:v>5563</c:v>
                </c:pt>
                <c:pt idx="2">
                  <c:v>2899</c:v>
                </c:pt>
                <c:pt idx="3">
                  <c:v>8386</c:v>
                </c:pt>
                <c:pt idx="4">
                  <c:v>2964</c:v>
                </c:pt>
                <c:pt idx="5">
                  <c:v>3376</c:v>
                </c:pt>
                <c:pt idx="6">
                  <c:v>8525</c:v>
                </c:pt>
                <c:pt idx="7">
                  <c:v>11180</c:v>
                </c:pt>
                <c:pt idx="8">
                  <c:v>9063</c:v>
                </c:pt>
                <c:pt idx="9">
                  <c:v>4773</c:v>
                </c:pt>
                <c:pt idx="10">
                  <c:v>6924</c:v>
                </c:pt>
                <c:pt idx="11">
                  <c:v>93915</c:v>
                </c:pt>
                <c:pt idx="12">
                  <c:v>14203</c:v>
                </c:pt>
                <c:pt idx="13">
                  <c:v>11501</c:v>
                </c:pt>
                <c:pt idx="14">
                  <c:v>27363</c:v>
                </c:pt>
                <c:pt idx="15">
                  <c:v>22707</c:v>
                </c:pt>
                <c:pt idx="16">
                  <c:v>1270</c:v>
                </c:pt>
                <c:pt idx="17">
                  <c:v>3525</c:v>
                </c:pt>
                <c:pt idx="18">
                  <c:v>3583</c:v>
                </c:pt>
                <c:pt idx="19">
                  <c:v>1970</c:v>
                </c:pt>
                <c:pt idx="20">
                  <c:v>3012</c:v>
                </c:pt>
                <c:pt idx="21">
                  <c:v>2448</c:v>
                </c:pt>
                <c:pt idx="22">
                  <c:v>1568</c:v>
                </c:pt>
                <c:pt idx="23">
                  <c:v>1445</c:v>
                </c:pt>
                <c:pt idx="24">
                  <c:v>5760</c:v>
                </c:pt>
                <c:pt idx="25">
                  <c:v>8771</c:v>
                </c:pt>
                <c:pt idx="26">
                  <c:v>8497</c:v>
                </c:pt>
                <c:pt idx="27">
                  <c:v>10846</c:v>
                </c:pt>
                <c:pt idx="28">
                  <c:v>8220</c:v>
                </c:pt>
                <c:pt idx="29">
                  <c:v>9606</c:v>
                </c:pt>
                <c:pt idx="30">
                  <c:v>13645</c:v>
                </c:pt>
                <c:pt idx="31">
                  <c:v>4138</c:v>
                </c:pt>
                <c:pt idx="32">
                  <c:v>1205</c:v>
                </c:pt>
                <c:pt idx="33">
                  <c:v>1695</c:v>
                </c:pt>
                <c:pt idx="34">
                  <c:v>1547</c:v>
                </c:pt>
                <c:pt idx="35">
                  <c:v>920</c:v>
                </c:pt>
                <c:pt idx="36">
                  <c:v>2012</c:v>
                </c:pt>
                <c:pt idx="37">
                  <c:v>43452</c:v>
                </c:pt>
                <c:pt idx="38">
                  <c:v>26053</c:v>
                </c:pt>
                <c:pt idx="39">
                  <c:v>21787</c:v>
                </c:pt>
                <c:pt idx="40">
                  <c:v>23962</c:v>
                </c:pt>
                <c:pt idx="41">
                  <c:v>110088</c:v>
                </c:pt>
                <c:pt idx="42">
                  <c:v>86678</c:v>
                </c:pt>
                <c:pt idx="43">
                  <c:v>3095</c:v>
                </c:pt>
                <c:pt idx="44">
                  <c:v>8356</c:v>
                </c:pt>
                <c:pt idx="45">
                  <c:v>4162</c:v>
                </c:pt>
                <c:pt idx="46">
                  <c:v>3347</c:v>
                </c:pt>
                <c:pt idx="47">
                  <c:v>3998</c:v>
                </c:pt>
                <c:pt idx="48">
                  <c:v>2258</c:v>
                </c:pt>
                <c:pt idx="49">
                  <c:v>1452</c:v>
                </c:pt>
                <c:pt idx="50">
                  <c:v>2135</c:v>
                </c:pt>
                <c:pt idx="51">
                  <c:v>4586</c:v>
                </c:pt>
                <c:pt idx="52">
                  <c:v>3751</c:v>
                </c:pt>
                <c:pt idx="53">
                  <c:v>6367</c:v>
                </c:pt>
                <c:pt idx="54">
                  <c:v>10046</c:v>
                </c:pt>
                <c:pt idx="55">
                  <c:v>16620</c:v>
                </c:pt>
                <c:pt idx="56">
                  <c:v>15010</c:v>
                </c:pt>
                <c:pt idx="57">
                  <c:v>24625</c:v>
                </c:pt>
                <c:pt idx="58">
                  <c:v>773934</c:v>
                </c:pt>
                <c:pt idx="59">
                  <c:v>685087</c:v>
                </c:pt>
                <c:pt idx="60">
                  <c:v>660507</c:v>
                </c:pt>
                <c:pt idx="61">
                  <c:v>721890</c:v>
                </c:pt>
                <c:pt idx="62">
                  <c:v>784263</c:v>
                </c:pt>
                <c:pt idx="63">
                  <c:v>968330</c:v>
                </c:pt>
                <c:pt idx="64">
                  <c:v>947919</c:v>
                </c:pt>
                <c:pt idx="65">
                  <c:v>885856</c:v>
                </c:pt>
                <c:pt idx="66">
                  <c:v>822896</c:v>
                </c:pt>
                <c:pt idx="67">
                  <c:v>834377</c:v>
                </c:pt>
                <c:pt idx="68">
                  <c:v>781959</c:v>
                </c:pt>
                <c:pt idx="69">
                  <c:v>796564</c:v>
                </c:pt>
                <c:pt idx="70">
                  <c:v>846547</c:v>
                </c:pt>
                <c:pt idx="71">
                  <c:v>801178</c:v>
                </c:pt>
                <c:pt idx="72">
                  <c:v>863175</c:v>
                </c:pt>
                <c:pt idx="73">
                  <c:v>833387</c:v>
                </c:pt>
                <c:pt idx="74">
                  <c:v>852813</c:v>
                </c:pt>
                <c:pt idx="75">
                  <c:v>842565</c:v>
                </c:pt>
                <c:pt idx="76">
                  <c:v>936718</c:v>
                </c:pt>
                <c:pt idx="77">
                  <c:v>910247</c:v>
                </c:pt>
                <c:pt idx="78">
                  <c:v>977076</c:v>
                </c:pt>
                <c:pt idx="79">
                  <c:v>926834</c:v>
                </c:pt>
                <c:pt idx="80">
                  <c:v>811151</c:v>
                </c:pt>
                <c:pt idx="81">
                  <c:v>749809</c:v>
                </c:pt>
                <c:pt idx="82">
                  <c:v>714716</c:v>
                </c:pt>
                <c:pt idx="83">
                  <c:v>714443</c:v>
                </c:pt>
                <c:pt idx="84">
                  <c:v>822519</c:v>
                </c:pt>
                <c:pt idx="85">
                  <c:v>771445</c:v>
                </c:pt>
                <c:pt idx="86">
                  <c:v>692093</c:v>
                </c:pt>
                <c:pt idx="87">
                  <c:v>749586</c:v>
                </c:pt>
                <c:pt idx="88">
                  <c:v>756597</c:v>
                </c:pt>
                <c:pt idx="89">
                  <c:v>731662</c:v>
                </c:pt>
                <c:pt idx="90">
                  <c:v>727313</c:v>
                </c:pt>
                <c:pt idx="91">
                  <c:v>711183</c:v>
                </c:pt>
              </c:numCache>
            </c:numRef>
          </c:val>
          <c:smooth val="0"/>
          <c:extLst>
            <c:ext xmlns:c16="http://schemas.microsoft.com/office/drawing/2014/chart" uri="{C3380CC4-5D6E-409C-BE32-E72D297353CC}">
              <c16:uniqueId val="{00000000-A6AF-4CD0-BA63-D4D11C4AC509}"/>
            </c:ext>
          </c:extLst>
        </c:ser>
        <c:dLbls>
          <c:showLegendKey val="0"/>
          <c:showVal val="0"/>
          <c:showCatName val="0"/>
          <c:showSerName val="0"/>
          <c:showPercent val="0"/>
          <c:showBubbleSize val="0"/>
        </c:dLbls>
        <c:smooth val="0"/>
        <c:axId val="277807920"/>
        <c:axId val="277806608"/>
      </c:lineChart>
      <c:dateAx>
        <c:axId val="27780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06608"/>
        <c:crosses val="autoZero"/>
        <c:auto val="1"/>
        <c:lblOffset val="100"/>
        <c:baseTimeUnit val="days"/>
      </c:dateAx>
      <c:valAx>
        <c:axId val="27780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0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6643</c:v>
                </c:pt>
                <c:pt idx="1">
                  <c:v>4704</c:v>
                </c:pt>
                <c:pt idx="2">
                  <c:v>1910</c:v>
                </c:pt>
                <c:pt idx="3">
                  <c:v>7048</c:v>
                </c:pt>
                <c:pt idx="4">
                  <c:v>2243</c:v>
                </c:pt>
                <c:pt idx="5">
                  <c:v>2398</c:v>
                </c:pt>
                <c:pt idx="6">
                  <c:v>6779</c:v>
                </c:pt>
                <c:pt idx="7">
                  <c:v>9099</c:v>
                </c:pt>
                <c:pt idx="8">
                  <c:v>7358</c:v>
                </c:pt>
                <c:pt idx="9">
                  <c:v>3455</c:v>
                </c:pt>
                <c:pt idx="10">
                  <c:v>5720</c:v>
                </c:pt>
                <c:pt idx="11">
                  <c:v>87940</c:v>
                </c:pt>
                <c:pt idx="12">
                  <c:v>10052</c:v>
                </c:pt>
                <c:pt idx="13">
                  <c:v>9737</c:v>
                </c:pt>
                <c:pt idx="14">
                  <c:v>24024</c:v>
                </c:pt>
                <c:pt idx="15">
                  <c:v>19947</c:v>
                </c:pt>
                <c:pt idx="16">
                  <c:v>585</c:v>
                </c:pt>
                <c:pt idx="17">
                  <c:v>2228</c:v>
                </c:pt>
                <c:pt idx="18">
                  <c:v>2357</c:v>
                </c:pt>
                <c:pt idx="19">
                  <c:v>1043</c:v>
                </c:pt>
                <c:pt idx="20">
                  <c:v>1711</c:v>
                </c:pt>
                <c:pt idx="21">
                  <c:v>1286</c:v>
                </c:pt>
                <c:pt idx="22">
                  <c:v>667</c:v>
                </c:pt>
                <c:pt idx="23">
                  <c:v>620</c:v>
                </c:pt>
                <c:pt idx="24">
                  <c:v>4869</c:v>
                </c:pt>
                <c:pt idx="25">
                  <c:v>7212</c:v>
                </c:pt>
                <c:pt idx="26">
                  <c:v>7129</c:v>
                </c:pt>
                <c:pt idx="27">
                  <c:v>9267</c:v>
                </c:pt>
                <c:pt idx="28">
                  <c:v>7333</c:v>
                </c:pt>
                <c:pt idx="29">
                  <c:v>8218</c:v>
                </c:pt>
                <c:pt idx="30">
                  <c:v>11792</c:v>
                </c:pt>
                <c:pt idx="31">
                  <c:v>3028</c:v>
                </c:pt>
                <c:pt idx="32">
                  <c:v>379</c:v>
                </c:pt>
                <c:pt idx="33">
                  <c:v>903</c:v>
                </c:pt>
                <c:pt idx="34">
                  <c:v>881</c:v>
                </c:pt>
                <c:pt idx="35">
                  <c:v>512</c:v>
                </c:pt>
                <c:pt idx="36">
                  <c:v>1264</c:v>
                </c:pt>
                <c:pt idx="37">
                  <c:v>35743</c:v>
                </c:pt>
                <c:pt idx="38">
                  <c:v>20986</c:v>
                </c:pt>
                <c:pt idx="39">
                  <c:v>18348</c:v>
                </c:pt>
                <c:pt idx="40">
                  <c:v>17881</c:v>
                </c:pt>
                <c:pt idx="41">
                  <c:v>105228</c:v>
                </c:pt>
                <c:pt idx="42">
                  <c:v>89432</c:v>
                </c:pt>
                <c:pt idx="43">
                  <c:v>1436</c:v>
                </c:pt>
                <c:pt idx="44">
                  <c:v>5213</c:v>
                </c:pt>
                <c:pt idx="45">
                  <c:v>2401</c:v>
                </c:pt>
                <c:pt idx="46">
                  <c:v>1923</c:v>
                </c:pt>
                <c:pt idx="47">
                  <c:v>1794</c:v>
                </c:pt>
                <c:pt idx="48">
                  <c:v>1303</c:v>
                </c:pt>
                <c:pt idx="49">
                  <c:v>778</c:v>
                </c:pt>
                <c:pt idx="50">
                  <c:v>1314</c:v>
                </c:pt>
                <c:pt idx="51">
                  <c:v>2507</c:v>
                </c:pt>
                <c:pt idx="52">
                  <c:v>1961</c:v>
                </c:pt>
                <c:pt idx="53">
                  <c:v>5262</c:v>
                </c:pt>
                <c:pt idx="54">
                  <c:v>7304</c:v>
                </c:pt>
                <c:pt idx="55">
                  <c:v>11774</c:v>
                </c:pt>
                <c:pt idx="56">
                  <c:v>11703</c:v>
                </c:pt>
                <c:pt idx="57">
                  <c:v>22152</c:v>
                </c:pt>
                <c:pt idx="58">
                  <c:v>569690</c:v>
                </c:pt>
                <c:pt idx="59">
                  <c:v>580971</c:v>
                </c:pt>
                <c:pt idx="60">
                  <c:v>555385</c:v>
                </c:pt>
                <c:pt idx="61">
                  <c:v>577489</c:v>
                </c:pt>
                <c:pt idx="62">
                  <c:v>689228</c:v>
                </c:pt>
                <c:pt idx="63">
                  <c:v>863423</c:v>
                </c:pt>
                <c:pt idx="64">
                  <c:v>813064</c:v>
                </c:pt>
                <c:pt idx="65">
                  <c:v>783872</c:v>
                </c:pt>
                <c:pt idx="66">
                  <c:v>708635</c:v>
                </c:pt>
                <c:pt idx="67">
                  <c:v>717177</c:v>
                </c:pt>
                <c:pt idx="68">
                  <c:v>680252</c:v>
                </c:pt>
                <c:pt idx="69">
                  <c:v>721829</c:v>
                </c:pt>
                <c:pt idx="70">
                  <c:v>717426</c:v>
                </c:pt>
                <c:pt idx="71">
                  <c:v>707146</c:v>
                </c:pt>
                <c:pt idx="72">
                  <c:v>802263</c:v>
                </c:pt>
                <c:pt idx="73">
                  <c:v>738908</c:v>
                </c:pt>
                <c:pt idx="74">
                  <c:v>794880</c:v>
                </c:pt>
                <c:pt idx="75">
                  <c:v>733512</c:v>
                </c:pt>
                <c:pt idx="76">
                  <c:v>800039</c:v>
                </c:pt>
                <c:pt idx="77">
                  <c:v>810226</c:v>
                </c:pt>
                <c:pt idx="78">
                  <c:v>858456</c:v>
                </c:pt>
                <c:pt idx="79">
                  <c:v>861852</c:v>
                </c:pt>
                <c:pt idx="80">
                  <c:v>723400</c:v>
                </c:pt>
                <c:pt idx="81">
                  <c:v>661698</c:v>
                </c:pt>
                <c:pt idx="82">
                  <c:v>633605</c:v>
                </c:pt>
                <c:pt idx="83">
                  <c:v>610416</c:v>
                </c:pt>
                <c:pt idx="84">
                  <c:v>711706</c:v>
                </c:pt>
                <c:pt idx="85">
                  <c:v>676559</c:v>
                </c:pt>
                <c:pt idx="86">
                  <c:v>623552</c:v>
                </c:pt>
                <c:pt idx="87">
                  <c:v>642214</c:v>
                </c:pt>
                <c:pt idx="88">
                  <c:v>664084</c:v>
                </c:pt>
                <c:pt idx="89">
                  <c:v>617043</c:v>
                </c:pt>
                <c:pt idx="90">
                  <c:v>672027</c:v>
                </c:pt>
                <c:pt idx="91">
                  <c:v>623665</c:v>
                </c:pt>
              </c:numCache>
            </c:numRef>
          </c:val>
          <c:smooth val="0"/>
          <c:extLst>
            <c:ext xmlns:c16="http://schemas.microsoft.com/office/drawing/2014/chart" uri="{C3380CC4-5D6E-409C-BE32-E72D297353CC}">
              <c16:uniqueId val="{00000000-4526-4D65-8187-0EF4684F7AEB}"/>
            </c:ext>
          </c:extLst>
        </c:ser>
        <c:dLbls>
          <c:showLegendKey val="0"/>
          <c:showVal val="0"/>
          <c:showCatName val="0"/>
          <c:showSerName val="0"/>
          <c:showPercent val="0"/>
          <c:showBubbleSize val="0"/>
        </c:dLbls>
        <c:smooth val="0"/>
        <c:axId val="277756456"/>
        <c:axId val="277752848"/>
      </c:lineChart>
      <c:dateAx>
        <c:axId val="27775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52848"/>
        <c:crosses val="autoZero"/>
        <c:auto val="1"/>
        <c:lblOffset val="100"/>
        <c:baseTimeUnit val="days"/>
      </c:dateAx>
      <c:valAx>
        <c:axId val="27775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5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371</c:v>
                </c:pt>
                <c:pt idx="1">
                  <c:v>309</c:v>
                </c:pt>
                <c:pt idx="2">
                  <c:v>172</c:v>
                </c:pt>
                <c:pt idx="3">
                  <c:v>395</c:v>
                </c:pt>
                <c:pt idx="4">
                  <c:v>213</c:v>
                </c:pt>
                <c:pt idx="5">
                  <c:v>268</c:v>
                </c:pt>
                <c:pt idx="6">
                  <c:v>527</c:v>
                </c:pt>
                <c:pt idx="7">
                  <c:v>605</c:v>
                </c:pt>
                <c:pt idx="8">
                  <c:v>525</c:v>
                </c:pt>
                <c:pt idx="9">
                  <c:v>335</c:v>
                </c:pt>
                <c:pt idx="10">
                  <c:v>469</c:v>
                </c:pt>
                <c:pt idx="11">
                  <c:v>1735</c:v>
                </c:pt>
                <c:pt idx="12">
                  <c:v>947</c:v>
                </c:pt>
                <c:pt idx="13">
                  <c:v>360</c:v>
                </c:pt>
                <c:pt idx="14">
                  <c:v>509</c:v>
                </c:pt>
                <c:pt idx="15">
                  <c:v>460</c:v>
                </c:pt>
                <c:pt idx="16">
                  <c:v>164</c:v>
                </c:pt>
                <c:pt idx="17">
                  <c:v>247</c:v>
                </c:pt>
                <c:pt idx="18">
                  <c:v>242</c:v>
                </c:pt>
                <c:pt idx="19">
                  <c:v>188</c:v>
                </c:pt>
                <c:pt idx="20">
                  <c:v>177</c:v>
                </c:pt>
                <c:pt idx="21">
                  <c:v>147</c:v>
                </c:pt>
                <c:pt idx="22">
                  <c:v>157</c:v>
                </c:pt>
                <c:pt idx="23">
                  <c:v>177</c:v>
                </c:pt>
                <c:pt idx="24">
                  <c:v>623</c:v>
                </c:pt>
                <c:pt idx="25">
                  <c:v>1412</c:v>
                </c:pt>
                <c:pt idx="26">
                  <c:v>1193</c:v>
                </c:pt>
                <c:pt idx="27">
                  <c:v>1279</c:v>
                </c:pt>
                <c:pt idx="28">
                  <c:v>1180</c:v>
                </c:pt>
                <c:pt idx="29">
                  <c:v>1267</c:v>
                </c:pt>
                <c:pt idx="30">
                  <c:v>1254</c:v>
                </c:pt>
                <c:pt idx="31">
                  <c:v>483</c:v>
                </c:pt>
                <c:pt idx="32">
                  <c:v>186</c:v>
                </c:pt>
                <c:pt idx="33">
                  <c:v>191</c:v>
                </c:pt>
                <c:pt idx="34">
                  <c:v>175</c:v>
                </c:pt>
                <c:pt idx="35">
                  <c:v>142</c:v>
                </c:pt>
                <c:pt idx="36">
                  <c:v>188</c:v>
                </c:pt>
                <c:pt idx="37">
                  <c:v>900</c:v>
                </c:pt>
                <c:pt idx="38">
                  <c:v>706</c:v>
                </c:pt>
                <c:pt idx="39">
                  <c:v>455</c:v>
                </c:pt>
                <c:pt idx="40">
                  <c:v>835</c:v>
                </c:pt>
                <c:pt idx="41">
                  <c:v>783</c:v>
                </c:pt>
                <c:pt idx="42">
                  <c:v>557</c:v>
                </c:pt>
                <c:pt idx="43">
                  <c:v>182</c:v>
                </c:pt>
                <c:pt idx="44">
                  <c:v>439</c:v>
                </c:pt>
                <c:pt idx="45">
                  <c:v>301</c:v>
                </c:pt>
                <c:pt idx="46">
                  <c:v>256</c:v>
                </c:pt>
                <c:pt idx="47">
                  <c:v>206</c:v>
                </c:pt>
                <c:pt idx="48">
                  <c:v>167</c:v>
                </c:pt>
                <c:pt idx="49">
                  <c:v>139</c:v>
                </c:pt>
                <c:pt idx="50">
                  <c:v>166</c:v>
                </c:pt>
                <c:pt idx="51">
                  <c:v>250</c:v>
                </c:pt>
                <c:pt idx="52">
                  <c:v>220</c:v>
                </c:pt>
                <c:pt idx="53">
                  <c:v>616</c:v>
                </c:pt>
                <c:pt idx="54">
                  <c:v>1216</c:v>
                </c:pt>
                <c:pt idx="55">
                  <c:v>1857</c:v>
                </c:pt>
                <c:pt idx="56">
                  <c:v>1641</c:v>
                </c:pt>
                <c:pt idx="57">
                  <c:v>1670</c:v>
                </c:pt>
                <c:pt idx="58">
                  <c:v>10559</c:v>
                </c:pt>
                <c:pt idx="59">
                  <c:v>9801</c:v>
                </c:pt>
                <c:pt idx="60">
                  <c:v>9231</c:v>
                </c:pt>
                <c:pt idx="61">
                  <c:v>9003</c:v>
                </c:pt>
                <c:pt idx="62">
                  <c:v>7401</c:v>
                </c:pt>
                <c:pt idx="63">
                  <c:v>9848</c:v>
                </c:pt>
                <c:pt idx="64">
                  <c:v>10519</c:v>
                </c:pt>
                <c:pt idx="65">
                  <c:v>8989</c:v>
                </c:pt>
                <c:pt idx="66">
                  <c:v>7825</c:v>
                </c:pt>
                <c:pt idx="67">
                  <c:v>7736</c:v>
                </c:pt>
                <c:pt idx="68">
                  <c:v>7462</c:v>
                </c:pt>
                <c:pt idx="69">
                  <c:v>7853</c:v>
                </c:pt>
                <c:pt idx="70">
                  <c:v>10719</c:v>
                </c:pt>
                <c:pt idx="71">
                  <c:v>9397</c:v>
                </c:pt>
                <c:pt idx="72">
                  <c:v>8421</c:v>
                </c:pt>
                <c:pt idx="73">
                  <c:v>7330</c:v>
                </c:pt>
                <c:pt idx="74">
                  <c:v>8449</c:v>
                </c:pt>
                <c:pt idx="75">
                  <c:v>8785</c:v>
                </c:pt>
                <c:pt idx="76">
                  <c:v>9975</c:v>
                </c:pt>
                <c:pt idx="77">
                  <c:v>10589</c:v>
                </c:pt>
                <c:pt idx="78">
                  <c:v>10902</c:v>
                </c:pt>
                <c:pt idx="79">
                  <c:v>11029</c:v>
                </c:pt>
                <c:pt idx="80">
                  <c:v>8669</c:v>
                </c:pt>
                <c:pt idx="81">
                  <c:v>7641</c:v>
                </c:pt>
                <c:pt idx="82">
                  <c:v>7890</c:v>
                </c:pt>
                <c:pt idx="83">
                  <c:v>7338</c:v>
                </c:pt>
                <c:pt idx="84">
                  <c:v>8796</c:v>
                </c:pt>
                <c:pt idx="85">
                  <c:v>8303</c:v>
                </c:pt>
                <c:pt idx="86">
                  <c:v>8433</c:v>
                </c:pt>
                <c:pt idx="87">
                  <c:v>9237</c:v>
                </c:pt>
                <c:pt idx="88">
                  <c:v>9485</c:v>
                </c:pt>
                <c:pt idx="89">
                  <c:v>8098</c:v>
                </c:pt>
                <c:pt idx="90">
                  <c:v>7682</c:v>
                </c:pt>
                <c:pt idx="91">
                  <c:v>7714</c:v>
                </c:pt>
              </c:numCache>
            </c:numRef>
          </c:val>
          <c:smooth val="0"/>
          <c:extLst>
            <c:ext xmlns:c16="http://schemas.microsoft.com/office/drawing/2014/chart" uri="{C3380CC4-5D6E-409C-BE32-E72D297353CC}">
              <c16:uniqueId val="{00000000-12E7-4377-8C09-450C7BC82996}"/>
            </c:ext>
          </c:extLst>
        </c:ser>
        <c:dLbls>
          <c:showLegendKey val="0"/>
          <c:showVal val="0"/>
          <c:showCatName val="0"/>
          <c:showSerName val="0"/>
          <c:showPercent val="0"/>
          <c:showBubbleSize val="0"/>
        </c:dLbls>
        <c:smooth val="0"/>
        <c:axId val="274136304"/>
        <c:axId val="274137616"/>
      </c:lineChart>
      <c:dateAx>
        <c:axId val="27413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37616"/>
        <c:crosses val="autoZero"/>
        <c:auto val="1"/>
        <c:lblOffset val="100"/>
        <c:baseTimeUnit val="days"/>
      </c:dateAx>
      <c:valAx>
        <c:axId val="27413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3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42382</c:v>
                </c:pt>
              </c:numCache>
            </c:numRef>
          </c:val>
          <c:extLst>
            <c:ext xmlns:c16="http://schemas.microsoft.com/office/drawing/2014/chart" uri="{C3380CC4-5D6E-409C-BE32-E72D297353CC}">
              <c16:uniqueId val="{00000000-249B-44DF-B9C3-6E82D5B955DA}"/>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26821</c:v>
                </c:pt>
              </c:numCache>
            </c:numRef>
          </c:val>
          <c:extLst>
            <c:ext xmlns:c16="http://schemas.microsoft.com/office/drawing/2014/chart" uri="{C3380CC4-5D6E-409C-BE32-E72D297353CC}">
              <c16:uniqueId val="{00000001-249B-44DF-B9C3-6E82D5B955DA}"/>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6427164</c:v>
                </c:pt>
              </c:numCache>
            </c:numRef>
          </c:val>
          <c:extLst>
            <c:ext xmlns:c16="http://schemas.microsoft.com/office/drawing/2014/chart" uri="{C3380CC4-5D6E-409C-BE32-E72D297353CC}">
              <c16:uniqueId val="{00000002-249B-44DF-B9C3-6E82D5B955DA}"/>
            </c:ext>
          </c:extLst>
        </c:ser>
        <c:dLbls>
          <c:showLegendKey val="0"/>
          <c:showVal val="0"/>
          <c:showCatName val="0"/>
          <c:showSerName val="0"/>
          <c:showPercent val="0"/>
          <c:showBubbleSize val="0"/>
        </c:dLbls>
        <c:gapWidth val="219"/>
        <c:overlap val="-27"/>
        <c:axId val="166943184"/>
        <c:axId val="166939904"/>
      </c:barChart>
      <c:catAx>
        <c:axId val="16694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939904"/>
        <c:crosses val="autoZero"/>
        <c:auto val="1"/>
        <c:lblAlgn val="ctr"/>
        <c:lblOffset val="100"/>
        <c:noMultiLvlLbl val="0"/>
      </c:catAx>
      <c:valAx>
        <c:axId val="16693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94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2367</c:v>
                </c:pt>
                <c:pt idx="1">
                  <c:v>39292</c:v>
                </c:pt>
                <c:pt idx="2">
                  <c:v>49571</c:v>
                </c:pt>
                <c:pt idx="3">
                  <c:v>25011</c:v>
                </c:pt>
                <c:pt idx="4">
                  <c:v>10026</c:v>
                </c:pt>
                <c:pt idx="5">
                  <c:v>4850</c:v>
                </c:pt>
                <c:pt idx="6">
                  <c:v>2438</c:v>
                </c:pt>
              </c:numCache>
            </c:numRef>
          </c:val>
          <c:extLst>
            <c:ext xmlns:c16="http://schemas.microsoft.com/office/drawing/2014/chart" uri="{C3380CC4-5D6E-409C-BE32-E72D297353CC}">
              <c16:uniqueId val="{00000000-FBAC-4288-9A0C-D00C524851D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1462</c:v>
                </c:pt>
                <c:pt idx="1">
                  <c:v>25583</c:v>
                </c:pt>
                <c:pt idx="2">
                  <c:v>23625</c:v>
                </c:pt>
                <c:pt idx="3">
                  <c:v>10934</c:v>
                </c:pt>
                <c:pt idx="4">
                  <c:v>4570</c:v>
                </c:pt>
                <c:pt idx="5">
                  <c:v>2005</c:v>
                </c:pt>
                <c:pt idx="6">
                  <c:v>1560</c:v>
                </c:pt>
              </c:numCache>
            </c:numRef>
          </c:val>
          <c:extLst>
            <c:ext xmlns:c16="http://schemas.microsoft.com/office/drawing/2014/chart" uri="{C3380CC4-5D6E-409C-BE32-E72D297353CC}">
              <c16:uniqueId val="{00000001-FBAC-4288-9A0C-D00C524851D1}"/>
            </c:ext>
          </c:extLst>
        </c:ser>
        <c:dLbls>
          <c:showLegendKey val="0"/>
          <c:showVal val="0"/>
          <c:showCatName val="0"/>
          <c:showSerName val="0"/>
          <c:showPercent val="0"/>
          <c:showBubbleSize val="0"/>
        </c:dLbls>
        <c:gapWidth val="219"/>
        <c:overlap val="-27"/>
        <c:axId val="348989720"/>
        <c:axId val="348994640"/>
      </c:barChart>
      <c:catAx>
        <c:axId val="34898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94640"/>
        <c:crosses val="autoZero"/>
        <c:auto val="1"/>
        <c:lblAlgn val="ctr"/>
        <c:lblOffset val="100"/>
        <c:noMultiLvlLbl val="0"/>
      </c:catAx>
      <c:valAx>
        <c:axId val="34899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8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181265</c:v>
                </c:pt>
                <c:pt idx="1">
                  <c:v>181317</c:v>
                </c:pt>
                <c:pt idx="2">
                  <c:v>181437</c:v>
                </c:pt>
                <c:pt idx="3">
                  <c:v>181512</c:v>
                </c:pt>
                <c:pt idx="4">
                  <c:v>181533</c:v>
                </c:pt>
                <c:pt idx="5">
                  <c:v>181642</c:v>
                </c:pt>
                <c:pt idx="6">
                  <c:v>181875</c:v>
                </c:pt>
                <c:pt idx="7">
                  <c:v>182148</c:v>
                </c:pt>
                <c:pt idx="8">
                  <c:v>182297</c:v>
                </c:pt>
                <c:pt idx="9">
                  <c:v>182408</c:v>
                </c:pt>
                <c:pt idx="10">
                  <c:v>182663</c:v>
                </c:pt>
                <c:pt idx="11">
                  <c:v>182925</c:v>
                </c:pt>
                <c:pt idx="12">
                  <c:v>182978</c:v>
                </c:pt>
                <c:pt idx="13">
                  <c:v>182990</c:v>
                </c:pt>
                <c:pt idx="14">
                  <c:v>182993</c:v>
                </c:pt>
                <c:pt idx="15">
                  <c:v>183007</c:v>
                </c:pt>
                <c:pt idx="16">
                  <c:v>183024</c:v>
                </c:pt>
                <c:pt idx="17">
                  <c:v>183035</c:v>
                </c:pt>
                <c:pt idx="18">
                  <c:v>183066</c:v>
                </c:pt>
                <c:pt idx="19">
                  <c:v>183058</c:v>
                </c:pt>
                <c:pt idx="20">
                  <c:v>183061</c:v>
                </c:pt>
                <c:pt idx="21">
                  <c:v>183068</c:v>
                </c:pt>
                <c:pt idx="22">
                  <c:v>183070</c:v>
                </c:pt>
                <c:pt idx="23">
                  <c:v>183078</c:v>
                </c:pt>
                <c:pt idx="24">
                  <c:v>183710</c:v>
                </c:pt>
                <c:pt idx="25">
                  <c:v>184727</c:v>
                </c:pt>
                <c:pt idx="26">
                  <c:v>185628</c:v>
                </c:pt>
                <c:pt idx="27">
                  <c:v>186484</c:v>
                </c:pt>
                <c:pt idx="28">
                  <c:v>187343</c:v>
                </c:pt>
                <c:pt idx="29">
                  <c:v>188270</c:v>
                </c:pt>
                <c:pt idx="30">
                  <c:v>189105</c:v>
                </c:pt>
                <c:pt idx="31">
                  <c:v>189126</c:v>
                </c:pt>
                <c:pt idx="32">
                  <c:v>189137</c:v>
                </c:pt>
                <c:pt idx="33">
                  <c:v>189148</c:v>
                </c:pt>
                <c:pt idx="34">
                  <c:v>189136</c:v>
                </c:pt>
                <c:pt idx="35">
                  <c:v>189144</c:v>
                </c:pt>
                <c:pt idx="36">
                  <c:v>189148</c:v>
                </c:pt>
                <c:pt idx="37">
                  <c:v>189160</c:v>
                </c:pt>
                <c:pt idx="38">
                  <c:v>189175</c:v>
                </c:pt>
                <c:pt idx="39">
                  <c:v>189174</c:v>
                </c:pt>
                <c:pt idx="40">
                  <c:v>189194</c:v>
                </c:pt>
                <c:pt idx="41">
                  <c:v>189204</c:v>
                </c:pt>
                <c:pt idx="42">
                  <c:v>189215</c:v>
                </c:pt>
                <c:pt idx="43">
                  <c:v>189229</c:v>
                </c:pt>
                <c:pt idx="44">
                  <c:v>189233</c:v>
                </c:pt>
                <c:pt idx="45">
                  <c:v>189243</c:v>
                </c:pt>
                <c:pt idx="46">
                  <c:v>189256</c:v>
                </c:pt>
                <c:pt idx="47">
                  <c:v>189268</c:v>
                </c:pt>
                <c:pt idx="48">
                  <c:v>189274</c:v>
                </c:pt>
                <c:pt idx="49">
                  <c:v>189281</c:v>
                </c:pt>
                <c:pt idx="50">
                  <c:v>189302</c:v>
                </c:pt>
                <c:pt idx="51">
                  <c:v>189299</c:v>
                </c:pt>
                <c:pt idx="52">
                  <c:v>189304</c:v>
                </c:pt>
                <c:pt idx="53">
                  <c:v>189849</c:v>
                </c:pt>
                <c:pt idx="54">
                  <c:v>190798</c:v>
                </c:pt>
                <c:pt idx="55">
                  <c:v>192011</c:v>
                </c:pt>
                <c:pt idx="56">
                  <c:v>193110</c:v>
                </c:pt>
                <c:pt idx="57">
                  <c:v>194228</c:v>
                </c:pt>
                <c:pt idx="58">
                  <c:v>194796</c:v>
                </c:pt>
                <c:pt idx="59">
                  <c:v>195947</c:v>
                </c:pt>
                <c:pt idx="60">
                  <c:v>197129</c:v>
                </c:pt>
                <c:pt idx="61">
                  <c:v>197978</c:v>
                </c:pt>
                <c:pt idx="62">
                  <c:v>198051</c:v>
                </c:pt>
                <c:pt idx="63">
                  <c:v>198120</c:v>
                </c:pt>
                <c:pt idx="64">
                  <c:v>198193</c:v>
                </c:pt>
                <c:pt idx="65">
                  <c:v>198266</c:v>
                </c:pt>
                <c:pt idx="66">
                  <c:v>198355</c:v>
                </c:pt>
                <c:pt idx="67">
                  <c:v>198422</c:v>
                </c:pt>
                <c:pt idx="68">
                  <c:v>198490</c:v>
                </c:pt>
                <c:pt idx="69">
                  <c:v>198532</c:v>
                </c:pt>
                <c:pt idx="70">
                  <c:v>198562</c:v>
                </c:pt>
                <c:pt idx="71">
                  <c:v>198595</c:v>
                </c:pt>
                <c:pt idx="72">
                  <c:v>198659</c:v>
                </c:pt>
                <c:pt idx="73">
                  <c:v>198723</c:v>
                </c:pt>
                <c:pt idx="74">
                  <c:v>198727</c:v>
                </c:pt>
                <c:pt idx="75">
                  <c:v>198777</c:v>
                </c:pt>
                <c:pt idx="76">
                  <c:v>198814</c:v>
                </c:pt>
                <c:pt idx="77">
                  <c:v>198859</c:v>
                </c:pt>
                <c:pt idx="78">
                  <c:v>198915</c:v>
                </c:pt>
                <c:pt idx="79">
                  <c:v>198963</c:v>
                </c:pt>
                <c:pt idx="80">
                  <c:v>198994</c:v>
                </c:pt>
                <c:pt idx="81">
                  <c:v>199007</c:v>
                </c:pt>
                <c:pt idx="82">
                  <c:v>199026</c:v>
                </c:pt>
                <c:pt idx="83">
                  <c:v>199037</c:v>
                </c:pt>
                <c:pt idx="84">
                  <c:v>199054</c:v>
                </c:pt>
                <c:pt idx="85">
                  <c:v>199333</c:v>
                </c:pt>
                <c:pt idx="86">
                  <c:v>200099</c:v>
                </c:pt>
                <c:pt idx="87">
                  <c:v>200894</c:v>
                </c:pt>
                <c:pt idx="88">
                  <c:v>201646</c:v>
                </c:pt>
                <c:pt idx="89">
                  <c:v>202389</c:v>
                </c:pt>
                <c:pt idx="90">
                  <c:v>203143</c:v>
                </c:pt>
                <c:pt idx="91">
                  <c:v>203876</c:v>
                </c:pt>
              </c:numCache>
            </c:numRef>
          </c:val>
          <c:smooth val="0"/>
          <c:extLst>
            <c:ext xmlns:c16="http://schemas.microsoft.com/office/drawing/2014/chart" uri="{C3380CC4-5D6E-409C-BE32-E72D297353CC}">
              <c16:uniqueId val="{00000000-F55C-4D8F-AC64-E72A16C51354}"/>
            </c:ext>
          </c:extLst>
        </c:ser>
        <c:dLbls>
          <c:showLegendKey val="0"/>
          <c:showVal val="0"/>
          <c:showCatName val="0"/>
          <c:showSerName val="0"/>
          <c:showPercent val="0"/>
          <c:showBubbleSize val="0"/>
        </c:dLbls>
        <c:smooth val="0"/>
        <c:axId val="348986768"/>
        <c:axId val="348987096"/>
      </c:lineChart>
      <c:dateAx>
        <c:axId val="34898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87096"/>
        <c:crosses val="autoZero"/>
        <c:auto val="1"/>
        <c:lblOffset val="100"/>
        <c:baseTimeUnit val="days"/>
      </c:dateAx>
      <c:valAx>
        <c:axId val="34898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8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c:v>
                </c:pt>
              </c:numCache>
            </c:numRef>
          </c:val>
          <c:extLst>
            <c:ext xmlns:c16="http://schemas.microsoft.com/office/drawing/2014/chart" uri="{C3380CC4-5D6E-409C-BE32-E72D297353CC}">
              <c16:uniqueId val="{00000000-924A-4169-90FE-D81365735DB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17</c:v>
                </c:pt>
              </c:numCache>
            </c:numRef>
          </c:val>
          <c:extLst>
            <c:ext xmlns:c16="http://schemas.microsoft.com/office/drawing/2014/chart" uri="{C3380CC4-5D6E-409C-BE32-E72D297353CC}">
              <c16:uniqueId val="{00000001-924A-4169-90FE-D81365735DB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c:v>
                </c:pt>
              </c:numCache>
            </c:numRef>
          </c:val>
          <c:extLst>
            <c:ext xmlns:c16="http://schemas.microsoft.com/office/drawing/2014/chart" uri="{C3380CC4-5D6E-409C-BE32-E72D297353CC}">
              <c16:uniqueId val="{00000002-924A-4169-90FE-D81365735DB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17</c:v>
                </c:pt>
              </c:numCache>
            </c:numRef>
          </c:val>
          <c:extLst>
            <c:ext xmlns:c16="http://schemas.microsoft.com/office/drawing/2014/chart" uri="{C3380CC4-5D6E-409C-BE32-E72D297353CC}">
              <c16:uniqueId val="{00000003-924A-4169-90FE-D81365735DB8}"/>
            </c:ext>
          </c:extLst>
        </c:ser>
        <c:dLbls>
          <c:showLegendKey val="0"/>
          <c:showVal val="0"/>
          <c:showCatName val="0"/>
          <c:showSerName val="0"/>
          <c:showPercent val="0"/>
          <c:showBubbleSize val="0"/>
        </c:dLbls>
        <c:gapWidth val="150"/>
        <c:overlap val="100"/>
        <c:axId val="347129208"/>
        <c:axId val="347121664"/>
      </c:barChart>
      <c:catAx>
        <c:axId val="34712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21664"/>
        <c:crosses val="autoZero"/>
        <c:auto val="1"/>
        <c:lblAlgn val="ctr"/>
        <c:lblOffset val="100"/>
        <c:noMultiLvlLbl val="0"/>
      </c:catAx>
      <c:valAx>
        <c:axId val="347121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2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0</c:v>
                </c:pt>
                <c:pt idx="1">
                  <c:v>0</c:v>
                </c:pt>
                <c:pt idx="2">
                  <c:v>0</c:v>
                </c:pt>
                <c:pt idx="3">
                  <c:v>0</c:v>
                </c:pt>
                <c:pt idx="4">
                  <c:v>2.6443075770430001E-2</c:v>
                </c:pt>
                <c:pt idx="5">
                  <c:v>0</c:v>
                </c:pt>
                <c:pt idx="6">
                  <c:v>4.3464386712002E-2</c:v>
                </c:pt>
                <c:pt idx="7">
                  <c:v>0</c:v>
                </c:pt>
                <c:pt idx="8">
                  <c:v>8.7804985128030998E-3</c:v>
                </c:pt>
                <c:pt idx="9">
                  <c:v>0</c:v>
                </c:pt>
                <c:pt idx="10">
                  <c:v>2.6022406661736001E-2</c:v>
                </c:pt>
                <c:pt idx="11">
                  <c:v>6.9294761680725996E-3</c:v>
                </c:pt>
                <c:pt idx="12">
                  <c:v>4.0994583249066997E-2</c:v>
                </c:pt>
                <c:pt idx="13">
                  <c:v>0</c:v>
                </c:pt>
                <c:pt idx="14">
                  <c:v>0</c:v>
                </c:pt>
                <c:pt idx="15">
                  <c:v>0</c:v>
                </c:pt>
                <c:pt idx="16">
                  <c:v>0</c:v>
                </c:pt>
                <c:pt idx="17">
                  <c:v>6.0646127116468003E-2</c:v>
                </c:pt>
                <c:pt idx="18">
                  <c:v>0</c:v>
                </c:pt>
                <c:pt idx="19">
                  <c:v>0</c:v>
                </c:pt>
                <c:pt idx="20">
                  <c:v>1.9665790810612999E-2</c:v>
                </c:pt>
                <c:pt idx="21">
                  <c:v>0</c:v>
                </c:pt>
                <c:pt idx="22">
                  <c:v>0</c:v>
                </c:pt>
                <c:pt idx="23">
                  <c:v>0</c:v>
                </c:pt>
                <c:pt idx="24">
                  <c:v>1.8539319716021001E-2</c:v>
                </c:pt>
                <c:pt idx="25">
                  <c:v>0</c:v>
                </c:pt>
                <c:pt idx="26">
                  <c:v>0</c:v>
                </c:pt>
                <c:pt idx="27">
                  <c:v>0</c:v>
                </c:pt>
                <c:pt idx="28">
                  <c:v>0</c:v>
                </c:pt>
                <c:pt idx="29">
                  <c:v>0</c:v>
                </c:pt>
                <c:pt idx="30">
                  <c:v>0</c:v>
                </c:pt>
                <c:pt idx="31">
                  <c:v>0</c:v>
                </c:pt>
                <c:pt idx="32">
                  <c:v>0</c:v>
                </c:pt>
                <c:pt idx="33">
                  <c:v>1.6389802370705999E-2</c:v>
                </c:pt>
                <c:pt idx="34">
                  <c:v>0</c:v>
                </c:pt>
                <c:pt idx="35">
                  <c:v>0</c:v>
                </c:pt>
                <c:pt idx="36">
                  <c:v>6.3707400632316002E-2</c:v>
                </c:pt>
                <c:pt idx="37">
                  <c:v>8.0886473455491006E-2</c:v>
                </c:pt>
                <c:pt idx="38">
                  <c:v>0</c:v>
                </c:pt>
                <c:pt idx="39">
                  <c:v>6.4490891983042004E-2</c:v>
                </c:pt>
                <c:pt idx="40">
                  <c:v>0</c:v>
                </c:pt>
                <c:pt idx="41">
                  <c:v>3.0127009127955E-2</c:v>
                </c:pt>
                <c:pt idx="42">
                  <c:v>0</c:v>
                </c:pt>
                <c:pt idx="43">
                  <c:v>5.9189734808849002E-2</c:v>
                </c:pt>
                <c:pt idx="44">
                  <c:v>1.2154456722207E-2</c:v>
                </c:pt>
                <c:pt idx="45">
                  <c:v>1.0040266754035E-2</c:v>
                </c:pt>
                <c:pt idx="46">
                  <c:v>1.5323726941754E-2</c:v>
                </c:pt>
                <c:pt idx="47">
                  <c:v>0</c:v>
                </c:pt>
                <c:pt idx="48">
                  <c:v>0</c:v>
                </c:pt>
                <c:pt idx="49">
                  <c:v>0</c:v>
                </c:pt>
                <c:pt idx="50">
                  <c:v>3.9093247962131997E-2</c:v>
                </c:pt>
                <c:pt idx="51">
                  <c:v>2.5356576862123999E-2</c:v>
                </c:pt>
                <c:pt idx="52">
                  <c:v>0</c:v>
                </c:pt>
                <c:pt idx="53">
                  <c:v>0</c:v>
                </c:pt>
                <c:pt idx="54">
                  <c:v>7.0164930145069002</c:v>
                </c:pt>
                <c:pt idx="55">
                  <c:v>0</c:v>
                </c:pt>
                <c:pt idx="56">
                  <c:v>0</c:v>
                </c:pt>
                <c:pt idx="57">
                  <c:v>1.8588416318564002E-2</c:v>
                </c:pt>
                <c:pt idx="58">
                  <c:v>0</c:v>
                </c:pt>
                <c:pt idx="59">
                  <c:v>0</c:v>
                </c:pt>
                <c:pt idx="60">
                  <c:v>0</c:v>
                </c:pt>
                <c:pt idx="61">
                  <c:v>0</c:v>
                </c:pt>
                <c:pt idx="62">
                  <c:v>3.5351035785348997E-2</c:v>
                </c:pt>
                <c:pt idx="63">
                  <c:v>0</c:v>
                </c:pt>
                <c:pt idx="64">
                  <c:v>0</c:v>
                </c:pt>
                <c:pt idx="65">
                  <c:v>0</c:v>
                </c:pt>
                <c:pt idx="66">
                  <c:v>0</c:v>
                </c:pt>
                <c:pt idx="67">
                  <c:v>0</c:v>
                </c:pt>
                <c:pt idx="68">
                  <c:v>0</c:v>
                </c:pt>
                <c:pt idx="69">
                  <c:v>0</c:v>
                </c:pt>
                <c:pt idx="70">
                  <c:v>8.8643998650193997E-2</c:v>
                </c:pt>
                <c:pt idx="71">
                  <c:v>0</c:v>
                </c:pt>
                <c:pt idx="72">
                  <c:v>0</c:v>
                </c:pt>
                <c:pt idx="73">
                  <c:v>0</c:v>
                </c:pt>
                <c:pt idx="74">
                  <c:v>4.4785507611020001E-2</c:v>
                </c:pt>
                <c:pt idx="75">
                  <c:v>0</c:v>
                </c:pt>
                <c:pt idx="76">
                  <c:v>0</c:v>
                </c:pt>
                <c:pt idx="77">
                  <c:v>0</c:v>
                </c:pt>
                <c:pt idx="78">
                  <c:v>0</c:v>
                </c:pt>
                <c:pt idx="79">
                  <c:v>1.055599957776E-2</c:v>
                </c:pt>
                <c:pt idx="80">
                  <c:v>0</c:v>
                </c:pt>
                <c:pt idx="81">
                  <c:v>0</c:v>
                </c:pt>
                <c:pt idx="82">
                  <c:v>4.5222494673794996E-3</c:v>
                </c:pt>
                <c:pt idx="83">
                  <c:v>1.0048685883104E-2</c:v>
                </c:pt>
                <c:pt idx="84">
                  <c:v>0</c:v>
                </c:pt>
                <c:pt idx="85">
                  <c:v>0</c:v>
                </c:pt>
                <c:pt idx="86">
                  <c:v>0.12467704139879</c:v>
                </c:pt>
                <c:pt idx="87">
                  <c:v>0</c:v>
                </c:pt>
                <c:pt idx="88">
                  <c:v>0</c:v>
                </c:pt>
                <c:pt idx="89">
                  <c:v>2.1780345218472E-2</c:v>
                </c:pt>
                <c:pt idx="90">
                  <c:v>9.3704072674905999E-3</c:v>
                </c:pt>
                <c:pt idx="91">
                  <c:v>0</c:v>
                </c:pt>
              </c:numCache>
            </c:numRef>
          </c:val>
          <c:smooth val="0"/>
          <c:extLst>
            <c:ext xmlns:c16="http://schemas.microsoft.com/office/drawing/2014/chart" uri="{C3380CC4-5D6E-409C-BE32-E72D297353CC}">
              <c16:uniqueId val="{00000000-F1B2-4E90-B476-91EF2AE2271B}"/>
            </c:ext>
          </c:extLst>
        </c:ser>
        <c:dLbls>
          <c:showLegendKey val="0"/>
          <c:showVal val="0"/>
          <c:showCatName val="0"/>
          <c:showSerName val="0"/>
          <c:showPercent val="0"/>
          <c:showBubbleSize val="0"/>
        </c:dLbls>
        <c:smooth val="0"/>
        <c:axId val="347227016"/>
        <c:axId val="347225704"/>
      </c:lineChart>
      <c:dateAx>
        <c:axId val="34722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25704"/>
        <c:crosses val="autoZero"/>
        <c:auto val="1"/>
        <c:lblOffset val="100"/>
        <c:baseTimeUnit val="days"/>
      </c:dateAx>
      <c:valAx>
        <c:axId val="34722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2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24674</c:v>
                </c:pt>
              </c:numCache>
            </c:numRef>
          </c:val>
          <c:extLst>
            <c:ext xmlns:c16="http://schemas.microsoft.com/office/drawing/2014/chart" uri="{C3380CC4-5D6E-409C-BE32-E72D297353CC}">
              <c16:uniqueId val="{00000000-0E99-4A50-9B51-5FD31AB0BFE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1268</c:v>
                </c:pt>
              </c:numCache>
            </c:numRef>
          </c:val>
          <c:extLst>
            <c:ext xmlns:c16="http://schemas.microsoft.com/office/drawing/2014/chart" uri="{C3380CC4-5D6E-409C-BE32-E72D297353CC}">
              <c16:uniqueId val="{00000001-0E99-4A50-9B51-5FD31AB0BFE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455</c:v>
                </c:pt>
              </c:numCache>
            </c:numRef>
          </c:val>
          <c:extLst>
            <c:ext xmlns:c16="http://schemas.microsoft.com/office/drawing/2014/chart" uri="{C3380CC4-5D6E-409C-BE32-E72D297353CC}">
              <c16:uniqueId val="{00000002-0E99-4A50-9B51-5FD31AB0BFE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131</c:v>
                </c:pt>
              </c:numCache>
            </c:numRef>
          </c:val>
          <c:extLst>
            <c:ext xmlns:c16="http://schemas.microsoft.com/office/drawing/2014/chart" uri="{C3380CC4-5D6E-409C-BE32-E72D297353CC}">
              <c16:uniqueId val="{00000003-0E99-4A50-9B51-5FD31AB0BFE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64</c:v>
                </c:pt>
              </c:numCache>
            </c:numRef>
          </c:val>
          <c:extLst>
            <c:ext xmlns:c16="http://schemas.microsoft.com/office/drawing/2014/chart" uri="{C3380CC4-5D6E-409C-BE32-E72D297353CC}">
              <c16:uniqueId val="{00000004-0E99-4A50-9B51-5FD31AB0BFE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96</c:v>
                </c:pt>
              </c:numCache>
            </c:numRef>
          </c:val>
          <c:extLst>
            <c:ext xmlns:c16="http://schemas.microsoft.com/office/drawing/2014/chart" uri="{C3380CC4-5D6E-409C-BE32-E72D297353CC}">
              <c16:uniqueId val="{00000005-0E99-4A50-9B51-5FD31AB0BFE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576</c:v>
                </c:pt>
              </c:numCache>
            </c:numRef>
          </c:val>
          <c:extLst>
            <c:ext xmlns:c16="http://schemas.microsoft.com/office/drawing/2014/chart" uri="{C3380CC4-5D6E-409C-BE32-E72D297353CC}">
              <c16:uniqueId val="{00000006-0E99-4A50-9B51-5FD31AB0BFE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1740</c:v>
                </c:pt>
              </c:numCache>
            </c:numRef>
          </c:val>
          <c:extLst>
            <c:ext xmlns:c16="http://schemas.microsoft.com/office/drawing/2014/chart" uri="{C3380CC4-5D6E-409C-BE32-E72D297353CC}">
              <c16:uniqueId val="{00000007-0E99-4A50-9B51-5FD31AB0BFEF}"/>
            </c:ext>
          </c:extLst>
        </c:ser>
        <c:dLbls>
          <c:showLegendKey val="0"/>
          <c:showVal val="0"/>
          <c:showCatName val="0"/>
          <c:showSerName val="0"/>
          <c:showPercent val="0"/>
          <c:showBubbleSize val="0"/>
        </c:dLbls>
        <c:gapWidth val="219"/>
        <c:overlap val="-27"/>
        <c:axId val="347215864"/>
        <c:axId val="347215536"/>
      </c:barChart>
      <c:catAx>
        <c:axId val="34721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15536"/>
        <c:crosses val="autoZero"/>
        <c:auto val="1"/>
        <c:lblAlgn val="ctr"/>
        <c:lblOffset val="100"/>
        <c:noMultiLvlLbl val="0"/>
      </c:catAx>
      <c:valAx>
        <c:axId val="34721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1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15</c:v>
                </c:pt>
                <c:pt idx="1">
                  <c:v>10</c:v>
                </c:pt>
                <c:pt idx="2">
                  <c:v>17</c:v>
                </c:pt>
                <c:pt idx="3">
                  <c:v>22</c:v>
                </c:pt>
                <c:pt idx="4">
                  <c:v>22</c:v>
                </c:pt>
                <c:pt idx="5">
                  <c:v>13</c:v>
                </c:pt>
                <c:pt idx="6">
                  <c:v>16</c:v>
                </c:pt>
                <c:pt idx="7">
                  <c:v>19</c:v>
                </c:pt>
                <c:pt idx="8">
                  <c:v>18</c:v>
                </c:pt>
                <c:pt idx="9">
                  <c:v>17</c:v>
                </c:pt>
                <c:pt idx="10">
                  <c:v>14</c:v>
                </c:pt>
                <c:pt idx="11">
                  <c:v>24</c:v>
                </c:pt>
                <c:pt idx="12">
                  <c:v>14</c:v>
                </c:pt>
                <c:pt idx="13">
                  <c:v>15</c:v>
                </c:pt>
                <c:pt idx="14">
                  <c:v>12</c:v>
                </c:pt>
                <c:pt idx="15">
                  <c:v>16</c:v>
                </c:pt>
                <c:pt idx="16">
                  <c:v>13</c:v>
                </c:pt>
                <c:pt idx="17">
                  <c:v>14</c:v>
                </c:pt>
                <c:pt idx="18">
                  <c:v>7</c:v>
                </c:pt>
                <c:pt idx="19">
                  <c:v>22</c:v>
                </c:pt>
                <c:pt idx="20">
                  <c:v>14</c:v>
                </c:pt>
                <c:pt idx="21">
                  <c:v>9</c:v>
                </c:pt>
                <c:pt idx="22">
                  <c:v>12</c:v>
                </c:pt>
                <c:pt idx="23">
                  <c:v>10</c:v>
                </c:pt>
                <c:pt idx="24">
                  <c:v>16</c:v>
                </c:pt>
                <c:pt idx="25">
                  <c:v>15</c:v>
                </c:pt>
                <c:pt idx="26">
                  <c:v>11</c:v>
                </c:pt>
                <c:pt idx="27">
                  <c:v>15</c:v>
                </c:pt>
                <c:pt idx="28">
                  <c:v>13</c:v>
                </c:pt>
                <c:pt idx="29">
                  <c:v>8</c:v>
                </c:pt>
                <c:pt idx="30">
                  <c:v>16</c:v>
                </c:pt>
                <c:pt idx="31">
                  <c:v>8</c:v>
                </c:pt>
                <c:pt idx="32">
                  <c:v>11</c:v>
                </c:pt>
                <c:pt idx="33">
                  <c:v>13</c:v>
                </c:pt>
                <c:pt idx="34">
                  <c:v>13</c:v>
                </c:pt>
                <c:pt idx="35">
                  <c:v>11</c:v>
                </c:pt>
                <c:pt idx="36">
                  <c:v>9</c:v>
                </c:pt>
                <c:pt idx="37">
                  <c:v>16</c:v>
                </c:pt>
                <c:pt idx="38">
                  <c:v>14</c:v>
                </c:pt>
                <c:pt idx="39">
                  <c:v>13</c:v>
                </c:pt>
                <c:pt idx="40">
                  <c:v>10</c:v>
                </c:pt>
                <c:pt idx="41">
                  <c:v>14</c:v>
                </c:pt>
                <c:pt idx="42">
                  <c:v>10</c:v>
                </c:pt>
                <c:pt idx="43">
                  <c:v>6</c:v>
                </c:pt>
                <c:pt idx="44">
                  <c:v>12</c:v>
                </c:pt>
                <c:pt idx="45">
                  <c:v>10</c:v>
                </c:pt>
                <c:pt idx="46">
                  <c:v>13</c:v>
                </c:pt>
                <c:pt idx="47">
                  <c:v>10</c:v>
                </c:pt>
                <c:pt idx="48">
                  <c:v>9</c:v>
                </c:pt>
                <c:pt idx="49">
                  <c:v>14</c:v>
                </c:pt>
                <c:pt idx="50">
                  <c:v>9</c:v>
                </c:pt>
                <c:pt idx="51">
                  <c:v>10</c:v>
                </c:pt>
                <c:pt idx="52">
                  <c:v>13</c:v>
                </c:pt>
                <c:pt idx="53">
                  <c:v>13</c:v>
                </c:pt>
                <c:pt idx="54">
                  <c:v>10</c:v>
                </c:pt>
                <c:pt idx="55">
                  <c:v>9</c:v>
                </c:pt>
                <c:pt idx="56">
                  <c:v>12</c:v>
                </c:pt>
                <c:pt idx="57">
                  <c:v>18</c:v>
                </c:pt>
                <c:pt idx="58">
                  <c:v>11</c:v>
                </c:pt>
                <c:pt idx="59">
                  <c:v>4</c:v>
                </c:pt>
                <c:pt idx="60">
                  <c:v>18</c:v>
                </c:pt>
                <c:pt idx="61">
                  <c:v>19</c:v>
                </c:pt>
                <c:pt idx="62">
                  <c:v>12</c:v>
                </c:pt>
                <c:pt idx="63">
                  <c:v>14</c:v>
                </c:pt>
                <c:pt idx="64">
                  <c:v>6</c:v>
                </c:pt>
                <c:pt idx="65">
                  <c:v>11</c:v>
                </c:pt>
                <c:pt idx="66">
                  <c:v>14</c:v>
                </c:pt>
                <c:pt idx="67">
                  <c:v>8</c:v>
                </c:pt>
                <c:pt idx="68">
                  <c:v>11</c:v>
                </c:pt>
                <c:pt idx="69">
                  <c:v>12</c:v>
                </c:pt>
                <c:pt idx="70">
                  <c:v>12</c:v>
                </c:pt>
                <c:pt idx="71">
                  <c:v>17</c:v>
                </c:pt>
                <c:pt idx="72">
                  <c:v>19</c:v>
                </c:pt>
                <c:pt idx="73">
                  <c:v>5</c:v>
                </c:pt>
                <c:pt idx="74">
                  <c:v>26</c:v>
                </c:pt>
                <c:pt idx="75">
                  <c:v>13</c:v>
                </c:pt>
                <c:pt idx="76">
                  <c:v>8</c:v>
                </c:pt>
                <c:pt idx="77">
                  <c:v>15</c:v>
                </c:pt>
                <c:pt idx="78">
                  <c:v>21</c:v>
                </c:pt>
                <c:pt idx="79">
                  <c:v>10</c:v>
                </c:pt>
                <c:pt idx="80">
                  <c:v>7</c:v>
                </c:pt>
                <c:pt idx="81">
                  <c:v>9</c:v>
                </c:pt>
                <c:pt idx="82">
                  <c:v>11</c:v>
                </c:pt>
                <c:pt idx="83">
                  <c:v>10</c:v>
                </c:pt>
                <c:pt idx="84">
                  <c:v>9</c:v>
                </c:pt>
                <c:pt idx="85">
                  <c:v>10</c:v>
                </c:pt>
                <c:pt idx="86">
                  <c:v>17</c:v>
                </c:pt>
                <c:pt idx="87">
                  <c:v>22</c:v>
                </c:pt>
                <c:pt idx="88">
                  <c:v>16</c:v>
                </c:pt>
                <c:pt idx="89">
                  <c:v>14</c:v>
                </c:pt>
                <c:pt idx="90">
                  <c:v>16</c:v>
                </c:pt>
                <c:pt idx="91">
                  <c:v>9</c:v>
                </c:pt>
              </c:numCache>
            </c:numRef>
          </c:val>
          <c:smooth val="0"/>
          <c:extLst>
            <c:ext xmlns:c16="http://schemas.microsoft.com/office/drawing/2014/chart" uri="{C3380CC4-5D6E-409C-BE32-E72D297353CC}">
              <c16:uniqueId val="{00000000-0CF1-4240-8267-D2532C4859EE}"/>
            </c:ext>
          </c:extLst>
        </c:ser>
        <c:dLbls>
          <c:showLegendKey val="0"/>
          <c:showVal val="0"/>
          <c:showCatName val="0"/>
          <c:showSerName val="0"/>
          <c:showPercent val="0"/>
          <c:showBubbleSize val="0"/>
        </c:dLbls>
        <c:smooth val="0"/>
        <c:axId val="648803312"/>
        <c:axId val="648799704"/>
      </c:lineChart>
      <c:dateAx>
        <c:axId val="64880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799704"/>
        <c:crosses val="autoZero"/>
        <c:auto val="1"/>
        <c:lblOffset val="100"/>
        <c:baseTimeUnit val="days"/>
      </c:dateAx>
      <c:valAx>
        <c:axId val="64879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80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105</c:v>
                </c:pt>
                <c:pt idx="1">
                  <c:v>108</c:v>
                </c:pt>
                <c:pt idx="2">
                  <c:v>98</c:v>
                </c:pt>
                <c:pt idx="3">
                  <c:v>141</c:v>
                </c:pt>
                <c:pt idx="4">
                  <c:v>135</c:v>
                </c:pt>
                <c:pt idx="5">
                  <c:v>141</c:v>
                </c:pt>
                <c:pt idx="6">
                  <c:v>93</c:v>
                </c:pt>
                <c:pt idx="7">
                  <c:v>104</c:v>
                </c:pt>
                <c:pt idx="8">
                  <c:v>164</c:v>
                </c:pt>
                <c:pt idx="9">
                  <c:v>131</c:v>
                </c:pt>
                <c:pt idx="10">
                  <c:v>149</c:v>
                </c:pt>
                <c:pt idx="11">
                  <c:v>221</c:v>
                </c:pt>
                <c:pt idx="12">
                  <c:v>192</c:v>
                </c:pt>
                <c:pt idx="13">
                  <c:v>134</c:v>
                </c:pt>
                <c:pt idx="14">
                  <c:v>121</c:v>
                </c:pt>
                <c:pt idx="15">
                  <c:v>137</c:v>
                </c:pt>
                <c:pt idx="16">
                  <c:v>137</c:v>
                </c:pt>
                <c:pt idx="17">
                  <c:v>162</c:v>
                </c:pt>
                <c:pt idx="18">
                  <c:v>148</c:v>
                </c:pt>
                <c:pt idx="19">
                  <c:v>133</c:v>
                </c:pt>
                <c:pt idx="20">
                  <c:v>106</c:v>
                </c:pt>
                <c:pt idx="21">
                  <c:v>99</c:v>
                </c:pt>
                <c:pt idx="22">
                  <c:v>118</c:v>
                </c:pt>
                <c:pt idx="23">
                  <c:v>142</c:v>
                </c:pt>
                <c:pt idx="24">
                  <c:v>168</c:v>
                </c:pt>
                <c:pt idx="25">
                  <c:v>183</c:v>
                </c:pt>
                <c:pt idx="26">
                  <c:v>169</c:v>
                </c:pt>
                <c:pt idx="27">
                  <c:v>150</c:v>
                </c:pt>
                <c:pt idx="28">
                  <c:v>105</c:v>
                </c:pt>
                <c:pt idx="29">
                  <c:v>155</c:v>
                </c:pt>
                <c:pt idx="30">
                  <c:v>172</c:v>
                </c:pt>
                <c:pt idx="31">
                  <c:v>201</c:v>
                </c:pt>
                <c:pt idx="32">
                  <c:v>126</c:v>
                </c:pt>
                <c:pt idx="33">
                  <c:v>156</c:v>
                </c:pt>
                <c:pt idx="34">
                  <c:v>112</c:v>
                </c:pt>
                <c:pt idx="35">
                  <c:v>80</c:v>
                </c:pt>
                <c:pt idx="36">
                  <c:v>108</c:v>
                </c:pt>
                <c:pt idx="37">
                  <c:v>165</c:v>
                </c:pt>
                <c:pt idx="38">
                  <c:v>137</c:v>
                </c:pt>
                <c:pt idx="39">
                  <c:v>130</c:v>
                </c:pt>
                <c:pt idx="40">
                  <c:v>149</c:v>
                </c:pt>
                <c:pt idx="41">
                  <c:v>601</c:v>
                </c:pt>
                <c:pt idx="42">
                  <c:v>84</c:v>
                </c:pt>
                <c:pt idx="43">
                  <c:v>116</c:v>
                </c:pt>
                <c:pt idx="44">
                  <c:v>140</c:v>
                </c:pt>
                <c:pt idx="45">
                  <c:v>112</c:v>
                </c:pt>
                <c:pt idx="46">
                  <c:v>104</c:v>
                </c:pt>
                <c:pt idx="47">
                  <c:v>106</c:v>
                </c:pt>
                <c:pt idx="48">
                  <c:v>113</c:v>
                </c:pt>
                <c:pt idx="49">
                  <c:v>116</c:v>
                </c:pt>
                <c:pt idx="50">
                  <c:v>95</c:v>
                </c:pt>
                <c:pt idx="51">
                  <c:v>121</c:v>
                </c:pt>
                <c:pt idx="52">
                  <c:v>115</c:v>
                </c:pt>
                <c:pt idx="53">
                  <c:v>154</c:v>
                </c:pt>
                <c:pt idx="54">
                  <c:v>165</c:v>
                </c:pt>
                <c:pt idx="55">
                  <c:v>168</c:v>
                </c:pt>
                <c:pt idx="56">
                  <c:v>147</c:v>
                </c:pt>
                <c:pt idx="57">
                  <c:v>120</c:v>
                </c:pt>
                <c:pt idx="58">
                  <c:v>417</c:v>
                </c:pt>
                <c:pt idx="59">
                  <c:v>350</c:v>
                </c:pt>
                <c:pt idx="60">
                  <c:v>420</c:v>
                </c:pt>
                <c:pt idx="61">
                  <c:v>385</c:v>
                </c:pt>
                <c:pt idx="62">
                  <c:v>319</c:v>
                </c:pt>
                <c:pt idx="63">
                  <c:v>442</c:v>
                </c:pt>
                <c:pt idx="64">
                  <c:v>410</c:v>
                </c:pt>
                <c:pt idx="65">
                  <c:v>409</c:v>
                </c:pt>
                <c:pt idx="66">
                  <c:v>380</c:v>
                </c:pt>
                <c:pt idx="67">
                  <c:v>326</c:v>
                </c:pt>
                <c:pt idx="68">
                  <c:v>350</c:v>
                </c:pt>
                <c:pt idx="69">
                  <c:v>338</c:v>
                </c:pt>
                <c:pt idx="70">
                  <c:v>356</c:v>
                </c:pt>
                <c:pt idx="71">
                  <c:v>416</c:v>
                </c:pt>
                <c:pt idx="72">
                  <c:v>411</c:v>
                </c:pt>
                <c:pt idx="73">
                  <c:v>360</c:v>
                </c:pt>
                <c:pt idx="74">
                  <c:v>435</c:v>
                </c:pt>
                <c:pt idx="75">
                  <c:v>466</c:v>
                </c:pt>
                <c:pt idx="76">
                  <c:v>463</c:v>
                </c:pt>
                <c:pt idx="77">
                  <c:v>487</c:v>
                </c:pt>
                <c:pt idx="78">
                  <c:v>521</c:v>
                </c:pt>
                <c:pt idx="79">
                  <c:v>548</c:v>
                </c:pt>
                <c:pt idx="80">
                  <c:v>493</c:v>
                </c:pt>
                <c:pt idx="81">
                  <c:v>468</c:v>
                </c:pt>
                <c:pt idx="82">
                  <c:v>465</c:v>
                </c:pt>
                <c:pt idx="83">
                  <c:v>409</c:v>
                </c:pt>
                <c:pt idx="84">
                  <c:v>408</c:v>
                </c:pt>
                <c:pt idx="85">
                  <c:v>473</c:v>
                </c:pt>
                <c:pt idx="86">
                  <c:v>510</c:v>
                </c:pt>
                <c:pt idx="87">
                  <c:v>551</c:v>
                </c:pt>
                <c:pt idx="88">
                  <c:v>556</c:v>
                </c:pt>
                <c:pt idx="89">
                  <c:v>505</c:v>
                </c:pt>
                <c:pt idx="90">
                  <c:v>461</c:v>
                </c:pt>
                <c:pt idx="91">
                  <c:v>441</c:v>
                </c:pt>
              </c:numCache>
            </c:numRef>
          </c:val>
          <c:smooth val="0"/>
          <c:extLst>
            <c:ext xmlns:c16="http://schemas.microsoft.com/office/drawing/2014/chart" uri="{C3380CC4-5D6E-409C-BE32-E72D297353CC}">
              <c16:uniqueId val="{00000000-7292-4D40-85D0-F1F50A9263B6}"/>
            </c:ext>
          </c:extLst>
        </c:ser>
        <c:dLbls>
          <c:showLegendKey val="0"/>
          <c:showVal val="0"/>
          <c:showCatName val="0"/>
          <c:showSerName val="0"/>
          <c:showPercent val="0"/>
          <c:showBubbleSize val="0"/>
        </c:dLbls>
        <c:smooth val="0"/>
        <c:axId val="648806264"/>
        <c:axId val="648807904"/>
      </c:lineChart>
      <c:dateAx>
        <c:axId val="64880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807904"/>
        <c:crosses val="autoZero"/>
        <c:auto val="1"/>
        <c:lblOffset val="100"/>
        <c:baseTimeUnit val="days"/>
      </c:dateAx>
      <c:valAx>
        <c:axId val="64880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80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F21CF-99B5-4285-9E95-B4ACBB71972E}"/>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278D4DF6-AB87-4869-AA82-18AF437C5A28}"/>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235201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8976-61FB-416B-A9D5-52F57EBA93A8}"/>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42DF86BD-F7F9-44B9-BD23-BE541F8810E4}"/>
              </a:ext>
            </a:extLst>
          </p:cNvPr>
          <p:cNvGraphicFramePr>
            <a:graphicFrameLocks noGrp="1"/>
          </p:cNvGraphicFramePr>
          <p:nvPr>
            <p:ph type="chart" sz="quarter" idx="13"/>
            <p:extLst>
              <p:ext uri="{D42A27DB-BD31-4B8C-83A1-F6EECF244321}">
                <p14:modId xmlns:p14="http://schemas.microsoft.com/office/powerpoint/2010/main" val="2875738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27E354-2286-4335-96E1-1EF8A5B2B335}"/>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0AE30FD9-30F4-4A35-9E07-DA3E5ACC31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269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3FE6-2D1F-45F9-93FB-424A4FC46709}"/>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4D696FC1-FB6C-4BB9-B2B2-083D131132CC}"/>
              </a:ext>
            </a:extLst>
          </p:cNvPr>
          <p:cNvGraphicFramePr>
            <a:graphicFrameLocks noGrp="1"/>
          </p:cNvGraphicFramePr>
          <p:nvPr>
            <p:ph type="chart" sz="quarter" idx="13"/>
            <p:extLst>
              <p:ext uri="{D42A27DB-BD31-4B8C-83A1-F6EECF244321}">
                <p14:modId xmlns:p14="http://schemas.microsoft.com/office/powerpoint/2010/main" val="1878459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A35E40-9DAD-49F7-AD34-A0EFDDE2E8A1}"/>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0F5B23D9-AFE7-441E-8BE7-242024201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465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6C58E-3B33-44A3-985A-32435F36DA69}"/>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40E3D357-5584-4CC0-9FF9-1CF43B73A698}"/>
              </a:ext>
            </a:extLst>
          </p:cNvPr>
          <p:cNvGraphicFramePr>
            <a:graphicFrameLocks noGrp="1"/>
          </p:cNvGraphicFramePr>
          <p:nvPr>
            <p:ph type="chart" sz="quarter" idx="13"/>
            <p:extLst>
              <p:ext uri="{D42A27DB-BD31-4B8C-83A1-F6EECF244321}">
                <p14:modId xmlns:p14="http://schemas.microsoft.com/office/powerpoint/2010/main" val="2536047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1F786-72EE-4142-B017-B496BDAA7D9A}"/>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297B4804-4C60-4AD4-B46B-1128DE4B19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7011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86B49-3075-4910-8DB3-A0535E553A4D}"/>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47610289-DC69-4DED-B5A1-2C7C3CE206A1}"/>
              </a:ext>
            </a:extLst>
          </p:cNvPr>
          <p:cNvGraphicFramePr>
            <a:graphicFrameLocks noGrp="1"/>
          </p:cNvGraphicFramePr>
          <p:nvPr>
            <p:ph type="chart" sz="quarter" idx="13"/>
            <p:extLst>
              <p:ext uri="{D42A27DB-BD31-4B8C-83A1-F6EECF244321}">
                <p14:modId xmlns:p14="http://schemas.microsoft.com/office/powerpoint/2010/main" val="3151964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E337A-185D-4241-9281-8389289E0095}"/>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AE094218-B1FA-44F1-8B6C-133644FE8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4025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9BFA0-EE3F-44EA-8540-9D83ABBF3E0F}"/>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7009B7B1-20DC-475F-B54D-111CE239739B}"/>
              </a:ext>
            </a:extLst>
          </p:cNvPr>
          <p:cNvGraphicFramePr>
            <a:graphicFrameLocks noGrp="1"/>
          </p:cNvGraphicFramePr>
          <p:nvPr>
            <p:ph type="chart" sz="quarter" idx="13"/>
            <p:extLst>
              <p:ext uri="{D42A27DB-BD31-4B8C-83A1-F6EECF244321}">
                <p14:modId xmlns:p14="http://schemas.microsoft.com/office/powerpoint/2010/main" val="3128470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2AE49B-AB93-4597-991D-9DFE2CCA2680}"/>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022F94C3-B07D-4B8D-8932-B56354ABC4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0218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35C3E-8DA6-4A00-94A1-2C678C367F02}"/>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45586EF3-A32E-4947-885B-24C986654ACF}"/>
              </a:ext>
            </a:extLst>
          </p:cNvPr>
          <p:cNvGraphicFramePr>
            <a:graphicFrameLocks noGrp="1"/>
          </p:cNvGraphicFramePr>
          <p:nvPr>
            <p:ph type="chart" sz="quarter" idx="13"/>
            <p:extLst>
              <p:ext uri="{D42A27DB-BD31-4B8C-83A1-F6EECF244321}">
                <p14:modId xmlns:p14="http://schemas.microsoft.com/office/powerpoint/2010/main" val="1586409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03107-10BC-4CE1-9B4F-DD3B3234D0FD}"/>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9C0437B2-49AA-49A9-BC79-A3A61F281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752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99CE-F2FE-4D55-99D3-1D5E120653D8}"/>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81B71D83-B7A7-4213-B863-50FE5DEE657E}"/>
              </a:ext>
            </a:extLst>
          </p:cNvPr>
          <p:cNvGraphicFramePr>
            <a:graphicFrameLocks noGrp="1"/>
          </p:cNvGraphicFramePr>
          <p:nvPr>
            <p:ph type="chart" sz="quarter" idx="13"/>
            <p:extLst>
              <p:ext uri="{D42A27DB-BD31-4B8C-83A1-F6EECF244321}">
                <p14:modId xmlns:p14="http://schemas.microsoft.com/office/powerpoint/2010/main" val="16520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2FAED3-2EC4-4A70-A9CE-6A843E4257FB}"/>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91318266-74E9-4288-B1CD-84B81F26C2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554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E0D3F-D8C3-4781-97DA-D70BD28EABE7}"/>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E4B344CC-AA20-4701-8F06-422E20C5886B}"/>
              </a:ext>
            </a:extLst>
          </p:cNvPr>
          <p:cNvGraphicFramePr>
            <a:graphicFrameLocks noGrp="1"/>
          </p:cNvGraphicFramePr>
          <p:nvPr>
            <p:ph type="tbl" sz="quarter" idx="13"/>
            <p:extLst>
              <p:ext uri="{D42A27DB-BD31-4B8C-83A1-F6EECF244321}">
                <p14:modId xmlns:p14="http://schemas.microsoft.com/office/powerpoint/2010/main" val="126282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03815861"/>
                    </a:ext>
                  </a:extLst>
                </a:gridCol>
                <a:gridCol w="740664">
                  <a:extLst>
                    <a:ext uri="{9D8B030D-6E8A-4147-A177-3AD203B41FA5}">
                      <a16:colId xmlns:a16="http://schemas.microsoft.com/office/drawing/2014/main" val="3180214985"/>
                    </a:ext>
                  </a:extLst>
                </a:gridCol>
                <a:gridCol w="740664">
                  <a:extLst>
                    <a:ext uri="{9D8B030D-6E8A-4147-A177-3AD203B41FA5}">
                      <a16:colId xmlns:a16="http://schemas.microsoft.com/office/drawing/2014/main" val="1133240150"/>
                    </a:ext>
                  </a:extLst>
                </a:gridCol>
                <a:gridCol w="740664">
                  <a:extLst>
                    <a:ext uri="{9D8B030D-6E8A-4147-A177-3AD203B41FA5}">
                      <a16:colId xmlns:a16="http://schemas.microsoft.com/office/drawing/2014/main" val="118338423"/>
                    </a:ext>
                  </a:extLst>
                </a:gridCol>
                <a:gridCol w="740664">
                  <a:extLst>
                    <a:ext uri="{9D8B030D-6E8A-4147-A177-3AD203B41FA5}">
                      <a16:colId xmlns:a16="http://schemas.microsoft.com/office/drawing/2014/main" val="4024416455"/>
                    </a:ext>
                  </a:extLst>
                </a:gridCol>
                <a:gridCol w="740664">
                  <a:extLst>
                    <a:ext uri="{9D8B030D-6E8A-4147-A177-3AD203B41FA5}">
                      <a16:colId xmlns:a16="http://schemas.microsoft.com/office/drawing/2014/main" val="1855927215"/>
                    </a:ext>
                  </a:extLst>
                </a:gridCol>
                <a:gridCol w="740664">
                  <a:extLst>
                    <a:ext uri="{9D8B030D-6E8A-4147-A177-3AD203B41FA5}">
                      <a16:colId xmlns:a16="http://schemas.microsoft.com/office/drawing/2014/main" val="1693876969"/>
                    </a:ext>
                  </a:extLst>
                </a:gridCol>
                <a:gridCol w="740664">
                  <a:extLst>
                    <a:ext uri="{9D8B030D-6E8A-4147-A177-3AD203B41FA5}">
                      <a16:colId xmlns:a16="http://schemas.microsoft.com/office/drawing/2014/main" val="139848944"/>
                    </a:ext>
                  </a:extLst>
                </a:gridCol>
                <a:gridCol w="740664">
                  <a:extLst>
                    <a:ext uri="{9D8B030D-6E8A-4147-A177-3AD203B41FA5}">
                      <a16:colId xmlns:a16="http://schemas.microsoft.com/office/drawing/2014/main" val="2756542467"/>
                    </a:ext>
                  </a:extLst>
                </a:gridCol>
                <a:gridCol w="740664">
                  <a:extLst>
                    <a:ext uri="{9D8B030D-6E8A-4147-A177-3AD203B41FA5}">
                      <a16:colId xmlns:a16="http://schemas.microsoft.com/office/drawing/2014/main" val="8228172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4859899"/>
                  </a:ext>
                </a:extLst>
              </a:tr>
              <a:tr h="370840">
                <a:tc>
                  <a:txBody>
                    <a:bodyPr/>
                    <a:lstStyle/>
                    <a:p>
                      <a:r>
                        <a:rPr lang="en-US" sz="1000"/>
                        <a:t>TGP The Generics Pharmacy TGP The Generics Pharmacy</a:t>
                      </a:r>
                    </a:p>
                  </a:txBody>
                  <a:tcPr/>
                </a:tc>
                <a:tc>
                  <a:txBody>
                    <a:bodyPr/>
                    <a:lstStyle/>
                    <a:p>
                      <a:r>
                        <a:rPr lang="en-US" sz="1000"/>
                        <a:t>203876</a:t>
                      </a:r>
                    </a:p>
                  </a:txBody>
                  <a:tcPr/>
                </a:tc>
                <a:tc>
                  <a:txBody>
                    <a:bodyPr/>
                    <a:lstStyle/>
                    <a:p>
                      <a:r>
                        <a:rPr lang="en-US" sz="1000"/>
                        <a:t>22780</a:t>
                      </a:r>
                    </a:p>
                  </a:txBody>
                  <a:tcPr/>
                </a:tc>
                <a:tc>
                  <a:txBody>
                    <a:bodyPr/>
                    <a:lstStyle/>
                    <a:p>
                      <a:r>
                        <a:rPr lang="en-US" sz="1000"/>
                        <a:t>37</a:t>
                      </a:r>
                    </a:p>
                  </a:txBody>
                  <a:tcPr/>
                </a:tc>
                <a:tc>
                  <a:txBody>
                    <a:bodyPr/>
                    <a:lstStyle/>
                    <a:p>
                      <a:r>
                        <a:rPr lang="en-US" sz="1000"/>
                        <a:t>26688</a:t>
                      </a:r>
                    </a:p>
                  </a:txBody>
                  <a:tcPr/>
                </a:tc>
                <a:tc>
                  <a:txBody>
                    <a:bodyPr/>
                    <a:lstStyle/>
                    <a:p>
                      <a:r>
                        <a:rPr lang="en-US" sz="1000"/>
                        <a:t>576</a:t>
                      </a:r>
                    </a:p>
                  </a:txBody>
                  <a:tcPr/>
                </a:tc>
                <a:tc>
                  <a:txBody>
                    <a:bodyPr/>
                    <a:lstStyle/>
                    <a:p>
                      <a:r>
                        <a:rPr lang="en-US" sz="1000"/>
                        <a:t>1740</a:t>
                      </a:r>
                    </a:p>
                  </a:txBody>
                  <a:tcPr/>
                </a:tc>
                <a:tc>
                  <a:txBody>
                    <a:bodyPr/>
                    <a:lstStyle/>
                    <a:p>
                      <a:r>
                        <a:rPr lang="en-US" sz="1000"/>
                        <a:t>0</a:t>
                      </a:r>
                    </a:p>
                  </a:txBody>
                  <a:tcPr/>
                </a:tc>
                <a:tc>
                  <a:txBody>
                    <a:bodyPr/>
                    <a:lstStyle/>
                    <a:p>
                      <a:r>
                        <a:rPr lang="en-US" sz="1000"/>
                        <a:t>0.4072 %</a:t>
                      </a:r>
                    </a:p>
                  </a:txBody>
                  <a:tcPr/>
                </a:tc>
                <a:tc>
                  <a:txBody>
                    <a:bodyPr/>
                    <a:lstStyle/>
                    <a:p>
                      <a:r>
                        <a:rPr lang="en-US" sz="1000"/>
                        <a:t>0.0 %</a:t>
                      </a:r>
                    </a:p>
                  </a:txBody>
                  <a:tcPr/>
                </a:tc>
                <a:extLst>
                  <a:ext uri="{0D108BD9-81ED-4DB2-BD59-A6C34878D82A}">
                    <a16:rowId xmlns:a16="http://schemas.microsoft.com/office/drawing/2014/main" val="2019645996"/>
                  </a:ext>
                </a:extLst>
              </a:tr>
            </a:tbl>
          </a:graphicData>
        </a:graphic>
      </p:graphicFrame>
      <p:sp>
        <p:nvSpPr>
          <p:cNvPr id="4" name="Text Placeholder 3">
            <a:extLst>
              <a:ext uri="{FF2B5EF4-FFF2-40B4-BE49-F238E27FC236}">
                <a16:creationId xmlns:a16="http://schemas.microsoft.com/office/drawing/2014/main" id="{596A9214-DB2D-4126-83BC-49AF186983F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23192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66560-FC39-45F7-BF64-417BC9647743}"/>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011A9EF0-60E9-402D-BD6E-2C114E57989E}"/>
              </a:ext>
            </a:extLst>
          </p:cNvPr>
          <p:cNvGraphicFramePr>
            <a:graphicFrameLocks noGrp="1"/>
          </p:cNvGraphicFramePr>
          <p:nvPr>
            <p:ph type="chart" sz="quarter" idx="13"/>
            <p:extLst>
              <p:ext uri="{D42A27DB-BD31-4B8C-83A1-F6EECF244321}">
                <p14:modId xmlns:p14="http://schemas.microsoft.com/office/powerpoint/2010/main" val="2856335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BE5131-30AB-4EC2-B2F3-2D682CCAD0F2}"/>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1C738CD8-85EF-4E30-A414-3E4A585D28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39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F8ED6-3368-44CA-92B4-154B4B32DADA}"/>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8E9DDC23-51D6-407E-B7AC-90F90589A276}"/>
              </a:ext>
            </a:extLst>
          </p:cNvPr>
          <p:cNvGraphicFramePr>
            <a:graphicFrameLocks noGrp="1"/>
          </p:cNvGraphicFramePr>
          <p:nvPr>
            <p:ph type="chart" sz="quarter" idx="13"/>
            <p:extLst>
              <p:ext uri="{D42A27DB-BD31-4B8C-83A1-F6EECF244321}">
                <p14:modId xmlns:p14="http://schemas.microsoft.com/office/powerpoint/2010/main" val="2953024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EAA41-FC05-4417-9940-B76DD00FC4B0}"/>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CAC54FD2-63F4-48B3-B67E-78C52A4CB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9561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38EA6-7E36-4670-8E66-D33F1CDDBE5B}"/>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7C563FDF-9734-4AA5-8B75-5DBF83C11403}"/>
              </a:ext>
            </a:extLst>
          </p:cNvPr>
          <p:cNvGraphicFramePr>
            <a:graphicFrameLocks noGrp="1"/>
          </p:cNvGraphicFramePr>
          <p:nvPr>
            <p:ph type="chart" sz="quarter" idx="13"/>
            <p:extLst>
              <p:ext uri="{D42A27DB-BD31-4B8C-83A1-F6EECF244321}">
                <p14:modId xmlns:p14="http://schemas.microsoft.com/office/powerpoint/2010/main" val="2820267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EA32E-5AE4-48F5-87B1-16C445041DA5}"/>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86403903-6AFC-435A-8CDF-5956A99271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080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8EEA-ADD6-4985-8146-7384D16092AC}"/>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6A6470E4-72D0-472C-989C-EF781233090E}"/>
              </a:ext>
            </a:extLst>
          </p:cNvPr>
          <p:cNvGraphicFramePr>
            <a:graphicFrameLocks noGrp="1"/>
          </p:cNvGraphicFramePr>
          <p:nvPr>
            <p:ph type="chart" sz="quarter" idx="13"/>
            <p:extLst>
              <p:ext uri="{D42A27DB-BD31-4B8C-83A1-F6EECF244321}">
                <p14:modId xmlns:p14="http://schemas.microsoft.com/office/powerpoint/2010/main" val="3798051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219026-08A1-41D6-AE58-A8C5EC069C8E}"/>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9F8DA6D-E306-46D0-A626-7E2D47DC4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301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F1F3-6F95-4AD6-9EDB-943964EA6A89}"/>
              </a:ext>
            </a:extLst>
          </p:cNvPr>
          <p:cNvSpPr>
            <a:spLocks noGrp="1"/>
          </p:cNvSpPr>
          <p:nvPr>
            <p:ph type="title"/>
          </p:nvPr>
        </p:nvSpPr>
        <p:spPr/>
        <p:txBody>
          <a:bodyPr/>
          <a:lstStyle/>
          <a:p>
            <a:r>
              <a:rPr lang="en-US"/>
              <a:t>Facebook Own Posts Table  | TGP The Generics Pharmacy - 1 of 15</a:t>
            </a:r>
          </a:p>
        </p:txBody>
      </p:sp>
      <p:graphicFrame>
        <p:nvGraphicFramePr>
          <p:cNvPr id="5" name="Table Placeholder 4">
            <a:extLst>
              <a:ext uri="{FF2B5EF4-FFF2-40B4-BE49-F238E27FC236}">
                <a16:creationId xmlns:a16="http://schemas.microsoft.com/office/drawing/2014/main" id="{2D7F24E5-59C0-46B3-B82C-8678CFF635D2}"/>
              </a:ext>
            </a:extLst>
          </p:cNvPr>
          <p:cNvGraphicFramePr>
            <a:graphicFrameLocks noGrp="1"/>
          </p:cNvGraphicFramePr>
          <p:nvPr>
            <p:ph type="tbl" sz="quarter" idx="13"/>
            <p:extLst>
              <p:ext uri="{D42A27DB-BD31-4B8C-83A1-F6EECF244321}">
                <p14:modId xmlns:p14="http://schemas.microsoft.com/office/powerpoint/2010/main" val="1733817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7429995"/>
                    </a:ext>
                  </a:extLst>
                </a:gridCol>
                <a:gridCol w="370332">
                  <a:extLst>
                    <a:ext uri="{9D8B030D-6E8A-4147-A177-3AD203B41FA5}">
                      <a16:colId xmlns:a16="http://schemas.microsoft.com/office/drawing/2014/main" val="978584550"/>
                    </a:ext>
                  </a:extLst>
                </a:gridCol>
                <a:gridCol w="370332">
                  <a:extLst>
                    <a:ext uri="{9D8B030D-6E8A-4147-A177-3AD203B41FA5}">
                      <a16:colId xmlns:a16="http://schemas.microsoft.com/office/drawing/2014/main" val="1194954176"/>
                    </a:ext>
                  </a:extLst>
                </a:gridCol>
                <a:gridCol w="370332">
                  <a:extLst>
                    <a:ext uri="{9D8B030D-6E8A-4147-A177-3AD203B41FA5}">
                      <a16:colId xmlns:a16="http://schemas.microsoft.com/office/drawing/2014/main" val="972563752"/>
                    </a:ext>
                  </a:extLst>
                </a:gridCol>
                <a:gridCol w="329184">
                  <a:extLst>
                    <a:ext uri="{9D8B030D-6E8A-4147-A177-3AD203B41FA5}">
                      <a16:colId xmlns:a16="http://schemas.microsoft.com/office/drawing/2014/main" val="2498249162"/>
                    </a:ext>
                  </a:extLst>
                </a:gridCol>
                <a:gridCol w="329184">
                  <a:extLst>
                    <a:ext uri="{9D8B030D-6E8A-4147-A177-3AD203B41FA5}">
                      <a16:colId xmlns:a16="http://schemas.microsoft.com/office/drawing/2014/main" val="2614226727"/>
                    </a:ext>
                  </a:extLst>
                </a:gridCol>
                <a:gridCol w="329184">
                  <a:extLst>
                    <a:ext uri="{9D8B030D-6E8A-4147-A177-3AD203B41FA5}">
                      <a16:colId xmlns:a16="http://schemas.microsoft.com/office/drawing/2014/main" val="1326016370"/>
                    </a:ext>
                  </a:extLst>
                </a:gridCol>
                <a:gridCol w="329184">
                  <a:extLst>
                    <a:ext uri="{9D8B030D-6E8A-4147-A177-3AD203B41FA5}">
                      <a16:colId xmlns:a16="http://schemas.microsoft.com/office/drawing/2014/main" val="3354050376"/>
                    </a:ext>
                  </a:extLst>
                </a:gridCol>
                <a:gridCol w="329184">
                  <a:extLst>
                    <a:ext uri="{9D8B030D-6E8A-4147-A177-3AD203B41FA5}">
                      <a16:colId xmlns:a16="http://schemas.microsoft.com/office/drawing/2014/main" val="2011997269"/>
                    </a:ext>
                  </a:extLst>
                </a:gridCol>
                <a:gridCol w="329184">
                  <a:extLst>
                    <a:ext uri="{9D8B030D-6E8A-4147-A177-3AD203B41FA5}">
                      <a16:colId xmlns:a16="http://schemas.microsoft.com/office/drawing/2014/main" val="1778384493"/>
                    </a:ext>
                  </a:extLst>
                </a:gridCol>
                <a:gridCol w="329184">
                  <a:extLst>
                    <a:ext uri="{9D8B030D-6E8A-4147-A177-3AD203B41FA5}">
                      <a16:colId xmlns:a16="http://schemas.microsoft.com/office/drawing/2014/main" val="842415755"/>
                    </a:ext>
                  </a:extLst>
                </a:gridCol>
                <a:gridCol w="329184">
                  <a:extLst>
                    <a:ext uri="{9D8B030D-6E8A-4147-A177-3AD203B41FA5}">
                      <a16:colId xmlns:a16="http://schemas.microsoft.com/office/drawing/2014/main" val="2614511128"/>
                    </a:ext>
                  </a:extLst>
                </a:gridCol>
                <a:gridCol w="329184">
                  <a:extLst>
                    <a:ext uri="{9D8B030D-6E8A-4147-A177-3AD203B41FA5}">
                      <a16:colId xmlns:a16="http://schemas.microsoft.com/office/drawing/2014/main" val="1745212498"/>
                    </a:ext>
                  </a:extLst>
                </a:gridCol>
                <a:gridCol w="370332">
                  <a:extLst>
                    <a:ext uri="{9D8B030D-6E8A-4147-A177-3AD203B41FA5}">
                      <a16:colId xmlns:a16="http://schemas.microsoft.com/office/drawing/2014/main" val="818419526"/>
                    </a:ext>
                  </a:extLst>
                </a:gridCol>
                <a:gridCol w="370332">
                  <a:extLst>
                    <a:ext uri="{9D8B030D-6E8A-4147-A177-3AD203B41FA5}">
                      <a16:colId xmlns:a16="http://schemas.microsoft.com/office/drawing/2014/main" val="3934081672"/>
                    </a:ext>
                  </a:extLst>
                </a:gridCol>
                <a:gridCol w="329184">
                  <a:extLst>
                    <a:ext uri="{9D8B030D-6E8A-4147-A177-3AD203B41FA5}">
                      <a16:colId xmlns:a16="http://schemas.microsoft.com/office/drawing/2014/main" val="412933523"/>
                    </a:ext>
                  </a:extLst>
                </a:gridCol>
                <a:gridCol w="329184">
                  <a:extLst>
                    <a:ext uri="{9D8B030D-6E8A-4147-A177-3AD203B41FA5}">
                      <a16:colId xmlns:a16="http://schemas.microsoft.com/office/drawing/2014/main" val="1046304053"/>
                    </a:ext>
                  </a:extLst>
                </a:gridCol>
                <a:gridCol w="370332">
                  <a:extLst>
                    <a:ext uri="{9D8B030D-6E8A-4147-A177-3AD203B41FA5}">
                      <a16:colId xmlns:a16="http://schemas.microsoft.com/office/drawing/2014/main" val="89929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739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9733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1143297"/>
                  </a:ext>
                </a:extLst>
              </a:tr>
            </a:tbl>
          </a:graphicData>
        </a:graphic>
      </p:graphicFrame>
      <p:sp>
        <p:nvSpPr>
          <p:cNvPr id="4" name="Text Placeholder 3">
            <a:extLst>
              <a:ext uri="{FF2B5EF4-FFF2-40B4-BE49-F238E27FC236}">
                <a16:creationId xmlns:a16="http://schemas.microsoft.com/office/drawing/2014/main" id="{A92D208F-3449-4590-80CC-ABE9F8DB407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06413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2EB9B-7A0D-40EA-8033-A18DFFB07ADA}"/>
              </a:ext>
            </a:extLst>
          </p:cNvPr>
          <p:cNvSpPr>
            <a:spLocks noGrp="1"/>
          </p:cNvSpPr>
          <p:nvPr>
            <p:ph type="title"/>
          </p:nvPr>
        </p:nvSpPr>
        <p:spPr/>
        <p:txBody>
          <a:bodyPr/>
          <a:lstStyle/>
          <a:p>
            <a:r>
              <a:rPr lang="en-US"/>
              <a:t>Facebook Own Posts Table  | TGP The Generics Pharmacy - 2 of 15</a:t>
            </a:r>
          </a:p>
        </p:txBody>
      </p:sp>
      <p:graphicFrame>
        <p:nvGraphicFramePr>
          <p:cNvPr id="5" name="Table Placeholder 4">
            <a:extLst>
              <a:ext uri="{FF2B5EF4-FFF2-40B4-BE49-F238E27FC236}">
                <a16:creationId xmlns:a16="http://schemas.microsoft.com/office/drawing/2014/main" id="{603E193B-E5C4-4837-8240-5AA5CA7B8103}"/>
              </a:ext>
            </a:extLst>
          </p:cNvPr>
          <p:cNvGraphicFramePr>
            <a:graphicFrameLocks noGrp="1"/>
          </p:cNvGraphicFramePr>
          <p:nvPr>
            <p:ph type="tbl" sz="quarter" idx="13"/>
            <p:extLst>
              <p:ext uri="{D42A27DB-BD31-4B8C-83A1-F6EECF244321}">
                <p14:modId xmlns:p14="http://schemas.microsoft.com/office/powerpoint/2010/main" val="64311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62306784"/>
                    </a:ext>
                  </a:extLst>
                </a:gridCol>
                <a:gridCol w="370332">
                  <a:extLst>
                    <a:ext uri="{9D8B030D-6E8A-4147-A177-3AD203B41FA5}">
                      <a16:colId xmlns:a16="http://schemas.microsoft.com/office/drawing/2014/main" val="2010950785"/>
                    </a:ext>
                  </a:extLst>
                </a:gridCol>
                <a:gridCol w="370332">
                  <a:extLst>
                    <a:ext uri="{9D8B030D-6E8A-4147-A177-3AD203B41FA5}">
                      <a16:colId xmlns:a16="http://schemas.microsoft.com/office/drawing/2014/main" val="1622316112"/>
                    </a:ext>
                  </a:extLst>
                </a:gridCol>
                <a:gridCol w="370332">
                  <a:extLst>
                    <a:ext uri="{9D8B030D-6E8A-4147-A177-3AD203B41FA5}">
                      <a16:colId xmlns:a16="http://schemas.microsoft.com/office/drawing/2014/main" val="2565368926"/>
                    </a:ext>
                  </a:extLst>
                </a:gridCol>
                <a:gridCol w="329184">
                  <a:extLst>
                    <a:ext uri="{9D8B030D-6E8A-4147-A177-3AD203B41FA5}">
                      <a16:colId xmlns:a16="http://schemas.microsoft.com/office/drawing/2014/main" val="1683817126"/>
                    </a:ext>
                  </a:extLst>
                </a:gridCol>
                <a:gridCol w="329184">
                  <a:extLst>
                    <a:ext uri="{9D8B030D-6E8A-4147-A177-3AD203B41FA5}">
                      <a16:colId xmlns:a16="http://schemas.microsoft.com/office/drawing/2014/main" val="896159895"/>
                    </a:ext>
                  </a:extLst>
                </a:gridCol>
                <a:gridCol w="329184">
                  <a:extLst>
                    <a:ext uri="{9D8B030D-6E8A-4147-A177-3AD203B41FA5}">
                      <a16:colId xmlns:a16="http://schemas.microsoft.com/office/drawing/2014/main" val="2349665123"/>
                    </a:ext>
                  </a:extLst>
                </a:gridCol>
                <a:gridCol w="329184">
                  <a:extLst>
                    <a:ext uri="{9D8B030D-6E8A-4147-A177-3AD203B41FA5}">
                      <a16:colId xmlns:a16="http://schemas.microsoft.com/office/drawing/2014/main" val="1997484158"/>
                    </a:ext>
                  </a:extLst>
                </a:gridCol>
                <a:gridCol w="329184">
                  <a:extLst>
                    <a:ext uri="{9D8B030D-6E8A-4147-A177-3AD203B41FA5}">
                      <a16:colId xmlns:a16="http://schemas.microsoft.com/office/drawing/2014/main" val="3846143902"/>
                    </a:ext>
                  </a:extLst>
                </a:gridCol>
                <a:gridCol w="329184">
                  <a:extLst>
                    <a:ext uri="{9D8B030D-6E8A-4147-A177-3AD203B41FA5}">
                      <a16:colId xmlns:a16="http://schemas.microsoft.com/office/drawing/2014/main" val="3751905161"/>
                    </a:ext>
                  </a:extLst>
                </a:gridCol>
                <a:gridCol w="329184">
                  <a:extLst>
                    <a:ext uri="{9D8B030D-6E8A-4147-A177-3AD203B41FA5}">
                      <a16:colId xmlns:a16="http://schemas.microsoft.com/office/drawing/2014/main" val="3490905088"/>
                    </a:ext>
                  </a:extLst>
                </a:gridCol>
                <a:gridCol w="329184">
                  <a:extLst>
                    <a:ext uri="{9D8B030D-6E8A-4147-A177-3AD203B41FA5}">
                      <a16:colId xmlns:a16="http://schemas.microsoft.com/office/drawing/2014/main" val="2565865215"/>
                    </a:ext>
                  </a:extLst>
                </a:gridCol>
                <a:gridCol w="329184">
                  <a:extLst>
                    <a:ext uri="{9D8B030D-6E8A-4147-A177-3AD203B41FA5}">
                      <a16:colId xmlns:a16="http://schemas.microsoft.com/office/drawing/2014/main" val="3512785595"/>
                    </a:ext>
                  </a:extLst>
                </a:gridCol>
                <a:gridCol w="370332">
                  <a:extLst>
                    <a:ext uri="{9D8B030D-6E8A-4147-A177-3AD203B41FA5}">
                      <a16:colId xmlns:a16="http://schemas.microsoft.com/office/drawing/2014/main" val="406530814"/>
                    </a:ext>
                  </a:extLst>
                </a:gridCol>
                <a:gridCol w="370332">
                  <a:extLst>
                    <a:ext uri="{9D8B030D-6E8A-4147-A177-3AD203B41FA5}">
                      <a16:colId xmlns:a16="http://schemas.microsoft.com/office/drawing/2014/main" val="1912179666"/>
                    </a:ext>
                  </a:extLst>
                </a:gridCol>
                <a:gridCol w="329184">
                  <a:extLst>
                    <a:ext uri="{9D8B030D-6E8A-4147-A177-3AD203B41FA5}">
                      <a16:colId xmlns:a16="http://schemas.microsoft.com/office/drawing/2014/main" val="3149453379"/>
                    </a:ext>
                  </a:extLst>
                </a:gridCol>
                <a:gridCol w="329184">
                  <a:extLst>
                    <a:ext uri="{9D8B030D-6E8A-4147-A177-3AD203B41FA5}">
                      <a16:colId xmlns:a16="http://schemas.microsoft.com/office/drawing/2014/main" val="2583859031"/>
                    </a:ext>
                  </a:extLst>
                </a:gridCol>
                <a:gridCol w="370332">
                  <a:extLst>
                    <a:ext uri="{9D8B030D-6E8A-4147-A177-3AD203B41FA5}">
                      <a16:colId xmlns:a16="http://schemas.microsoft.com/office/drawing/2014/main" val="151609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807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5864265"/>
                  </a:ext>
                </a:extLst>
              </a:tr>
            </a:tbl>
          </a:graphicData>
        </a:graphic>
      </p:graphicFrame>
      <p:sp>
        <p:nvSpPr>
          <p:cNvPr id="4" name="Text Placeholder 3">
            <a:extLst>
              <a:ext uri="{FF2B5EF4-FFF2-40B4-BE49-F238E27FC236}">
                <a16:creationId xmlns:a16="http://schemas.microsoft.com/office/drawing/2014/main" id="{44C612BE-66C9-4605-8404-D15FC3D317A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86584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4F098-8009-4A96-9802-DB72D9F80F1A}"/>
              </a:ext>
            </a:extLst>
          </p:cNvPr>
          <p:cNvSpPr>
            <a:spLocks noGrp="1"/>
          </p:cNvSpPr>
          <p:nvPr>
            <p:ph type="title"/>
          </p:nvPr>
        </p:nvSpPr>
        <p:spPr/>
        <p:txBody>
          <a:bodyPr/>
          <a:lstStyle/>
          <a:p>
            <a:r>
              <a:rPr lang="en-US"/>
              <a:t>Facebook Own Posts Table  | TGP The Generics Pharmacy - 3 of 15</a:t>
            </a:r>
          </a:p>
        </p:txBody>
      </p:sp>
      <p:graphicFrame>
        <p:nvGraphicFramePr>
          <p:cNvPr id="5" name="Table Placeholder 4">
            <a:extLst>
              <a:ext uri="{FF2B5EF4-FFF2-40B4-BE49-F238E27FC236}">
                <a16:creationId xmlns:a16="http://schemas.microsoft.com/office/drawing/2014/main" id="{3281CB90-5292-4925-A0A5-9229623E548A}"/>
              </a:ext>
            </a:extLst>
          </p:cNvPr>
          <p:cNvGraphicFramePr>
            <a:graphicFrameLocks noGrp="1"/>
          </p:cNvGraphicFramePr>
          <p:nvPr>
            <p:ph type="tbl" sz="quarter" idx="13"/>
            <p:extLst>
              <p:ext uri="{D42A27DB-BD31-4B8C-83A1-F6EECF244321}">
                <p14:modId xmlns:p14="http://schemas.microsoft.com/office/powerpoint/2010/main" val="23090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7873928"/>
                    </a:ext>
                  </a:extLst>
                </a:gridCol>
                <a:gridCol w="370332">
                  <a:extLst>
                    <a:ext uri="{9D8B030D-6E8A-4147-A177-3AD203B41FA5}">
                      <a16:colId xmlns:a16="http://schemas.microsoft.com/office/drawing/2014/main" val="3619728876"/>
                    </a:ext>
                  </a:extLst>
                </a:gridCol>
                <a:gridCol w="370332">
                  <a:extLst>
                    <a:ext uri="{9D8B030D-6E8A-4147-A177-3AD203B41FA5}">
                      <a16:colId xmlns:a16="http://schemas.microsoft.com/office/drawing/2014/main" val="3291728785"/>
                    </a:ext>
                  </a:extLst>
                </a:gridCol>
                <a:gridCol w="370332">
                  <a:extLst>
                    <a:ext uri="{9D8B030D-6E8A-4147-A177-3AD203B41FA5}">
                      <a16:colId xmlns:a16="http://schemas.microsoft.com/office/drawing/2014/main" val="843268595"/>
                    </a:ext>
                  </a:extLst>
                </a:gridCol>
                <a:gridCol w="329184">
                  <a:extLst>
                    <a:ext uri="{9D8B030D-6E8A-4147-A177-3AD203B41FA5}">
                      <a16:colId xmlns:a16="http://schemas.microsoft.com/office/drawing/2014/main" val="1990522901"/>
                    </a:ext>
                  </a:extLst>
                </a:gridCol>
                <a:gridCol w="329184">
                  <a:extLst>
                    <a:ext uri="{9D8B030D-6E8A-4147-A177-3AD203B41FA5}">
                      <a16:colId xmlns:a16="http://schemas.microsoft.com/office/drawing/2014/main" val="3388851772"/>
                    </a:ext>
                  </a:extLst>
                </a:gridCol>
                <a:gridCol w="329184">
                  <a:extLst>
                    <a:ext uri="{9D8B030D-6E8A-4147-A177-3AD203B41FA5}">
                      <a16:colId xmlns:a16="http://schemas.microsoft.com/office/drawing/2014/main" val="3401522728"/>
                    </a:ext>
                  </a:extLst>
                </a:gridCol>
                <a:gridCol w="329184">
                  <a:extLst>
                    <a:ext uri="{9D8B030D-6E8A-4147-A177-3AD203B41FA5}">
                      <a16:colId xmlns:a16="http://schemas.microsoft.com/office/drawing/2014/main" val="2247763778"/>
                    </a:ext>
                  </a:extLst>
                </a:gridCol>
                <a:gridCol w="329184">
                  <a:extLst>
                    <a:ext uri="{9D8B030D-6E8A-4147-A177-3AD203B41FA5}">
                      <a16:colId xmlns:a16="http://schemas.microsoft.com/office/drawing/2014/main" val="3481360343"/>
                    </a:ext>
                  </a:extLst>
                </a:gridCol>
                <a:gridCol w="329184">
                  <a:extLst>
                    <a:ext uri="{9D8B030D-6E8A-4147-A177-3AD203B41FA5}">
                      <a16:colId xmlns:a16="http://schemas.microsoft.com/office/drawing/2014/main" val="1634955143"/>
                    </a:ext>
                  </a:extLst>
                </a:gridCol>
                <a:gridCol w="329184">
                  <a:extLst>
                    <a:ext uri="{9D8B030D-6E8A-4147-A177-3AD203B41FA5}">
                      <a16:colId xmlns:a16="http://schemas.microsoft.com/office/drawing/2014/main" val="1375458078"/>
                    </a:ext>
                  </a:extLst>
                </a:gridCol>
                <a:gridCol w="329184">
                  <a:extLst>
                    <a:ext uri="{9D8B030D-6E8A-4147-A177-3AD203B41FA5}">
                      <a16:colId xmlns:a16="http://schemas.microsoft.com/office/drawing/2014/main" val="3504122948"/>
                    </a:ext>
                  </a:extLst>
                </a:gridCol>
                <a:gridCol w="329184">
                  <a:extLst>
                    <a:ext uri="{9D8B030D-6E8A-4147-A177-3AD203B41FA5}">
                      <a16:colId xmlns:a16="http://schemas.microsoft.com/office/drawing/2014/main" val="2738804143"/>
                    </a:ext>
                  </a:extLst>
                </a:gridCol>
                <a:gridCol w="370332">
                  <a:extLst>
                    <a:ext uri="{9D8B030D-6E8A-4147-A177-3AD203B41FA5}">
                      <a16:colId xmlns:a16="http://schemas.microsoft.com/office/drawing/2014/main" val="4012831522"/>
                    </a:ext>
                  </a:extLst>
                </a:gridCol>
                <a:gridCol w="370332">
                  <a:extLst>
                    <a:ext uri="{9D8B030D-6E8A-4147-A177-3AD203B41FA5}">
                      <a16:colId xmlns:a16="http://schemas.microsoft.com/office/drawing/2014/main" val="2063437965"/>
                    </a:ext>
                  </a:extLst>
                </a:gridCol>
                <a:gridCol w="329184">
                  <a:extLst>
                    <a:ext uri="{9D8B030D-6E8A-4147-A177-3AD203B41FA5}">
                      <a16:colId xmlns:a16="http://schemas.microsoft.com/office/drawing/2014/main" val="1845502498"/>
                    </a:ext>
                  </a:extLst>
                </a:gridCol>
                <a:gridCol w="329184">
                  <a:extLst>
                    <a:ext uri="{9D8B030D-6E8A-4147-A177-3AD203B41FA5}">
                      <a16:colId xmlns:a16="http://schemas.microsoft.com/office/drawing/2014/main" val="2940072633"/>
                    </a:ext>
                  </a:extLst>
                </a:gridCol>
                <a:gridCol w="370332">
                  <a:extLst>
                    <a:ext uri="{9D8B030D-6E8A-4147-A177-3AD203B41FA5}">
                      <a16:colId xmlns:a16="http://schemas.microsoft.com/office/drawing/2014/main" val="159355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088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1360313"/>
                  </a:ext>
                </a:extLst>
              </a:tr>
            </a:tbl>
          </a:graphicData>
        </a:graphic>
      </p:graphicFrame>
      <p:sp>
        <p:nvSpPr>
          <p:cNvPr id="4" name="Text Placeholder 3">
            <a:extLst>
              <a:ext uri="{FF2B5EF4-FFF2-40B4-BE49-F238E27FC236}">
                <a16:creationId xmlns:a16="http://schemas.microsoft.com/office/drawing/2014/main" id="{5BA8E967-79FF-4024-B594-23D54C08217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1559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5788-A00E-40F5-92D6-CAD29DB48FFE}"/>
              </a:ext>
            </a:extLst>
          </p:cNvPr>
          <p:cNvSpPr>
            <a:spLocks noGrp="1"/>
          </p:cNvSpPr>
          <p:nvPr>
            <p:ph type="title"/>
          </p:nvPr>
        </p:nvSpPr>
        <p:spPr/>
        <p:txBody>
          <a:bodyPr/>
          <a:lstStyle/>
          <a:p>
            <a:r>
              <a:rPr lang="en-US"/>
              <a:t>Facebook Own Posts Table  | TGP The Generics Pharmacy - 4 of 15</a:t>
            </a:r>
          </a:p>
        </p:txBody>
      </p:sp>
      <p:graphicFrame>
        <p:nvGraphicFramePr>
          <p:cNvPr id="5" name="Table Placeholder 4">
            <a:extLst>
              <a:ext uri="{FF2B5EF4-FFF2-40B4-BE49-F238E27FC236}">
                <a16:creationId xmlns:a16="http://schemas.microsoft.com/office/drawing/2014/main" id="{0DDC37E2-DFB2-48A5-81CC-DB8CF5230226}"/>
              </a:ext>
            </a:extLst>
          </p:cNvPr>
          <p:cNvGraphicFramePr>
            <a:graphicFrameLocks noGrp="1"/>
          </p:cNvGraphicFramePr>
          <p:nvPr>
            <p:ph type="tbl" sz="quarter" idx="13"/>
            <p:extLst>
              <p:ext uri="{D42A27DB-BD31-4B8C-83A1-F6EECF244321}">
                <p14:modId xmlns:p14="http://schemas.microsoft.com/office/powerpoint/2010/main" val="308880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790810"/>
                    </a:ext>
                  </a:extLst>
                </a:gridCol>
                <a:gridCol w="370332">
                  <a:extLst>
                    <a:ext uri="{9D8B030D-6E8A-4147-A177-3AD203B41FA5}">
                      <a16:colId xmlns:a16="http://schemas.microsoft.com/office/drawing/2014/main" val="3083124883"/>
                    </a:ext>
                  </a:extLst>
                </a:gridCol>
                <a:gridCol w="370332">
                  <a:extLst>
                    <a:ext uri="{9D8B030D-6E8A-4147-A177-3AD203B41FA5}">
                      <a16:colId xmlns:a16="http://schemas.microsoft.com/office/drawing/2014/main" val="3954485304"/>
                    </a:ext>
                  </a:extLst>
                </a:gridCol>
                <a:gridCol w="370332">
                  <a:extLst>
                    <a:ext uri="{9D8B030D-6E8A-4147-A177-3AD203B41FA5}">
                      <a16:colId xmlns:a16="http://schemas.microsoft.com/office/drawing/2014/main" val="1187593638"/>
                    </a:ext>
                  </a:extLst>
                </a:gridCol>
                <a:gridCol w="329184">
                  <a:extLst>
                    <a:ext uri="{9D8B030D-6E8A-4147-A177-3AD203B41FA5}">
                      <a16:colId xmlns:a16="http://schemas.microsoft.com/office/drawing/2014/main" val="857118081"/>
                    </a:ext>
                  </a:extLst>
                </a:gridCol>
                <a:gridCol w="329184">
                  <a:extLst>
                    <a:ext uri="{9D8B030D-6E8A-4147-A177-3AD203B41FA5}">
                      <a16:colId xmlns:a16="http://schemas.microsoft.com/office/drawing/2014/main" val="2891555539"/>
                    </a:ext>
                  </a:extLst>
                </a:gridCol>
                <a:gridCol w="329184">
                  <a:extLst>
                    <a:ext uri="{9D8B030D-6E8A-4147-A177-3AD203B41FA5}">
                      <a16:colId xmlns:a16="http://schemas.microsoft.com/office/drawing/2014/main" val="32137954"/>
                    </a:ext>
                  </a:extLst>
                </a:gridCol>
                <a:gridCol w="329184">
                  <a:extLst>
                    <a:ext uri="{9D8B030D-6E8A-4147-A177-3AD203B41FA5}">
                      <a16:colId xmlns:a16="http://schemas.microsoft.com/office/drawing/2014/main" val="139624873"/>
                    </a:ext>
                  </a:extLst>
                </a:gridCol>
                <a:gridCol w="329184">
                  <a:extLst>
                    <a:ext uri="{9D8B030D-6E8A-4147-A177-3AD203B41FA5}">
                      <a16:colId xmlns:a16="http://schemas.microsoft.com/office/drawing/2014/main" val="126719243"/>
                    </a:ext>
                  </a:extLst>
                </a:gridCol>
                <a:gridCol w="329184">
                  <a:extLst>
                    <a:ext uri="{9D8B030D-6E8A-4147-A177-3AD203B41FA5}">
                      <a16:colId xmlns:a16="http://schemas.microsoft.com/office/drawing/2014/main" val="2836943166"/>
                    </a:ext>
                  </a:extLst>
                </a:gridCol>
                <a:gridCol w="329184">
                  <a:extLst>
                    <a:ext uri="{9D8B030D-6E8A-4147-A177-3AD203B41FA5}">
                      <a16:colId xmlns:a16="http://schemas.microsoft.com/office/drawing/2014/main" val="876498448"/>
                    </a:ext>
                  </a:extLst>
                </a:gridCol>
                <a:gridCol w="329184">
                  <a:extLst>
                    <a:ext uri="{9D8B030D-6E8A-4147-A177-3AD203B41FA5}">
                      <a16:colId xmlns:a16="http://schemas.microsoft.com/office/drawing/2014/main" val="514821277"/>
                    </a:ext>
                  </a:extLst>
                </a:gridCol>
                <a:gridCol w="329184">
                  <a:extLst>
                    <a:ext uri="{9D8B030D-6E8A-4147-A177-3AD203B41FA5}">
                      <a16:colId xmlns:a16="http://schemas.microsoft.com/office/drawing/2014/main" val="3874795541"/>
                    </a:ext>
                  </a:extLst>
                </a:gridCol>
                <a:gridCol w="370332">
                  <a:extLst>
                    <a:ext uri="{9D8B030D-6E8A-4147-A177-3AD203B41FA5}">
                      <a16:colId xmlns:a16="http://schemas.microsoft.com/office/drawing/2014/main" val="698371725"/>
                    </a:ext>
                  </a:extLst>
                </a:gridCol>
                <a:gridCol w="370332">
                  <a:extLst>
                    <a:ext uri="{9D8B030D-6E8A-4147-A177-3AD203B41FA5}">
                      <a16:colId xmlns:a16="http://schemas.microsoft.com/office/drawing/2014/main" val="1155290170"/>
                    </a:ext>
                  </a:extLst>
                </a:gridCol>
                <a:gridCol w="329184">
                  <a:extLst>
                    <a:ext uri="{9D8B030D-6E8A-4147-A177-3AD203B41FA5}">
                      <a16:colId xmlns:a16="http://schemas.microsoft.com/office/drawing/2014/main" val="3026169116"/>
                    </a:ext>
                  </a:extLst>
                </a:gridCol>
                <a:gridCol w="329184">
                  <a:extLst>
                    <a:ext uri="{9D8B030D-6E8A-4147-A177-3AD203B41FA5}">
                      <a16:colId xmlns:a16="http://schemas.microsoft.com/office/drawing/2014/main" val="3324273834"/>
                    </a:ext>
                  </a:extLst>
                </a:gridCol>
                <a:gridCol w="370332">
                  <a:extLst>
                    <a:ext uri="{9D8B030D-6E8A-4147-A177-3AD203B41FA5}">
                      <a16:colId xmlns:a16="http://schemas.microsoft.com/office/drawing/2014/main" val="289167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235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- 2018-09-21 12:57:35 </a:t>
                      </a:r>
                      <a:r>
                        <a:rPr kumimoji="0" lang="en-US" sz="1000" b="0" i="0" u="none" strike="noStrike" kern="1200" cap="none" spc="0" normalizeH="0" baseline="0" noProof="0">
                          <a:ln>
                            <a:noFill/>
                          </a:ln>
                          <a:solidFill>
                            <a:prstClr val="black"/>
                          </a:solidFill>
                          <a:effectLst/>
                          <a:uLnTx/>
                          <a:uFillTx/>
                          <a:latin typeface="+mn-lt"/>
                          <a:ea typeface="+mn-ea"/>
                          <a:cs typeface="+mn-cs"/>
                        </a:rPr>
                        <a:t> 
 Kayo ay imbetado!
TGP The Generics Pharmacy invites you to its Re-Launch.
Magtungo lamang sa TGP Head Office
(Km. 14 Edison St. cor. Cul de Sac,
West Service Road, Sun Valley, Parañaque City)
At mag register upang maka tanggap ng mga sumusunod a libreng sevices: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1237143"/>
                  </a:ext>
                </a:extLst>
              </a:tr>
            </a:tbl>
          </a:graphicData>
        </a:graphic>
      </p:graphicFrame>
      <p:sp>
        <p:nvSpPr>
          <p:cNvPr id="4" name="Text Placeholder 3">
            <a:extLst>
              <a:ext uri="{FF2B5EF4-FFF2-40B4-BE49-F238E27FC236}">
                <a16:creationId xmlns:a16="http://schemas.microsoft.com/office/drawing/2014/main" id="{270D7410-9AB5-473F-B51B-BBAF67FDE4F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557796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C1D88-C1F0-48F0-8F01-71321920609C}"/>
              </a:ext>
            </a:extLst>
          </p:cNvPr>
          <p:cNvSpPr>
            <a:spLocks noGrp="1"/>
          </p:cNvSpPr>
          <p:nvPr>
            <p:ph type="title"/>
          </p:nvPr>
        </p:nvSpPr>
        <p:spPr/>
        <p:txBody>
          <a:bodyPr/>
          <a:lstStyle/>
          <a:p>
            <a:r>
              <a:rPr lang="en-US"/>
              <a:t>Facebook Own Posts Table  | TGP The Generics Pharmacy - 5 of 15</a:t>
            </a:r>
          </a:p>
        </p:txBody>
      </p:sp>
      <p:graphicFrame>
        <p:nvGraphicFramePr>
          <p:cNvPr id="5" name="Table Placeholder 4">
            <a:extLst>
              <a:ext uri="{FF2B5EF4-FFF2-40B4-BE49-F238E27FC236}">
                <a16:creationId xmlns:a16="http://schemas.microsoft.com/office/drawing/2014/main" id="{B889E814-1B3F-4180-AE23-2D12CB08CE3F}"/>
              </a:ext>
            </a:extLst>
          </p:cNvPr>
          <p:cNvGraphicFramePr>
            <a:graphicFrameLocks noGrp="1"/>
          </p:cNvGraphicFramePr>
          <p:nvPr>
            <p:ph type="tbl" sz="quarter" idx="13"/>
            <p:extLst>
              <p:ext uri="{D42A27DB-BD31-4B8C-83A1-F6EECF244321}">
                <p14:modId xmlns:p14="http://schemas.microsoft.com/office/powerpoint/2010/main" val="312103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4058292"/>
                    </a:ext>
                  </a:extLst>
                </a:gridCol>
                <a:gridCol w="370332">
                  <a:extLst>
                    <a:ext uri="{9D8B030D-6E8A-4147-A177-3AD203B41FA5}">
                      <a16:colId xmlns:a16="http://schemas.microsoft.com/office/drawing/2014/main" val="3632438110"/>
                    </a:ext>
                  </a:extLst>
                </a:gridCol>
                <a:gridCol w="370332">
                  <a:extLst>
                    <a:ext uri="{9D8B030D-6E8A-4147-A177-3AD203B41FA5}">
                      <a16:colId xmlns:a16="http://schemas.microsoft.com/office/drawing/2014/main" val="2380872939"/>
                    </a:ext>
                  </a:extLst>
                </a:gridCol>
                <a:gridCol w="370332">
                  <a:extLst>
                    <a:ext uri="{9D8B030D-6E8A-4147-A177-3AD203B41FA5}">
                      <a16:colId xmlns:a16="http://schemas.microsoft.com/office/drawing/2014/main" val="772351777"/>
                    </a:ext>
                  </a:extLst>
                </a:gridCol>
                <a:gridCol w="329184">
                  <a:extLst>
                    <a:ext uri="{9D8B030D-6E8A-4147-A177-3AD203B41FA5}">
                      <a16:colId xmlns:a16="http://schemas.microsoft.com/office/drawing/2014/main" val="2401589445"/>
                    </a:ext>
                  </a:extLst>
                </a:gridCol>
                <a:gridCol w="329184">
                  <a:extLst>
                    <a:ext uri="{9D8B030D-6E8A-4147-A177-3AD203B41FA5}">
                      <a16:colId xmlns:a16="http://schemas.microsoft.com/office/drawing/2014/main" val="338267209"/>
                    </a:ext>
                  </a:extLst>
                </a:gridCol>
                <a:gridCol w="329184">
                  <a:extLst>
                    <a:ext uri="{9D8B030D-6E8A-4147-A177-3AD203B41FA5}">
                      <a16:colId xmlns:a16="http://schemas.microsoft.com/office/drawing/2014/main" val="4227511190"/>
                    </a:ext>
                  </a:extLst>
                </a:gridCol>
                <a:gridCol w="329184">
                  <a:extLst>
                    <a:ext uri="{9D8B030D-6E8A-4147-A177-3AD203B41FA5}">
                      <a16:colId xmlns:a16="http://schemas.microsoft.com/office/drawing/2014/main" val="4270374166"/>
                    </a:ext>
                  </a:extLst>
                </a:gridCol>
                <a:gridCol w="329184">
                  <a:extLst>
                    <a:ext uri="{9D8B030D-6E8A-4147-A177-3AD203B41FA5}">
                      <a16:colId xmlns:a16="http://schemas.microsoft.com/office/drawing/2014/main" val="3607985379"/>
                    </a:ext>
                  </a:extLst>
                </a:gridCol>
                <a:gridCol w="329184">
                  <a:extLst>
                    <a:ext uri="{9D8B030D-6E8A-4147-A177-3AD203B41FA5}">
                      <a16:colId xmlns:a16="http://schemas.microsoft.com/office/drawing/2014/main" val="593235825"/>
                    </a:ext>
                  </a:extLst>
                </a:gridCol>
                <a:gridCol w="329184">
                  <a:extLst>
                    <a:ext uri="{9D8B030D-6E8A-4147-A177-3AD203B41FA5}">
                      <a16:colId xmlns:a16="http://schemas.microsoft.com/office/drawing/2014/main" val="2601690713"/>
                    </a:ext>
                  </a:extLst>
                </a:gridCol>
                <a:gridCol w="329184">
                  <a:extLst>
                    <a:ext uri="{9D8B030D-6E8A-4147-A177-3AD203B41FA5}">
                      <a16:colId xmlns:a16="http://schemas.microsoft.com/office/drawing/2014/main" val="2313204591"/>
                    </a:ext>
                  </a:extLst>
                </a:gridCol>
                <a:gridCol w="329184">
                  <a:extLst>
                    <a:ext uri="{9D8B030D-6E8A-4147-A177-3AD203B41FA5}">
                      <a16:colId xmlns:a16="http://schemas.microsoft.com/office/drawing/2014/main" val="2152279706"/>
                    </a:ext>
                  </a:extLst>
                </a:gridCol>
                <a:gridCol w="370332">
                  <a:extLst>
                    <a:ext uri="{9D8B030D-6E8A-4147-A177-3AD203B41FA5}">
                      <a16:colId xmlns:a16="http://schemas.microsoft.com/office/drawing/2014/main" val="4079341550"/>
                    </a:ext>
                  </a:extLst>
                </a:gridCol>
                <a:gridCol w="370332">
                  <a:extLst>
                    <a:ext uri="{9D8B030D-6E8A-4147-A177-3AD203B41FA5}">
                      <a16:colId xmlns:a16="http://schemas.microsoft.com/office/drawing/2014/main" val="34591039"/>
                    </a:ext>
                  </a:extLst>
                </a:gridCol>
                <a:gridCol w="329184">
                  <a:extLst>
                    <a:ext uri="{9D8B030D-6E8A-4147-A177-3AD203B41FA5}">
                      <a16:colId xmlns:a16="http://schemas.microsoft.com/office/drawing/2014/main" val="2701571742"/>
                    </a:ext>
                  </a:extLst>
                </a:gridCol>
                <a:gridCol w="329184">
                  <a:extLst>
                    <a:ext uri="{9D8B030D-6E8A-4147-A177-3AD203B41FA5}">
                      <a16:colId xmlns:a16="http://schemas.microsoft.com/office/drawing/2014/main" val="3749844994"/>
                    </a:ext>
                  </a:extLst>
                </a:gridCol>
                <a:gridCol w="370332">
                  <a:extLst>
                    <a:ext uri="{9D8B030D-6E8A-4147-A177-3AD203B41FA5}">
                      <a16:colId xmlns:a16="http://schemas.microsoft.com/office/drawing/2014/main" val="1976208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42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788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5512124"/>
                  </a:ext>
                </a:extLst>
              </a:tr>
            </a:tbl>
          </a:graphicData>
        </a:graphic>
      </p:graphicFrame>
      <p:sp>
        <p:nvSpPr>
          <p:cNvPr id="4" name="Text Placeholder 3">
            <a:extLst>
              <a:ext uri="{FF2B5EF4-FFF2-40B4-BE49-F238E27FC236}">
                <a16:creationId xmlns:a16="http://schemas.microsoft.com/office/drawing/2014/main" id="{18EEC162-A5D9-4E00-AF75-C23B20CE033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86457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51BE0-5299-430E-A8AE-2EAED18FC833}"/>
              </a:ext>
            </a:extLst>
          </p:cNvPr>
          <p:cNvSpPr>
            <a:spLocks noGrp="1"/>
          </p:cNvSpPr>
          <p:nvPr>
            <p:ph type="title"/>
          </p:nvPr>
        </p:nvSpPr>
        <p:spPr/>
        <p:txBody>
          <a:bodyPr/>
          <a:lstStyle/>
          <a:p>
            <a:r>
              <a:rPr lang="en-US"/>
              <a:t>Facebook Own Posts Table  | TGP The Generics Pharmacy - 6 of 15</a:t>
            </a:r>
          </a:p>
        </p:txBody>
      </p:sp>
      <p:graphicFrame>
        <p:nvGraphicFramePr>
          <p:cNvPr id="5" name="Table Placeholder 4">
            <a:extLst>
              <a:ext uri="{FF2B5EF4-FFF2-40B4-BE49-F238E27FC236}">
                <a16:creationId xmlns:a16="http://schemas.microsoft.com/office/drawing/2014/main" id="{F93497E8-F261-4599-91DA-850D76060A91}"/>
              </a:ext>
            </a:extLst>
          </p:cNvPr>
          <p:cNvGraphicFramePr>
            <a:graphicFrameLocks noGrp="1"/>
          </p:cNvGraphicFramePr>
          <p:nvPr>
            <p:ph type="tbl" sz="quarter" idx="13"/>
            <p:extLst>
              <p:ext uri="{D42A27DB-BD31-4B8C-83A1-F6EECF244321}">
                <p14:modId xmlns:p14="http://schemas.microsoft.com/office/powerpoint/2010/main" val="17210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7692279"/>
                    </a:ext>
                  </a:extLst>
                </a:gridCol>
                <a:gridCol w="370332">
                  <a:extLst>
                    <a:ext uri="{9D8B030D-6E8A-4147-A177-3AD203B41FA5}">
                      <a16:colId xmlns:a16="http://schemas.microsoft.com/office/drawing/2014/main" val="1449223156"/>
                    </a:ext>
                  </a:extLst>
                </a:gridCol>
                <a:gridCol w="370332">
                  <a:extLst>
                    <a:ext uri="{9D8B030D-6E8A-4147-A177-3AD203B41FA5}">
                      <a16:colId xmlns:a16="http://schemas.microsoft.com/office/drawing/2014/main" val="919315984"/>
                    </a:ext>
                  </a:extLst>
                </a:gridCol>
                <a:gridCol w="370332">
                  <a:extLst>
                    <a:ext uri="{9D8B030D-6E8A-4147-A177-3AD203B41FA5}">
                      <a16:colId xmlns:a16="http://schemas.microsoft.com/office/drawing/2014/main" val="4042661949"/>
                    </a:ext>
                  </a:extLst>
                </a:gridCol>
                <a:gridCol w="329184">
                  <a:extLst>
                    <a:ext uri="{9D8B030D-6E8A-4147-A177-3AD203B41FA5}">
                      <a16:colId xmlns:a16="http://schemas.microsoft.com/office/drawing/2014/main" val="202630776"/>
                    </a:ext>
                  </a:extLst>
                </a:gridCol>
                <a:gridCol w="329184">
                  <a:extLst>
                    <a:ext uri="{9D8B030D-6E8A-4147-A177-3AD203B41FA5}">
                      <a16:colId xmlns:a16="http://schemas.microsoft.com/office/drawing/2014/main" val="1208531290"/>
                    </a:ext>
                  </a:extLst>
                </a:gridCol>
                <a:gridCol w="329184">
                  <a:extLst>
                    <a:ext uri="{9D8B030D-6E8A-4147-A177-3AD203B41FA5}">
                      <a16:colId xmlns:a16="http://schemas.microsoft.com/office/drawing/2014/main" val="2386725061"/>
                    </a:ext>
                  </a:extLst>
                </a:gridCol>
                <a:gridCol w="329184">
                  <a:extLst>
                    <a:ext uri="{9D8B030D-6E8A-4147-A177-3AD203B41FA5}">
                      <a16:colId xmlns:a16="http://schemas.microsoft.com/office/drawing/2014/main" val="1215886995"/>
                    </a:ext>
                  </a:extLst>
                </a:gridCol>
                <a:gridCol w="329184">
                  <a:extLst>
                    <a:ext uri="{9D8B030D-6E8A-4147-A177-3AD203B41FA5}">
                      <a16:colId xmlns:a16="http://schemas.microsoft.com/office/drawing/2014/main" val="890505687"/>
                    </a:ext>
                  </a:extLst>
                </a:gridCol>
                <a:gridCol w="329184">
                  <a:extLst>
                    <a:ext uri="{9D8B030D-6E8A-4147-A177-3AD203B41FA5}">
                      <a16:colId xmlns:a16="http://schemas.microsoft.com/office/drawing/2014/main" val="1088784587"/>
                    </a:ext>
                  </a:extLst>
                </a:gridCol>
                <a:gridCol w="329184">
                  <a:extLst>
                    <a:ext uri="{9D8B030D-6E8A-4147-A177-3AD203B41FA5}">
                      <a16:colId xmlns:a16="http://schemas.microsoft.com/office/drawing/2014/main" val="4026304295"/>
                    </a:ext>
                  </a:extLst>
                </a:gridCol>
                <a:gridCol w="329184">
                  <a:extLst>
                    <a:ext uri="{9D8B030D-6E8A-4147-A177-3AD203B41FA5}">
                      <a16:colId xmlns:a16="http://schemas.microsoft.com/office/drawing/2014/main" val="1297733333"/>
                    </a:ext>
                  </a:extLst>
                </a:gridCol>
                <a:gridCol w="329184">
                  <a:extLst>
                    <a:ext uri="{9D8B030D-6E8A-4147-A177-3AD203B41FA5}">
                      <a16:colId xmlns:a16="http://schemas.microsoft.com/office/drawing/2014/main" val="1658284527"/>
                    </a:ext>
                  </a:extLst>
                </a:gridCol>
                <a:gridCol w="370332">
                  <a:extLst>
                    <a:ext uri="{9D8B030D-6E8A-4147-A177-3AD203B41FA5}">
                      <a16:colId xmlns:a16="http://schemas.microsoft.com/office/drawing/2014/main" val="2813505890"/>
                    </a:ext>
                  </a:extLst>
                </a:gridCol>
                <a:gridCol w="370332">
                  <a:extLst>
                    <a:ext uri="{9D8B030D-6E8A-4147-A177-3AD203B41FA5}">
                      <a16:colId xmlns:a16="http://schemas.microsoft.com/office/drawing/2014/main" val="902294119"/>
                    </a:ext>
                  </a:extLst>
                </a:gridCol>
                <a:gridCol w="329184">
                  <a:extLst>
                    <a:ext uri="{9D8B030D-6E8A-4147-A177-3AD203B41FA5}">
                      <a16:colId xmlns:a16="http://schemas.microsoft.com/office/drawing/2014/main" val="3719980425"/>
                    </a:ext>
                  </a:extLst>
                </a:gridCol>
                <a:gridCol w="329184">
                  <a:extLst>
                    <a:ext uri="{9D8B030D-6E8A-4147-A177-3AD203B41FA5}">
                      <a16:colId xmlns:a16="http://schemas.microsoft.com/office/drawing/2014/main" val="2132556304"/>
                    </a:ext>
                  </a:extLst>
                </a:gridCol>
                <a:gridCol w="370332">
                  <a:extLst>
                    <a:ext uri="{9D8B030D-6E8A-4147-A177-3AD203B41FA5}">
                      <a16:colId xmlns:a16="http://schemas.microsoft.com/office/drawing/2014/main" val="1633704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8027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928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- 2018-09-01 10:00:02 </a:t>
                      </a:r>
                      <a:r>
                        <a:rPr kumimoji="0" lang="en-US" sz="1000" b="0" i="0" u="none" strike="noStrike" kern="1200" cap="none" spc="0" normalizeH="0" baseline="0" noProof="0">
                          <a:ln>
                            <a:noFill/>
                          </a:ln>
                          <a:solidFill>
                            <a:prstClr val="black"/>
                          </a:solidFill>
                          <a:effectLst/>
                          <a:uLnTx/>
                          <a:uFillTx/>
                          <a:latin typeface="+mn-lt"/>
                          <a:ea typeface="+mn-ea"/>
                          <a:cs typeface="+mn-cs"/>
                        </a:rPr>
                        <a:t> 
 "Ber" months na! Maririnig na natin muli ang mga Christmas songs ni Jose Mari Chan, hudyat na ng pagsisimula ng pagdiriwang ng Paskong Pinoy. Ikaw, anong Christmas song ang paborito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1254922"/>
                  </a:ext>
                </a:extLst>
              </a:tr>
            </a:tbl>
          </a:graphicData>
        </a:graphic>
      </p:graphicFrame>
      <p:sp>
        <p:nvSpPr>
          <p:cNvPr id="4" name="Text Placeholder 3">
            <a:extLst>
              <a:ext uri="{FF2B5EF4-FFF2-40B4-BE49-F238E27FC236}">
                <a16:creationId xmlns:a16="http://schemas.microsoft.com/office/drawing/2014/main" id="{7720086A-A687-4BE9-B9FA-7CB259881AD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16230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BDE1-9ABB-4340-A362-D8531972036B}"/>
              </a:ext>
            </a:extLst>
          </p:cNvPr>
          <p:cNvSpPr>
            <a:spLocks noGrp="1"/>
          </p:cNvSpPr>
          <p:nvPr>
            <p:ph type="title"/>
          </p:nvPr>
        </p:nvSpPr>
        <p:spPr/>
        <p:txBody>
          <a:bodyPr/>
          <a:lstStyle/>
          <a:p>
            <a:r>
              <a:rPr lang="en-US"/>
              <a:t>Facebook Own Posts Table  | TGP The Generics Pharmacy - 7 of 15</a:t>
            </a:r>
          </a:p>
        </p:txBody>
      </p:sp>
      <p:graphicFrame>
        <p:nvGraphicFramePr>
          <p:cNvPr id="5" name="Table Placeholder 4">
            <a:extLst>
              <a:ext uri="{FF2B5EF4-FFF2-40B4-BE49-F238E27FC236}">
                <a16:creationId xmlns:a16="http://schemas.microsoft.com/office/drawing/2014/main" id="{FC5D959C-558F-4FB9-AB95-D85FFC11933D}"/>
              </a:ext>
            </a:extLst>
          </p:cNvPr>
          <p:cNvGraphicFramePr>
            <a:graphicFrameLocks noGrp="1"/>
          </p:cNvGraphicFramePr>
          <p:nvPr>
            <p:ph type="tbl" sz="quarter" idx="13"/>
            <p:extLst>
              <p:ext uri="{D42A27DB-BD31-4B8C-83A1-F6EECF244321}">
                <p14:modId xmlns:p14="http://schemas.microsoft.com/office/powerpoint/2010/main" val="376013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59009957"/>
                    </a:ext>
                  </a:extLst>
                </a:gridCol>
                <a:gridCol w="370332">
                  <a:extLst>
                    <a:ext uri="{9D8B030D-6E8A-4147-A177-3AD203B41FA5}">
                      <a16:colId xmlns:a16="http://schemas.microsoft.com/office/drawing/2014/main" val="3114152880"/>
                    </a:ext>
                  </a:extLst>
                </a:gridCol>
                <a:gridCol w="370332">
                  <a:extLst>
                    <a:ext uri="{9D8B030D-6E8A-4147-A177-3AD203B41FA5}">
                      <a16:colId xmlns:a16="http://schemas.microsoft.com/office/drawing/2014/main" val="3897323097"/>
                    </a:ext>
                  </a:extLst>
                </a:gridCol>
                <a:gridCol w="370332">
                  <a:extLst>
                    <a:ext uri="{9D8B030D-6E8A-4147-A177-3AD203B41FA5}">
                      <a16:colId xmlns:a16="http://schemas.microsoft.com/office/drawing/2014/main" val="3593690276"/>
                    </a:ext>
                  </a:extLst>
                </a:gridCol>
                <a:gridCol w="329184">
                  <a:extLst>
                    <a:ext uri="{9D8B030D-6E8A-4147-A177-3AD203B41FA5}">
                      <a16:colId xmlns:a16="http://schemas.microsoft.com/office/drawing/2014/main" val="862408219"/>
                    </a:ext>
                  </a:extLst>
                </a:gridCol>
                <a:gridCol w="329184">
                  <a:extLst>
                    <a:ext uri="{9D8B030D-6E8A-4147-A177-3AD203B41FA5}">
                      <a16:colId xmlns:a16="http://schemas.microsoft.com/office/drawing/2014/main" val="1849894548"/>
                    </a:ext>
                  </a:extLst>
                </a:gridCol>
                <a:gridCol w="329184">
                  <a:extLst>
                    <a:ext uri="{9D8B030D-6E8A-4147-A177-3AD203B41FA5}">
                      <a16:colId xmlns:a16="http://schemas.microsoft.com/office/drawing/2014/main" val="83726884"/>
                    </a:ext>
                  </a:extLst>
                </a:gridCol>
                <a:gridCol w="329184">
                  <a:extLst>
                    <a:ext uri="{9D8B030D-6E8A-4147-A177-3AD203B41FA5}">
                      <a16:colId xmlns:a16="http://schemas.microsoft.com/office/drawing/2014/main" val="684701344"/>
                    </a:ext>
                  </a:extLst>
                </a:gridCol>
                <a:gridCol w="329184">
                  <a:extLst>
                    <a:ext uri="{9D8B030D-6E8A-4147-A177-3AD203B41FA5}">
                      <a16:colId xmlns:a16="http://schemas.microsoft.com/office/drawing/2014/main" val="135040509"/>
                    </a:ext>
                  </a:extLst>
                </a:gridCol>
                <a:gridCol w="329184">
                  <a:extLst>
                    <a:ext uri="{9D8B030D-6E8A-4147-A177-3AD203B41FA5}">
                      <a16:colId xmlns:a16="http://schemas.microsoft.com/office/drawing/2014/main" val="411498016"/>
                    </a:ext>
                  </a:extLst>
                </a:gridCol>
                <a:gridCol w="329184">
                  <a:extLst>
                    <a:ext uri="{9D8B030D-6E8A-4147-A177-3AD203B41FA5}">
                      <a16:colId xmlns:a16="http://schemas.microsoft.com/office/drawing/2014/main" val="282841329"/>
                    </a:ext>
                  </a:extLst>
                </a:gridCol>
                <a:gridCol w="329184">
                  <a:extLst>
                    <a:ext uri="{9D8B030D-6E8A-4147-A177-3AD203B41FA5}">
                      <a16:colId xmlns:a16="http://schemas.microsoft.com/office/drawing/2014/main" val="2500373693"/>
                    </a:ext>
                  </a:extLst>
                </a:gridCol>
                <a:gridCol w="329184">
                  <a:extLst>
                    <a:ext uri="{9D8B030D-6E8A-4147-A177-3AD203B41FA5}">
                      <a16:colId xmlns:a16="http://schemas.microsoft.com/office/drawing/2014/main" val="3499520706"/>
                    </a:ext>
                  </a:extLst>
                </a:gridCol>
                <a:gridCol w="370332">
                  <a:extLst>
                    <a:ext uri="{9D8B030D-6E8A-4147-A177-3AD203B41FA5}">
                      <a16:colId xmlns:a16="http://schemas.microsoft.com/office/drawing/2014/main" val="2620618833"/>
                    </a:ext>
                  </a:extLst>
                </a:gridCol>
                <a:gridCol w="370332">
                  <a:extLst>
                    <a:ext uri="{9D8B030D-6E8A-4147-A177-3AD203B41FA5}">
                      <a16:colId xmlns:a16="http://schemas.microsoft.com/office/drawing/2014/main" val="2172617536"/>
                    </a:ext>
                  </a:extLst>
                </a:gridCol>
                <a:gridCol w="329184">
                  <a:extLst>
                    <a:ext uri="{9D8B030D-6E8A-4147-A177-3AD203B41FA5}">
                      <a16:colId xmlns:a16="http://schemas.microsoft.com/office/drawing/2014/main" val="4155540262"/>
                    </a:ext>
                  </a:extLst>
                </a:gridCol>
                <a:gridCol w="329184">
                  <a:extLst>
                    <a:ext uri="{9D8B030D-6E8A-4147-A177-3AD203B41FA5}">
                      <a16:colId xmlns:a16="http://schemas.microsoft.com/office/drawing/2014/main" val="1370380674"/>
                    </a:ext>
                  </a:extLst>
                </a:gridCol>
                <a:gridCol w="370332">
                  <a:extLst>
                    <a:ext uri="{9D8B030D-6E8A-4147-A177-3AD203B41FA5}">
                      <a16:colId xmlns:a16="http://schemas.microsoft.com/office/drawing/2014/main" val="161084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646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178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155589"/>
                  </a:ext>
                </a:extLst>
              </a:tr>
            </a:tbl>
          </a:graphicData>
        </a:graphic>
      </p:graphicFrame>
      <p:sp>
        <p:nvSpPr>
          <p:cNvPr id="4" name="Text Placeholder 3">
            <a:extLst>
              <a:ext uri="{FF2B5EF4-FFF2-40B4-BE49-F238E27FC236}">
                <a16:creationId xmlns:a16="http://schemas.microsoft.com/office/drawing/2014/main" id="{017B7D46-F210-40B4-9EB7-5895B226472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1345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A9FA1-DD04-4903-9C37-148B21FD082E}"/>
              </a:ext>
            </a:extLst>
          </p:cNvPr>
          <p:cNvSpPr>
            <a:spLocks noGrp="1"/>
          </p:cNvSpPr>
          <p:nvPr>
            <p:ph type="title"/>
          </p:nvPr>
        </p:nvSpPr>
        <p:spPr/>
        <p:txBody>
          <a:bodyPr/>
          <a:lstStyle/>
          <a:p>
            <a:r>
              <a:rPr lang="en-US"/>
              <a:t>Facebook Own Posts Table  | TGP The Generics Pharmacy - 8 of 15</a:t>
            </a:r>
          </a:p>
        </p:txBody>
      </p:sp>
      <p:graphicFrame>
        <p:nvGraphicFramePr>
          <p:cNvPr id="5" name="Table Placeholder 4">
            <a:extLst>
              <a:ext uri="{FF2B5EF4-FFF2-40B4-BE49-F238E27FC236}">
                <a16:creationId xmlns:a16="http://schemas.microsoft.com/office/drawing/2014/main" id="{6B938B97-82B5-4F1E-994A-A90A91C69E68}"/>
              </a:ext>
            </a:extLst>
          </p:cNvPr>
          <p:cNvGraphicFramePr>
            <a:graphicFrameLocks noGrp="1"/>
          </p:cNvGraphicFramePr>
          <p:nvPr>
            <p:ph type="tbl" sz="quarter" idx="13"/>
            <p:extLst>
              <p:ext uri="{D42A27DB-BD31-4B8C-83A1-F6EECF244321}">
                <p14:modId xmlns:p14="http://schemas.microsoft.com/office/powerpoint/2010/main" val="145395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90183484"/>
                    </a:ext>
                  </a:extLst>
                </a:gridCol>
                <a:gridCol w="370332">
                  <a:extLst>
                    <a:ext uri="{9D8B030D-6E8A-4147-A177-3AD203B41FA5}">
                      <a16:colId xmlns:a16="http://schemas.microsoft.com/office/drawing/2014/main" val="729271476"/>
                    </a:ext>
                  </a:extLst>
                </a:gridCol>
                <a:gridCol w="370332">
                  <a:extLst>
                    <a:ext uri="{9D8B030D-6E8A-4147-A177-3AD203B41FA5}">
                      <a16:colId xmlns:a16="http://schemas.microsoft.com/office/drawing/2014/main" val="1149188745"/>
                    </a:ext>
                  </a:extLst>
                </a:gridCol>
                <a:gridCol w="370332">
                  <a:extLst>
                    <a:ext uri="{9D8B030D-6E8A-4147-A177-3AD203B41FA5}">
                      <a16:colId xmlns:a16="http://schemas.microsoft.com/office/drawing/2014/main" val="3773286694"/>
                    </a:ext>
                  </a:extLst>
                </a:gridCol>
                <a:gridCol w="329184">
                  <a:extLst>
                    <a:ext uri="{9D8B030D-6E8A-4147-A177-3AD203B41FA5}">
                      <a16:colId xmlns:a16="http://schemas.microsoft.com/office/drawing/2014/main" val="3915882335"/>
                    </a:ext>
                  </a:extLst>
                </a:gridCol>
                <a:gridCol w="329184">
                  <a:extLst>
                    <a:ext uri="{9D8B030D-6E8A-4147-A177-3AD203B41FA5}">
                      <a16:colId xmlns:a16="http://schemas.microsoft.com/office/drawing/2014/main" val="4054458325"/>
                    </a:ext>
                  </a:extLst>
                </a:gridCol>
                <a:gridCol w="329184">
                  <a:extLst>
                    <a:ext uri="{9D8B030D-6E8A-4147-A177-3AD203B41FA5}">
                      <a16:colId xmlns:a16="http://schemas.microsoft.com/office/drawing/2014/main" val="3232893483"/>
                    </a:ext>
                  </a:extLst>
                </a:gridCol>
                <a:gridCol w="329184">
                  <a:extLst>
                    <a:ext uri="{9D8B030D-6E8A-4147-A177-3AD203B41FA5}">
                      <a16:colId xmlns:a16="http://schemas.microsoft.com/office/drawing/2014/main" val="652507805"/>
                    </a:ext>
                  </a:extLst>
                </a:gridCol>
                <a:gridCol w="329184">
                  <a:extLst>
                    <a:ext uri="{9D8B030D-6E8A-4147-A177-3AD203B41FA5}">
                      <a16:colId xmlns:a16="http://schemas.microsoft.com/office/drawing/2014/main" val="2419068847"/>
                    </a:ext>
                  </a:extLst>
                </a:gridCol>
                <a:gridCol w="329184">
                  <a:extLst>
                    <a:ext uri="{9D8B030D-6E8A-4147-A177-3AD203B41FA5}">
                      <a16:colId xmlns:a16="http://schemas.microsoft.com/office/drawing/2014/main" val="3142760900"/>
                    </a:ext>
                  </a:extLst>
                </a:gridCol>
                <a:gridCol w="329184">
                  <a:extLst>
                    <a:ext uri="{9D8B030D-6E8A-4147-A177-3AD203B41FA5}">
                      <a16:colId xmlns:a16="http://schemas.microsoft.com/office/drawing/2014/main" val="3946007052"/>
                    </a:ext>
                  </a:extLst>
                </a:gridCol>
                <a:gridCol w="329184">
                  <a:extLst>
                    <a:ext uri="{9D8B030D-6E8A-4147-A177-3AD203B41FA5}">
                      <a16:colId xmlns:a16="http://schemas.microsoft.com/office/drawing/2014/main" val="3803788339"/>
                    </a:ext>
                  </a:extLst>
                </a:gridCol>
                <a:gridCol w="329184">
                  <a:extLst>
                    <a:ext uri="{9D8B030D-6E8A-4147-A177-3AD203B41FA5}">
                      <a16:colId xmlns:a16="http://schemas.microsoft.com/office/drawing/2014/main" val="542149502"/>
                    </a:ext>
                  </a:extLst>
                </a:gridCol>
                <a:gridCol w="370332">
                  <a:extLst>
                    <a:ext uri="{9D8B030D-6E8A-4147-A177-3AD203B41FA5}">
                      <a16:colId xmlns:a16="http://schemas.microsoft.com/office/drawing/2014/main" val="3050748754"/>
                    </a:ext>
                  </a:extLst>
                </a:gridCol>
                <a:gridCol w="370332">
                  <a:extLst>
                    <a:ext uri="{9D8B030D-6E8A-4147-A177-3AD203B41FA5}">
                      <a16:colId xmlns:a16="http://schemas.microsoft.com/office/drawing/2014/main" val="933539511"/>
                    </a:ext>
                  </a:extLst>
                </a:gridCol>
                <a:gridCol w="329184">
                  <a:extLst>
                    <a:ext uri="{9D8B030D-6E8A-4147-A177-3AD203B41FA5}">
                      <a16:colId xmlns:a16="http://schemas.microsoft.com/office/drawing/2014/main" val="2035626276"/>
                    </a:ext>
                  </a:extLst>
                </a:gridCol>
                <a:gridCol w="329184">
                  <a:extLst>
                    <a:ext uri="{9D8B030D-6E8A-4147-A177-3AD203B41FA5}">
                      <a16:colId xmlns:a16="http://schemas.microsoft.com/office/drawing/2014/main" val="1360659966"/>
                    </a:ext>
                  </a:extLst>
                </a:gridCol>
                <a:gridCol w="370332">
                  <a:extLst>
                    <a:ext uri="{9D8B030D-6E8A-4147-A177-3AD203B41FA5}">
                      <a16:colId xmlns:a16="http://schemas.microsoft.com/office/drawing/2014/main" val="1708719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714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135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6935832"/>
                  </a:ext>
                </a:extLst>
              </a:tr>
            </a:tbl>
          </a:graphicData>
        </a:graphic>
      </p:graphicFrame>
      <p:sp>
        <p:nvSpPr>
          <p:cNvPr id="4" name="Text Placeholder 3">
            <a:extLst>
              <a:ext uri="{FF2B5EF4-FFF2-40B4-BE49-F238E27FC236}">
                <a16:creationId xmlns:a16="http://schemas.microsoft.com/office/drawing/2014/main" id="{C8EF2C7C-115F-49EB-AAFA-D8BB7C93939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04983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2ECBE-561C-402D-9897-528EDD2E0A64}"/>
              </a:ext>
            </a:extLst>
          </p:cNvPr>
          <p:cNvSpPr>
            <a:spLocks noGrp="1"/>
          </p:cNvSpPr>
          <p:nvPr>
            <p:ph type="title"/>
          </p:nvPr>
        </p:nvSpPr>
        <p:spPr/>
        <p:txBody>
          <a:bodyPr/>
          <a:lstStyle/>
          <a:p>
            <a:r>
              <a:rPr lang="en-US"/>
              <a:t>Facebook Own Posts Table  | TGP The Generics Pharmacy - 9 of 15</a:t>
            </a:r>
          </a:p>
        </p:txBody>
      </p:sp>
      <p:graphicFrame>
        <p:nvGraphicFramePr>
          <p:cNvPr id="5" name="Table Placeholder 4">
            <a:extLst>
              <a:ext uri="{FF2B5EF4-FFF2-40B4-BE49-F238E27FC236}">
                <a16:creationId xmlns:a16="http://schemas.microsoft.com/office/drawing/2014/main" id="{4FA9B3D2-842A-47EC-818B-6525A3EE7CE2}"/>
              </a:ext>
            </a:extLst>
          </p:cNvPr>
          <p:cNvGraphicFramePr>
            <a:graphicFrameLocks noGrp="1"/>
          </p:cNvGraphicFramePr>
          <p:nvPr>
            <p:ph type="tbl" sz="quarter" idx="13"/>
            <p:extLst>
              <p:ext uri="{D42A27DB-BD31-4B8C-83A1-F6EECF244321}">
                <p14:modId xmlns:p14="http://schemas.microsoft.com/office/powerpoint/2010/main" val="3094079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4343514"/>
                    </a:ext>
                  </a:extLst>
                </a:gridCol>
                <a:gridCol w="370332">
                  <a:extLst>
                    <a:ext uri="{9D8B030D-6E8A-4147-A177-3AD203B41FA5}">
                      <a16:colId xmlns:a16="http://schemas.microsoft.com/office/drawing/2014/main" val="2864173686"/>
                    </a:ext>
                  </a:extLst>
                </a:gridCol>
                <a:gridCol w="370332">
                  <a:extLst>
                    <a:ext uri="{9D8B030D-6E8A-4147-A177-3AD203B41FA5}">
                      <a16:colId xmlns:a16="http://schemas.microsoft.com/office/drawing/2014/main" val="2034760422"/>
                    </a:ext>
                  </a:extLst>
                </a:gridCol>
                <a:gridCol w="370332">
                  <a:extLst>
                    <a:ext uri="{9D8B030D-6E8A-4147-A177-3AD203B41FA5}">
                      <a16:colId xmlns:a16="http://schemas.microsoft.com/office/drawing/2014/main" val="2814820833"/>
                    </a:ext>
                  </a:extLst>
                </a:gridCol>
                <a:gridCol w="329184">
                  <a:extLst>
                    <a:ext uri="{9D8B030D-6E8A-4147-A177-3AD203B41FA5}">
                      <a16:colId xmlns:a16="http://schemas.microsoft.com/office/drawing/2014/main" val="4020248662"/>
                    </a:ext>
                  </a:extLst>
                </a:gridCol>
                <a:gridCol w="329184">
                  <a:extLst>
                    <a:ext uri="{9D8B030D-6E8A-4147-A177-3AD203B41FA5}">
                      <a16:colId xmlns:a16="http://schemas.microsoft.com/office/drawing/2014/main" val="1838425309"/>
                    </a:ext>
                  </a:extLst>
                </a:gridCol>
                <a:gridCol w="329184">
                  <a:extLst>
                    <a:ext uri="{9D8B030D-6E8A-4147-A177-3AD203B41FA5}">
                      <a16:colId xmlns:a16="http://schemas.microsoft.com/office/drawing/2014/main" val="353916219"/>
                    </a:ext>
                  </a:extLst>
                </a:gridCol>
                <a:gridCol w="329184">
                  <a:extLst>
                    <a:ext uri="{9D8B030D-6E8A-4147-A177-3AD203B41FA5}">
                      <a16:colId xmlns:a16="http://schemas.microsoft.com/office/drawing/2014/main" val="379735134"/>
                    </a:ext>
                  </a:extLst>
                </a:gridCol>
                <a:gridCol w="329184">
                  <a:extLst>
                    <a:ext uri="{9D8B030D-6E8A-4147-A177-3AD203B41FA5}">
                      <a16:colId xmlns:a16="http://schemas.microsoft.com/office/drawing/2014/main" val="1227215136"/>
                    </a:ext>
                  </a:extLst>
                </a:gridCol>
                <a:gridCol w="329184">
                  <a:extLst>
                    <a:ext uri="{9D8B030D-6E8A-4147-A177-3AD203B41FA5}">
                      <a16:colId xmlns:a16="http://schemas.microsoft.com/office/drawing/2014/main" val="2471520673"/>
                    </a:ext>
                  </a:extLst>
                </a:gridCol>
                <a:gridCol w="329184">
                  <a:extLst>
                    <a:ext uri="{9D8B030D-6E8A-4147-A177-3AD203B41FA5}">
                      <a16:colId xmlns:a16="http://schemas.microsoft.com/office/drawing/2014/main" val="3085696874"/>
                    </a:ext>
                  </a:extLst>
                </a:gridCol>
                <a:gridCol w="329184">
                  <a:extLst>
                    <a:ext uri="{9D8B030D-6E8A-4147-A177-3AD203B41FA5}">
                      <a16:colId xmlns:a16="http://schemas.microsoft.com/office/drawing/2014/main" val="228803274"/>
                    </a:ext>
                  </a:extLst>
                </a:gridCol>
                <a:gridCol w="329184">
                  <a:extLst>
                    <a:ext uri="{9D8B030D-6E8A-4147-A177-3AD203B41FA5}">
                      <a16:colId xmlns:a16="http://schemas.microsoft.com/office/drawing/2014/main" val="342449217"/>
                    </a:ext>
                  </a:extLst>
                </a:gridCol>
                <a:gridCol w="370332">
                  <a:extLst>
                    <a:ext uri="{9D8B030D-6E8A-4147-A177-3AD203B41FA5}">
                      <a16:colId xmlns:a16="http://schemas.microsoft.com/office/drawing/2014/main" val="2464715821"/>
                    </a:ext>
                  </a:extLst>
                </a:gridCol>
                <a:gridCol w="370332">
                  <a:extLst>
                    <a:ext uri="{9D8B030D-6E8A-4147-A177-3AD203B41FA5}">
                      <a16:colId xmlns:a16="http://schemas.microsoft.com/office/drawing/2014/main" val="1524975270"/>
                    </a:ext>
                  </a:extLst>
                </a:gridCol>
                <a:gridCol w="329184">
                  <a:extLst>
                    <a:ext uri="{9D8B030D-6E8A-4147-A177-3AD203B41FA5}">
                      <a16:colId xmlns:a16="http://schemas.microsoft.com/office/drawing/2014/main" val="3714745870"/>
                    </a:ext>
                  </a:extLst>
                </a:gridCol>
                <a:gridCol w="329184">
                  <a:extLst>
                    <a:ext uri="{9D8B030D-6E8A-4147-A177-3AD203B41FA5}">
                      <a16:colId xmlns:a16="http://schemas.microsoft.com/office/drawing/2014/main" val="2031247262"/>
                    </a:ext>
                  </a:extLst>
                </a:gridCol>
                <a:gridCol w="370332">
                  <a:extLst>
                    <a:ext uri="{9D8B030D-6E8A-4147-A177-3AD203B41FA5}">
                      <a16:colId xmlns:a16="http://schemas.microsoft.com/office/drawing/2014/main" val="240090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169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1447858"/>
                  </a:ext>
                </a:extLst>
              </a:tr>
            </a:tbl>
          </a:graphicData>
        </a:graphic>
      </p:graphicFrame>
      <p:sp>
        <p:nvSpPr>
          <p:cNvPr id="4" name="Text Placeholder 3">
            <a:extLst>
              <a:ext uri="{FF2B5EF4-FFF2-40B4-BE49-F238E27FC236}">
                <a16:creationId xmlns:a16="http://schemas.microsoft.com/office/drawing/2014/main" id="{2C50010A-7D05-4BDD-AD0F-F0B1EB2926F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51568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8C5DF-E71F-4DC3-8777-18BC2CE771EF}"/>
              </a:ext>
            </a:extLst>
          </p:cNvPr>
          <p:cNvSpPr>
            <a:spLocks noGrp="1"/>
          </p:cNvSpPr>
          <p:nvPr>
            <p:ph type="title"/>
          </p:nvPr>
        </p:nvSpPr>
        <p:spPr/>
        <p:txBody>
          <a:bodyPr/>
          <a:lstStyle/>
          <a:p>
            <a:r>
              <a:rPr lang="en-US"/>
              <a:t>Facebook Own Posts Table  | TGP The Generics Pharmacy - 10 of 15</a:t>
            </a:r>
          </a:p>
        </p:txBody>
      </p:sp>
      <p:graphicFrame>
        <p:nvGraphicFramePr>
          <p:cNvPr id="5" name="Table Placeholder 4">
            <a:extLst>
              <a:ext uri="{FF2B5EF4-FFF2-40B4-BE49-F238E27FC236}">
                <a16:creationId xmlns:a16="http://schemas.microsoft.com/office/drawing/2014/main" id="{55E55BD4-EF74-4E1F-9129-2A2DF7F128BA}"/>
              </a:ext>
            </a:extLst>
          </p:cNvPr>
          <p:cNvGraphicFramePr>
            <a:graphicFrameLocks noGrp="1"/>
          </p:cNvGraphicFramePr>
          <p:nvPr>
            <p:ph type="tbl" sz="quarter" idx="13"/>
            <p:extLst>
              <p:ext uri="{D42A27DB-BD31-4B8C-83A1-F6EECF244321}">
                <p14:modId xmlns:p14="http://schemas.microsoft.com/office/powerpoint/2010/main" val="1702767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14771328"/>
                    </a:ext>
                  </a:extLst>
                </a:gridCol>
                <a:gridCol w="370332">
                  <a:extLst>
                    <a:ext uri="{9D8B030D-6E8A-4147-A177-3AD203B41FA5}">
                      <a16:colId xmlns:a16="http://schemas.microsoft.com/office/drawing/2014/main" val="2881189437"/>
                    </a:ext>
                  </a:extLst>
                </a:gridCol>
                <a:gridCol w="370332">
                  <a:extLst>
                    <a:ext uri="{9D8B030D-6E8A-4147-A177-3AD203B41FA5}">
                      <a16:colId xmlns:a16="http://schemas.microsoft.com/office/drawing/2014/main" val="1590806391"/>
                    </a:ext>
                  </a:extLst>
                </a:gridCol>
                <a:gridCol w="370332">
                  <a:extLst>
                    <a:ext uri="{9D8B030D-6E8A-4147-A177-3AD203B41FA5}">
                      <a16:colId xmlns:a16="http://schemas.microsoft.com/office/drawing/2014/main" val="306861052"/>
                    </a:ext>
                  </a:extLst>
                </a:gridCol>
                <a:gridCol w="329184">
                  <a:extLst>
                    <a:ext uri="{9D8B030D-6E8A-4147-A177-3AD203B41FA5}">
                      <a16:colId xmlns:a16="http://schemas.microsoft.com/office/drawing/2014/main" val="4181160753"/>
                    </a:ext>
                  </a:extLst>
                </a:gridCol>
                <a:gridCol w="329184">
                  <a:extLst>
                    <a:ext uri="{9D8B030D-6E8A-4147-A177-3AD203B41FA5}">
                      <a16:colId xmlns:a16="http://schemas.microsoft.com/office/drawing/2014/main" val="1673488255"/>
                    </a:ext>
                  </a:extLst>
                </a:gridCol>
                <a:gridCol w="329184">
                  <a:extLst>
                    <a:ext uri="{9D8B030D-6E8A-4147-A177-3AD203B41FA5}">
                      <a16:colId xmlns:a16="http://schemas.microsoft.com/office/drawing/2014/main" val="59158315"/>
                    </a:ext>
                  </a:extLst>
                </a:gridCol>
                <a:gridCol w="329184">
                  <a:extLst>
                    <a:ext uri="{9D8B030D-6E8A-4147-A177-3AD203B41FA5}">
                      <a16:colId xmlns:a16="http://schemas.microsoft.com/office/drawing/2014/main" val="3558923440"/>
                    </a:ext>
                  </a:extLst>
                </a:gridCol>
                <a:gridCol w="329184">
                  <a:extLst>
                    <a:ext uri="{9D8B030D-6E8A-4147-A177-3AD203B41FA5}">
                      <a16:colId xmlns:a16="http://schemas.microsoft.com/office/drawing/2014/main" val="3016198955"/>
                    </a:ext>
                  </a:extLst>
                </a:gridCol>
                <a:gridCol w="329184">
                  <a:extLst>
                    <a:ext uri="{9D8B030D-6E8A-4147-A177-3AD203B41FA5}">
                      <a16:colId xmlns:a16="http://schemas.microsoft.com/office/drawing/2014/main" val="69923917"/>
                    </a:ext>
                  </a:extLst>
                </a:gridCol>
                <a:gridCol w="329184">
                  <a:extLst>
                    <a:ext uri="{9D8B030D-6E8A-4147-A177-3AD203B41FA5}">
                      <a16:colId xmlns:a16="http://schemas.microsoft.com/office/drawing/2014/main" val="2150155904"/>
                    </a:ext>
                  </a:extLst>
                </a:gridCol>
                <a:gridCol w="329184">
                  <a:extLst>
                    <a:ext uri="{9D8B030D-6E8A-4147-A177-3AD203B41FA5}">
                      <a16:colId xmlns:a16="http://schemas.microsoft.com/office/drawing/2014/main" val="349883227"/>
                    </a:ext>
                  </a:extLst>
                </a:gridCol>
                <a:gridCol w="329184">
                  <a:extLst>
                    <a:ext uri="{9D8B030D-6E8A-4147-A177-3AD203B41FA5}">
                      <a16:colId xmlns:a16="http://schemas.microsoft.com/office/drawing/2014/main" val="601576737"/>
                    </a:ext>
                  </a:extLst>
                </a:gridCol>
                <a:gridCol w="370332">
                  <a:extLst>
                    <a:ext uri="{9D8B030D-6E8A-4147-A177-3AD203B41FA5}">
                      <a16:colId xmlns:a16="http://schemas.microsoft.com/office/drawing/2014/main" val="2052639584"/>
                    </a:ext>
                  </a:extLst>
                </a:gridCol>
                <a:gridCol w="370332">
                  <a:extLst>
                    <a:ext uri="{9D8B030D-6E8A-4147-A177-3AD203B41FA5}">
                      <a16:colId xmlns:a16="http://schemas.microsoft.com/office/drawing/2014/main" val="3564856011"/>
                    </a:ext>
                  </a:extLst>
                </a:gridCol>
                <a:gridCol w="329184">
                  <a:extLst>
                    <a:ext uri="{9D8B030D-6E8A-4147-A177-3AD203B41FA5}">
                      <a16:colId xmlns:a16="http://schemas.microsoft.com/office/drawing/2014/main" val="276876053"/>
                    </a:ext>
                  </a:extLst>
                </a:gridCol>
                <a:gridCol w="329184">
                  <a:extLst>
                    <a:ext uri="{9D8B030D-6E8A-4147-A177-3AD203B41FA5}">
                      <a16:colId xmlns:a16="http://schemas.microsoft.com/office/drawing/2014/main" val="1007024907"/>
                    </a:ext>
                  </a:extLst>
                </a:gridCol>
                <a:gridCol w="370332">
                  <a:extLst>
                    <a:ext uri="{9D8B030D-6E8A-4147-A177-3AD203B41FA5}">
                      <a16:colId xmlns:a16="http://schemas.microsoft.com/office/drawing/2014/main" val="2746632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933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25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978748"/>
                  </a:ext>
                </a:extLst>
              </a:tr>
            </a:tbl>
          </a:graphicData>
        </a:graphic>
      </p:graphicFrame>
      <p:sp>
        <p:nvSpPr>
          <p:cNvPr id="4" name="Text Placeholder 3">
            <a:extLst>
              <a:ext uri="{FF2B5EF4-FFF2-40B4-BE49-F238E27FC236}">
                <a16:creationId xmlns:a16="http://schemas.microsoft.com/office/drawing/2014/main" id="{797B58F3-DBFE-4652-BF3B-2E7CF5156C5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89828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1EDEE-398F-4293-BE3D-D55B19BC066A}"/>
              </a:ext>
            </a:extLst>
          </p:cNvPr>
          <p:cNvSpPr>
            <a:spLocks noGrp="1"/>
          </p:cNvSpPr>
          <p:nvPr>
            <p:ph type="title"/>
          </p:nvPr>
        </p:nvSpPr>
        <p:spPr/>
        <p:txBody>
          <a:bodyPr/>
          <a:lstStyle/>
          <a:p>
            <a:r>
              <a:rPr lang="en-US"/>
              <a:t>Facebook Own Posts Table  | TGP The Generics Pharmacy - 11 of 15</a:t>
            </a:r>
          </a:p>
        </p:txBody>
      </p:sp>
      <p:graphicFrame>
        <p:nvGraphicFramePr>
          <p:cNvPr id="5" name="Table Placeholder 4">
            <a:extLst>
              <a:ext uri="{FF2B5EF4-FFF2-40B4-BE49-F238E27FC236}">
                <a16:creationId xmlns:a16="http://schemas.microsoft.com/office/drawing/2014/main" id="{7E1367D3-BED4-494E-8A36-61601439B839}"/>
              </a:ext>
            </a:extLst>
          </p:cNvPr>
          <p:cNvGraphicFramePr>
            <a:graphicFrameLocks noGrp="1"/>
          </p:cNvGraphicFramePr>
          <p:nvPr>
            <p:ph type="tbl" sz="quarter" idx="13"/>
            <p:extLst>
              <p:ext uri="{D42A27DB-BD31-4B8C-83A1-F6EECF244321}">
                <p14:modId xmlns:p14="http://schemas.microsoft.com/office/powerpoint/2010/main" val="56659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1721810"/>
                    </a:ext>
                  </a:extLst>
                </a:gridCol>
                <a:gridCol w="370332">
                  <a:extLst>
                    <a:ext uri="{9D8B030D-6E8A-4147-A177-3AD203B41FA5}">
                      <a16:colId xmlns:a16="http://schemas.microsoft.com/office/drawing/2014/main" val="3536092450"/>
                    </a:ext>
                  </a:extLst>
                </a:gridCol>
                <a:gridCol w="370332">
                  <a:extLst>
                    <a:ext uri="{9D8B030D-6E8A-4147-A177-3AD203B41FA5}">
                      <a16:colId xmlns:a16="http://schemas.microsoft.com/office/drawing/2014/main" val="1526608723"/>
                    </a:ext>
                  </a:extLst>
                </a:gridCol>
                <a:gridCol w="370332">
                  <a:extLst>
                    <a:ext uri="{9D8B030D-6E8A-4147-A177-3AD203B41FA5}">
                      <a16:colId xmlns:a16="http://schemas.microsoft.com/office/drawing/2014/main" val="3776983059"/>
                    </a:ext>
                  </a:extLst>
                </a:gridCol>
                <a:gridCol w="329184">
                  <a:extLst>
                    <a:ext uri="{9D8B030D-6E8A-4147-A177-3AD203B41FA5}">
                      <a16:colId xmlns:a16="http://schemas.microsoft.com/office/drawing/2014/main" val="3004690481"/>
                    </a:ext>
                  </a:extLst>
                </a:gridCol>
                <a:gridCol w="329184">
                  <a:extLst>
                    <a:ext uri="{9D8B030D-6E8A-4147-A177-3AD203B41FA5}">
                      <a16:colId xmlns:a16="http://schemas.microsoft.com/office/drawing/2014/main" val="727133809"/>
                    </a:ext>
                  </a:extLst>
                </a:gridCol>
                <a:gridCol w="329184">
                  <a:extLst>
                    <a:ext uri="{9D8B030D-6E8A-4147-A177-3AD203B41FA5}">
                      <a16:colId xmlns:a16="http://schemas.microsoft.com/office/drawing/2014/main" val="2672737092"/>
                    </a:ext>
                  </a:extLst>
                </a:gridCol>
                <a:gridCol w="329184">
                  <a:extLst>
                    <a:ext uri="{9D8B030D-6E8A-4147-A177-3AD203B41FA5}">
                      <a16:colId xmlns:a16="http://schemas.microsoft.com/office/drawing/2014/main" val="4059841880"/>
                    </a:ext>
                  </a:extLst>
                </a:gridCol>
                <a:gridCol w="329184">
                  <a:extLst>
                    <a:ext uri="{9D8B030D-6E8A-4147-A177-3AD203B41FA5}">
                      <a16:colId xmlns:a16="http://schemas.microsoft.com/office/drawing/2014/main" val="2302909601"/>
                    </a:ext>
                  </a:extLst>
                </a:gridCol>
                <a:gridCol w="329184">
                  <a:extLst>
                    <a:ext uri="{9D8B030D-6E8A-4147-A177-3AD203B41FA5}">
                      <a16:colId xmlns:a16="http://schemas.microsoft.com/office/drawing/2014/main" val="2149116810"/>
                    </a:ext>
                  </a:extLst>
                </a:gridCol>
                <a:gridCol w="329184">
                  <a:extLst>
                    <a:ext uri="{9D8B030D-6E8A-4147-A177-3AD203B41FA5}">
                      <a16:colId xmlns:a16="http://schemas.microsoft.com/office/drawing/2014/main" val="603746417"/>
                    </a:ext>
                  </a:extLst>
                </a:gridCol>
                <a:gridCol w="329184">
                  <a:extLst>
                    <a:ext uri="{9D8B030D-6E8A-4147-A177-3AD203B41FA5}">
                      <a16:colId xmlns:a16="http://schemas.microsoft.com/office/drawing/2014/main" val="2381357488"/>
                    </a:ext>
                  </a:extLst>
                </a:gridCol>
                <a:gridCol w="329184">
                  <a:extLst>
                    <a:ext uri="{9D8B030D-6E8A-4147-A177-3AD203B41FA5}">
                      <a16:colId xmlns:a16="http://schemas.microsoft.com/office/drawing/2014/main" val="3511267386"/>
                    </a:ext>
                  </a:extLst>
                </a:gridCol>
                <a:gridCol w="370332">
                  <a:extLst>
                    <a:ext uri="{9D8B030D-6E8A-4147-A177-3AD203B41FA5}">
                      <a16:colId xmlns:a16="http://schemas.microsoft.com/office/drawing/2014/main" val="1505244866"/>
                    </a:ext>
                  </a:extLst>
                </a:gridCol>
                <a:gridCol w="370332">
                  <a:extLst>
                    <a:ext uri="{9D8B030D-6E8A-4147-A177-3AD203B41FA5}">
                      <a16:colId xmlns:a16="http://schemas.microsoft.com/office/drawing/2014/main" val="2649049255"/>
                    </a:ext>
                  </a:extLst>
                </a:gridCol>
                <a:gridCol w="329184">
                  <a:extLst>
                    <a:ext uri="{9D8B030D-6E8A-4147-A177-3AD203B41FA5}">
                      <a16:colId xmlns:a16="http://schemas.microsoft.com/office/drawing/2014/main" val="3646132369"/>
                    </a:ext>
                  </a:extLst>
                </a:gridCol>
                <a:gridCol w="329184">
                  <a:extLst>
                    <a:ext uri="{9D8B030D-6E8A-4147-A177-3AD203B41FA5}">
                      <a16:colId xmlns:a16="http://schemas.microsoft.com/office/drawing/2014/main" val="360774914"/>
                    </a:ext>
                  </a:extLst>
                </a:gridCol>
                <a:gridCol w="370332">
                  <a:extLst>
                    <a:ext uri="{9D8B030D-6E8A-4147-A177-3AD203B41FA5}">
                      <a16:colId xmlns:a16="http://schemas.microsoft.com/office/drawing/2014/main" val="2940534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639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0140698"/>
                  </a:ext>
                </a:extLst>
              </a:tr>
            </a:tbl>
          </a:graphicData>
        </a:graphic>
      </p:graphicFrame>
      <p:sp>
        <p:nvSpPr>
          <p:cNvPr id="4" name="Text Placeholder 3">
            <a:extLst>
              <a:ext uri="{FF2B5EF4-FFF2-40B4-BE49-F238E27FC236}">
                <a16:creationId xmlns:a16="http://schemas.microsoft.com/office/drawing/2014/main" id="{0E7030A2-D981-4569-AED2-2E16EB6D00F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25033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E84D8-5E38-4A32-AB8B-2F51D04C95A2}"/>
              </a:ext>
            </a:extLst>
          </p:cNvPr>
          <p:cNvSpPr>
            <a:spLocks noGrp="1"/>
          </p:cNvSpPr>
          <p:nvPr>
            <p:ph type="title"/>
          </p:nvPr>
        </p:nvSpPr>
        <p:spPr/>
        <p:txBody>
          <a:bodyPr/>
          <a:lstStyle/>
          <a:p>
            <a:r>
              <a:rPr lang="en-US"/>
              <a:t>Facebook Own Posts Table  | TGP The Generics Pharmacy - 12 of 15</a:t>
            </a:r>
          </a:p>
        </p:txBody>
      </p:sp>
      <p:graphicFrame>
        <p:nvGraphicFramePr>
          <p:cNvPr id="5" name="Table Placeholder 4">
            <a:extLst>
              <a:ext uri="{FF2B5EF4-FFF2-40B4-BE49-F238E27FC236}">
                <a16:creationId xmlns:a16="http://schemas.microsoft.com/office/drawing/2014/main" id="{914D57D9-58D1-4FA5-B211-0C7914BE6D88}"/>
              </a:ext>
            </a:extLst>
          </p:cNvPr>
          <p:cNvGraphicFramePr>
            <a:graphicFrameLocks noGrp="1"/>
          </p:cNvGraphicFramePr>
          <p:nvPr>
            <p:ph type="tbl" sz="quarter" idx="13"/>
            <p:extLst>
              <p:ext uri="{D42A27DB-BD31-4B8C-83A1-F6EECF244321}">
                <p14:modId xmlns:p14="http://schemas.microsoft.com/office/powerpoint/2010/main" val="407449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1162004"/>
                    </a:ext>
                  </a:extLst>
                </a:gridCol>
                <a:gridCol w="370332">
                  <a:extLst>
                    <a:ext uri="{9D8B030D-6E8A-4147-A177-3AD203B41FA5}">
                      <a16:colId xmlns:a16="http://schemas.microsoft.com/office/drawing/2014/main" val="4228873822"/>
                    </a:ext>
                  </a:extLst>
                </a:gridCol>
                <a:gridCol w="370332">
                  <a:extLst>
                    <a:ext uri="{9D8B030D-6E8A-4147-A177-3AD203B41FA5}">
                      <a16:colId xmlns:a16="http://schemas.microsoft.com/office/drawing/2014/main" val="972412198"/>
                    </a:ext>
                  </a:extLst>
                </a:gridCol>
                <a:gridCol w="370332">
                  <a:extLst>
                    <a:ext uri="{9D8B030D-6E8A-4147-A177-3AD203B41FA5}">
                      <a16:colId xmlns:a16="http://schemas.microsoft.com/office/drawing/2014/main" val="2798049915"/>
                    </a:ext>
                  </a:extLst>
                </a:gridCol>
                <a:gridCol w="329184">
                  <a:extLst>
                    <a:ext uri="{9D8B030D-6E8A-4147-A177-3AD203B41FA5}">
                      <a16:colId xmlns:a16="http://schemas.microsoft.com/office/drawing/2014/main" val="2469289349"/>
                    </a:ext>
                  </a:extLst>
                </a:gridCol>
                <a:gridCol w="329184">
                  <a:extLst>
                    <a:ext uri="{9D8B030D-6E8A-4147-A177-3AD203B41FA5}">
                      <a16:colId xmlns:a16="http://schemas.microsoft.com/office/drawing/2014/main" val="1786416937"/>
                    </a:ext>
                  </a:extLst>
                </a:gridCol>
                <a:gridCol w="329184">
                  <a:extLst>
                    <a:ext uri="{9D8B030D-6E8A-4147-A177-3AD203B41FA5}">
                      <a16:colId xmlns:a16="http://schemas.microsoft.com/office/drawing/2014/main" val="3658916871"/>
                    </a:ext>
                  </a:extLst>
                </a:gridCol>
                <a:gridCol w="329184">
                  <a:extLst>
                    <a:ext uri="{9D8B030D-6E8A-4147-A177-3AD203B41FA5}">
                      <a16:colId xmlns:a16="http://schemas.microsoft.com/office/drawing/2014/main" val="1419504434"/>
                    </a:ext>
                  </a:extLst>
                </a:gridCol>
                <a:gridCol w="329184">
                  <a:extLst>
                    <a:ext uri="{9D8B030D-6E8A-4147-A177-3AD203B41FA5}">
                      <a16:colId xmlns:a16="http://schemas.microsoft.com/office/drawing/2014/main" val="3314465629"/>
                    </a:ext>
                  </a:extLst>
                </a:gridCol>
                <a:gridCol w="329184">
                  <a:extLst>
                    <a:ext uri="{9D8B030D-6E8A-4147-A177-3AD203B41FA5}">
                      <a16:colId xmlns:a16="http://schemas.microsoft.com/office/drawing/2014/main" val="600367452"/>
                    </a:ext>
                  </a:extLst>
                </a:gridCol>
                <a:gridCol w="329184">
                  <a:extLst>
                    <a:ext uri="{9D8B030D-6E8A-4147-A177-3AD203B41FA5}">
                      <a16:colId xmlns:a16="http://schemas.microsoft.com/office/drawing/2014/main" val="2657627157"/>
                    </a:ext>
                  </a:extLst>
                </a:gridCol>
                <a:gridCol w="329184">
                  <a:extLst>
                    <a:ext uri="{9D8B030D-6E8A-4147-A177-3AD203B41FA5}">
                      <a16:colId xmlns:a16="http://schemas.microsoft.com/office/drawing/2014/main" val="3389925020"/>
                    </a:ext>
                  </a:extLst>
                </a:gridCol>
                <a:gridCol w="329184">
                  <a:extLst>
                    <a:ext uri="{9D8B030D-6E8A-4147-A177-3AD203B41FA5}">
                      <a16:colId xmlns:a16="http://schemas.microsoft.com/office/drawing/2014/main" val="1955050331"/>
                    </a:ext>
                  </a:extLst>
                </a:gridCol>
                <a:gridCol w="370332">
                  <a:extLst>
                    <a:ext uri="{9D8B030D-6E8A-4147-A177-3AD203B41FA5}">
                      <a16:colId xmlns:a16="http://schemas.microsoft.com/office/drawing/2014/main" val="2814381671"/>
                    </a:ext>
                  </a:extLst>
                </a:gridCol>
                <a:gridCol w="370332">
                  <a:extLst>
                    <a:ext uri="{9D8B030D-6E8A-4147-A177-3AD203B41FA5}">
                      <a16:colId xmlns:a16="http://schemas.microsoft.com/office/drawing/2014/main" val="851800164"/>
                    </a:ext>
                  </a:extLst>
                </a:gridCol>
                <a:gridCol w="329184">
                  <a:extLst>
                    <a:ext uri="{9D8B030D-6E8A-4147-A177-3AD203B41FA5}">
                      <a16:colId xmlns:a16="http://schemas.microsoft.com/office/drawing/2014/main" val="2126016148"/>
                    </a:ext>
                  </a:extLst>
                </a:gridCol>
                <a:gridCol w="329184">
                  <a:extLst>
                    <a:ext uri="{9D8B030D-6E8A-4147-A177-3AD203B41FA5}">
                      <a16:colId xmlns:a16="http://schemas.microsoft.com/office/drawing/2014/main" val="2139441269"/>
                    </a:ext>
                  </a:extLst>
                </a:gridCol>
                <a:gridCol w="370332">
                  <a:extLst>
                    <a:ext uri="{9D8B030D-6E8A-4147-A177-3AD203B41FA5}">
                      <a16:colId xmlns:a16="http://schemas.microsoft.com/office/drawing/2014/main" val="2216527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307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8880195"/>
                  </a:ext>
                </a:extLst>
              </a:tr>
            </a:tbl>
          </a:graphicData>
        </a:graphic>
      </p:graphicFrame>
      <p:sp>
        <p:nvSpPr>
          <p:cNvPr id="4" name="Text Placeholder 3">
            <a:extLst>
              <a:ext uri="{FF2B5EF4-FFF2-40B4-BE49-F238E27FC236}">
                <a16:creationId xmlns:a16="http://schemas.microsoft.com/office/drawing/2014/main" id="{E584074E-A95C-4D20-8120-BDF6BFB8C3A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526902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45156-3079-47AE-B9DF-A6BD58CECEC4}"/>
              </a:ext>
            </a:extLst>
          </p:cNvPr>
          <p:cNvSpPr>
            <a:spLocks noGrp="1"/>
          </p:cNvSpPr>
          <p:nvPr>
            <p:ph type="title"/>
          </p:nvPr>
        </p:nvSpPr>
        <p:spPr/>
        <p:txBody>
          <a:bodyPr/>
          <a:lstStyle/>
          <a:p>
            <a:r>
              <a:rPr lang="en-US"/>
              <a:t>Facebook Own Posts Table  | TGP The Generics Pharmacy - 13 of 15</a:t>
            </a:r>
          </a:p>
        </p:txBody>
      </p:sp>
      <p:graphicFrame>
        <p:nvGraphicFramePr>
          <p:cNvPr id="5" name="Table Placeholder 4">
            <a:extLst>
              <a:ext uri="{FF2B5EF4-FFF2-40B4-BE49-F238E27FC236}">
                <a16:creationId xmlns:a16="http://schemas.microsoft.com/office/drawing/2014/main" id="{A3635FC6-AAAD-4542-AD89-F46D957271CA}"/>
              </a:ext>
            </a:extLst>
          </p:cNvPr>
          <p:cNvGraphicFramePr>
            <a:graphicFrameLocks noGrp="1"/>
          </p:cNvGraphicFramePr>
          <p:nvPr>
            <p:ph type="tbl" sz="quarter" idx="13"/>
            <p:extLst>
              <p:ext uri="{D42A27DB-BD31-4B8C-83A1-F6EECF244321}">
                <p14:modId xmlns:p14="http://schemas.microsoft.com/office/powerpoint/2010/main" val="2243679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31853057"/>
                    </a:ext>
                  </a:extLst>
                </a:gridCol>
                <a:gridCol w="370332">
                  <a:extLst>
                    <a:ext uri="{9D8B030D-6E8A-4147-A177-3AD203B41FA5}">
                      <a16:colId xmlns:a16="http://schemas.microsoft.com/office/drawing/2014/main" val="2143449948"/>
                    </a:ext>
                  </a:extLst>
                </a:gridCol>
                <a:gridCol w="370332">
                  <a:extLst>
                    <a:ext uri="{9D8B030D-6E8A-4147-A177-3AD203B41FA5}">
                      <a16:colId xmlns:a16="http://schemas.microsoft.com/office/drawing/2014/main" val="452814066"/>
                    </a:ext>
                  </a:extLst>
                </a:gridCol>
                <a:gridCol w="370332">
                  <a:extLst>
                    <a:ext uri="{9D8B030D-6E8A-4147-A177-3AD203B41FA5}">
                      <a16:colId xmlns:a16="http://schemas.microsoft.com/office/drawing/2014/main" val="2701901813"/>
                    </a:ext>
                  </a:extLst>
                </a:gridCol>
                <a:gridCol w="329184">
                  <a:extLst>
                    <a:ext uri="{9D8B030D-6E8A-4147-A177-3AD203B41FA5}">
                      <a16:colId xmlns:a16="http://schemas.microsoft.com/office/drawing/2014/main" val="3821572653"/>
                    </a:ext>
                  </a:extLst>
                </a:gridCol>
                <a:gridCol w="329184">
                  <a:extLst>
                    <a:ext uri="{9D8B030D-6E8A-4147-A177-3AD203B41FA5}">
                      <a16:colId xmlns:a16="http://schemas.microsoft.com/office/drawing/2014/main" val="1979577814"/>
                    </a:ext>
                  </a:extLst>
                </a:gridCol>
                <a:gridCol w="329184">
                  <a:extLst>
                    <a:ext uri="{9D8B030D-6E8A-4147-A177-3AD203B41FA5}">
                      <a16:colId xmlns:a16="http://schemas.microsoft.com/office/drawing/2014/main" val="658526921"/>
                    </a:ext>
                  </a:extLst>
                </a:gridCol>
                <a:gridCol w="329184">
                  <a:extLst>
                    <a:ext uri="{9D8B030D-6E8A-4147-A177-3AD203B41FA5}">
                      <a16:colId xmlns:a16="http://schemas.microsoft.com/office/drawing/2014/main" val="3053537103"/>
                    </a:ext>
                  </a:extLst>
                </a:gridCol>
                <a:gridCol w="329184">
                  <a:extLst>
                    <a:ext uri="{9D8B030D-6E8A-4147-A177-3AD203B41FA5}">
                      <a16:colId xmlns:a16="http://schemas.microsoft.com/office/drawing/2014/main" val="996130202"/>
                    </a:ext>
                  </a:extLst>
                </a:gridCol>
                <a:gridCol w="329184">
                  <a:extLst>
                    <a:ext uri="{9D8B030D-6E8A-4147-A177-3AD203B41FA5}">
                      <a16:colId xmlns:a16="http://schemas.microsoft.com/office/drawing/2014/main" val="493294729"/>
                    </a:ext>
                  </a:extLst>
                </a:gridCol>
                <a:gridCol w="329184">
                  <a:extLst>
                    <a:ext uri="{9D8B030D-6E8A-4147-A177-3AD203B41FA5}">
                      <a16:colId xmlns:a16="http://schemas.microsoft.com/office/drawing/2014/main" val="2414841514"/>
                    </a:ext>
                  </a:extLst>
                </a:gridCol>
                <a:gridCol w="329184">
                  <a:extLst>
                    <a:ext uri="{9D8B030D-6E8A-4147-A177-3AD203B41FA5}">
                      <a16:colId xmlns:a16="http://schemas.microsoft.com/office/drawing/2014/main" val="3812906671"/>
                    </a:ext>
                  </a:extLst>
                </a:gridCol>
                <a:gridCol w="329184">
                  <a:extLst>
                    <a:ext uri="{9D8B030D-6E8A-4147-A177-3AD203B41FA5}">
                      <a16:colId xmlns:a16="http://schemas.microsoft.com/office/drawing/2014/main" val="1038014680"/>
                    </a:ext>
                  </a:extLst>
                </a:gridCol>
                <a:gridCol w="370332">
                  <a:extLst>
                    <a:ext uri="{9D8B030D-6E8A-4147-A177-3AD203B41FA5}">
                      <a16:colId xmlns:a16="http://schemas.microsoft.com/office/drawing/2014/main" val="466947431"/>
                    </a:ext>
                  </a:extLst>
                </a:gridCol>
                <a:gridCol w="370332">
                  <a:extLst>
                    <a:ext uri="{9D8B030D-6E8A-4147-A177-3AD203B41FA5}">
                      <a16:colId xmlns:a16="http://schemas.microsoft.com/office/drawing/2014/main" val="1215038563"/>
                    </a:ext>
                  </a:extLst>
                </a:gridCol>
                <a:gridCol w="329184">
                  <a:extLst>
                    <a:ext uri="{9D8B030D-6E8A-4147-A177-3AD203B41FA5}">
                      <a16:colId xmlns:a16="http://schemas.microsoft.com/office/drawing/2014/main" val="2584693176"/>
                    </a:ext>
                  </a:extLst>
                </a:gridCol>
                <a:gridCol w="329184">
                  <a:extLst>
                    <a:ext uri="{9D8B030D-6E8A-4147-A177-3AD203B41FA5}">
                      <a16:colId xmlns:a16="http://schemas.microsoft.com/office/drawing/2014/main" val="4100947499"/>
                    </a:ext>
                  </a:extLst>
                </a:gridCol>
                <a:gridCol w="370332">
                  <a:extLst>
                    <a:ext uri="{9D8B030D-6E8A-4147-A177-3AD203B41FA5}">
                      <a16:colId xmlns:a16="http://schemas.microsoft.com/office/drawing/2014/main" val="317548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863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181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959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4671631"/>
                  </a:ext>
                </a:extLst>
              </a:tr>
            </a:tbl>
          </a:graphicData>
        </a:graphic>
      </p:graphicFrame>
      <p:sp>
        <p:nvSpPr>
          <p:cNvPr id="4" name="Text Placeholder 3">
            <a:extLst>
              <a:ext uri="{FF2B5EF4-FFF2-40B4-BE49-F238E27FC236}">
                <a16:creationId xmlns:a16="http://schemas.microsoft.com/office/drawing/2014/main" id="{1C11ABDA-F58E-4205-A05A-F7CD35CE972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7211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F39AA-F1D7-4A19-9633-BF52D37A1D5E}"/>
              </a:ext>
            </a:extLst>
          </p:cNvPr>
          <p:cNvSpPr>
            <a:spLocks noGrp="1"/>
          </p:cNvSpPr>
          <p:nvPr>
            <p:ph type="title"/>
          </p:nvPr>
        </p:nvSpPr>
        <p:spPr/>
        <p:txBody>
          <a:bodyPr/>
          <a:lstStyle/>
          <a:p>
            <a:r>
              <a:rPr lang="en-US"/>
              <a:t>Facebook Own Posts Table  | TGP The Generics Pharmacy - 14 of 15</a:t>
            </a:r>
          </a:p>
        </p:txBody>
      </p:sp>
      <p:graphicFrame>
        <p:nvGraphicFramePr>
          <p:cNvPr id="5" name="Table Placeholder 4">
            <a:extLst>
              <a:ext uri="{FF2B5EF4-FFF2-40B4-BE49-F238E27FC236}">
                <a16:creationId xmlns:a16="http://schemas.microsoft.com/office/drawing/2014/main" id="{42E4F4C8-1564-495F-85A4-6CFF185E53A0}"/>
              </a:ext>
            </a:extLst>
          </p:cNvPr>
          <p:cNvGraphicFramePr>
            <a:graphicFrameLocks noGrp="1"/>
          </p:cNvGraphicFramePr>
          <p:nvPr>
            <p:ph type="tbl" sz="quarter" idx="13"/>
            <p:extLst>
              <p:ext uri="{D42A27DB-BD31-4B8C-83A1-F6EECF244321}">
                <p14:modId xmlns:p14="http://schemas.microsoft.com/office/powerpoint/2010/main" val="461242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24183619"/>
                    </a:ext>
                  </a:extLst>
                </a:gridCol>
                <a:gridCol w="370332">
                  <a:extLst>
                    <a:ext uri="{9D8B030D-6E8A-4147-A177-3AD203B41FA5}">
                      <a16:colId xmlns:a16="http://schemas.microsoft.com/office/drawing/2014/main" val="623436584"/>
                    </a:ext>
                  </a:extLst>
                </a:gridCol>
                <a:gridCol w="370332">
                  <a:extLst>
                    <a:ext uri="{9D8B030D-6E8A-4147-A177-3AD203B41FA5}">
                      <a16:colId xmlns:a16="http://schemas.microsoft.com/office/drawing/2014/main" val="3659959594"/>
                    </a:ext>
                  </a:extLst>
                </a:gridCol>
                <a:gridCol w="370332">
                  <a:extLst>
                    <a:ext uri="{9D8B030D-6E8A-4147-A177-3AD203B41FA5}">
                      <a16:colId xmlns:a16="http://schemas.microsoft.com/office/drawing/2014/main" val="1111889977"/>
                    </a:ext>
                  </a:extLst>
                </a:gridCol>
                <a:gridCol w="329184">
                  <a:extLst>
                    <a:ext uri="{9D8B030D-6E8A-4147-A177-3AD203B41FA5}">
                      <a16:colId xmlns:a16="http://schemas.microsoft.com/office/drawing/2014/main" val="1407477137"/>
                    </a:ext>
                  </a:extLst>
                </a:gridCol>
                <a:gridCol w="329184">
                  <a:extLst>
                    <a:ext uri="{9D8B030D-6E8A-4147-A177-3AD203B41FA5}">
                      <a16:colId xmlns:a16="http://schemas.microsoft.com/office/drawing/2014/main" val="4005546533"/>
                    </a:ext>
                  </a:extLst>
                </a:gridCol>
                <a:gridCol w="329184">
                  <a:extLst>
                    <a:ext uri="{9D8B030D-6E8A-4147-A177-3AD203B41FA5}">
                      <a16:colId xmlns:a16="http://schemas.microsoft.com/office/drawing/2014/main" val="897259084"/>
                    </a:ext>
                  </a:extLst>
                </a:gridCol>
                <a:gridCol w="329184">
                  <a:extLst>
                    <a:ext uri="{9D8B030D-6E8A-4147-A177-3AD203B41FA5}">
                      <a16:colId xmlns:a16="http://schemas.microsoft.com/office/drawing/2014/main" val="92994461"/>
                    </a:ext>
                  </a:extLst>
                </a:gridCol>
                <a:gridCol w="329184">
                  <a:extLst>
                    <a:ext uri="{9D8B030D-6E8A-4147-A177-3AD203B41FA5}">
                      <a16:colId xmlns:a16="http://schemas.microsoft.com/office/drawing/2014/main" val="3838084386"/>
                    </a:ext>
                  </a:extLst>
                </a:gridCol>
                <a:gridCol w="329184">
                  <a:extLst>
                    <a:ext uri="{9D8B030D-6E8A-4147-A177-3AD203B41FA5}">
                      <a16:colId xmlns:a16="http://schemas.microsoft.com/office/drawing/2014/main" val="723907937"/>
                    </a:ext>
                  </a:extLst>
                </a:gridCol>
                <a:gridCol w="329184">
                  <a:extLst>
                    <a:ext uri="{9D8B030D-6E8A-4147-A177-3AD203B41FA5}">
                      <a16:colId xmlns:a16="http://schemas.microsoft.com/office/drawing/2014/main" val="3570345175"/>
                    </a:ext>
                  </a:extLst>
                </a:gridCol>
                <a:gridCol w="329184">
                  <a:extLst>
                    <a:ext uri="{9D8B030D-6E8A-4147-A177-3AD203B41FA5}">
                      <a16:colId xmlns:a16="http://schemas.microsoft.com/office/drawing/2014/main" val="1656400169"/>
                    </a:ext>
                  </a:extLst>
                </a:gridCol>
                <a:gridCol w="329184">
                  <a:extLst>
                    <a:ext uri="{9D8B030D-6E8A-4147-A177-3AD203B41FA5}">
                      <a16:colId xmlns:a16="http://schemas.microsoft.com/office/drawing/2014/main" val="1446030062"/>
                    </a:ext>
                  </a:extLst>
                </a:gridCol>
                <a:gridCol w="370332">
                  <a:extLst>
                    <a:ext uri="{9D8B030D-6E8A-4147-A177-3AD203B41FA5}">
                      <a16:colId xmlns:a16="http://schemas.microsoft.com/office/drawing/2014/main" val="4030519013"/>
                    </a:ext>
                  </a:extLst>
                </a:gridCol>
                <a:gridCol w="370332">
                  <a:extLst>
                    <a:ext uri="{9D8B030D-6E8A-4147-A177-3AD203B41FA5}">
                      <a16:colId xmlns:a16="http://schemas.microsoft.com/office/drawing/2014/main" val="2793944514"/>
                    </a:ext>
                  </a:extLst>
                </a:gridCol>
                <a:gridCol w="329184">
                  <a:extLst>
                    <a:ext uri="{9D8B030D-6E8A-4147-A177-3AD203B41FA5}">
                      <a16:colId xmlns:a16="http://schemas.microsoft.com/office/drawing/2014/main" val="1294076274"/>
                    </a:ext>
                  </a:extLst>
                </a:gridCol>
                <a:gridCol w="329184">
                  <a:extLst>
                    <a:ext uri="{9D8B030D-6E8A-4147-A177-3AD203B41FA5}">
                      <a16:colId xmlns:a16="http://schemas.microsoft.com/office/drawing/2014/main" val="3858987520"/>
                    </a:ext>
                  </a:extLst>
                </a:gridCol>
                <a:gridCol w="370332">
                  <a:extLst>
                    <a:ext uri="{9D8B030D-6E8A-4147-A177-3AD203B41FA5}">
                      <a16:colId xmlns:a16="http://schemas.microsoft.com/office/drawing/2014/main" val="2725708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085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634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857662"/>
                  </a:ext>
                </a:extLst>
              </a:tr>
            </a:tbl>
          </a:graphicData>
        </a:graphic>
      </p:graphicFrame>
      <p:sp>
        <p:nvSpPr>
          <p:cNvPr id="4" name="Text Placeholder 3">
            <a:extLst>
              <a:ext uri="{FF2B5EF4-FFF2-40B4-BE49-F238E27FC236}">
                <a16:creationId xmlns:a16="http://schemas.microsoft.com/office/drawing/2014/main" id="{90817493-6F40-42EC-851C-E622F8ECE02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577421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A6E5-187F-411F-8E40-8CE187DD3166}"/>
              </a:ext>
            </a:extLst>
          </p:cNvPr>
          <p:cNvSpPr>
            <a:spLocks noGrp="1"/>
          </p:cNvSpPr>
          <p:nvPr>
            <p:ph type="title"/>
          </p:nvPr>
        </p:nvSpPr>
        <p:spPr/>
        <p:txBody>
          <a:bodyPr/>
          <a:lstStyle/>
          <a:p>
            <a:r>
              <a:rPr lang="en-US"/>
              <a:t>Facebook Own Posts Table  | TGP The Generics Pharmacy - 15 of 15</a:t>
            </a:r>
          </a:p>
        </p:txBody>
      </p:sp>
      <p:graphicFrame>
        <p:nvGraphicFramePr>
          <p:cNvPr id="5" name="Table Placeholder 4">
            <a:extLst>
              <a:ext uri="{FF2B5EF4-FFF2-40B4-BE49-F238E27FC236}">
                <a16:creationId xmlns:a16="http://schemas.microsoft.com/office/drawing/2014/main" id="{EC9C124F-F012-4459-A470-0540CEEC4E3C}"/>
              </a:ext>
            </a:extLst>
          </p:cNvPr>
          <p:cNvGraphicFramePr>
            <a:graphicFrameLocks noGrp="1"/>
          </p:cNvGraphicFramePr>
          <p:nvPr>
            <p:ph type="tbl" sz="quarter" idx="13"/>
            <p:extLst>
              <p:ext uri="{D42A27DB-BD31-4B8C-83A1-F6EECF244321}">
                <p14:modId xmlns:p14="http://schemas.microsoft.com/office/powerpoint/2010/main" val="272408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23343838"/>
                    </a:ext>
                  </a:extLst>
                </a:gridCol>
                <a:gridCol w="370332">
                  <a:extLst>
                    <a:ext uri="{9D8B030D-6E8A-4147-A177-3AD203B41FA5}">
                      <a16:colId xmlns:a16="http://schemas.microsoft.com/office/drawing/2014/main" val="2482083327"/>
                    </a:ext>
                  </a:extLst>
                </a:gridCol>
                <a:gridCol w="370332">
                  <a:extLst>
                    <a:ext uri="{9D8B030D-6E8A-4147-A177-3AD203B41FA5}">
                      <a16:colId xmlns:a16="http://schemas.microsoft.com/office/drawing/2014/main" val="1702036363"/>
                    </a:ext>
                  </a:extLst>
                </a:gridCol>
                <a:gridCol w="370332">
                  <a:extLst>
                    <a:ext uri="{9D8B030D-6E8A-4147-A177-3AD203B41FA5}">
                      <a16:colId xmlns:a16="http://schemas.microsoft.com/office/drawing/2014/main" val="2517253477"/>
                    </a:ext>
                  </a:extLst>
                </a:gridCol>
                <a:gridCol w="329184">
                  <a:extLst>
                    <a:ext uri="{9D8B030D-6E8A-4147-A177-3AD203B41FA5}">
                      <a16:colId xmlns:a16="http://schemas.microsoft.com/office/drawing/2014/main" val="4111555293"/>
                    </a:ext>
                  </a:extLst>
                </a:gridCol>
                <a:gridCol w="329184">
                  <a:extLst>
                    <a:ext uri="{9D8B030D-6E8A-4147-A177-3AD203B41FA5}">
                      <a16:colId xmlns:a16="http://schemas.microsoft.com/office/drawing/2014/main" val="1270831331"/>
                    </a:ext>
                  </a:extLst>
                </a:gridCol>
                <a:gridCol w="329184">
                  <a:extLst>
                    <a:ext uri="{9D8B030D-6E8A-4147-A177-3AD203B41FA5}">
                      <a16:colId xmlns:a16="http://schemas.microsoft.com/office/drawing/2014/main" val="3526010560"/>
                    </a:ext>
                  </a:extLst>
                </a:gridCol>
                <a:gridCol w="329184">
                  <a:extLst>
                    <a:ext uri="{9D8B030D-6E8A-4147-A177-3AD203B41FA5}">
                      <a16:colId xmlns:a16="http://schemas.microsoft.com/office/drawing/2014/main" val="259509230"/>
                    </a:ext>
                  </a:extLst>
                </a:gridCol>
                <a:gridCol w="329184">
                  <a:extLst>
                    <a:ext uri="{9D8B030D-6E8A-4147-A177-3AD203B41FA5}">
                      <a16:colId xmlns:a16="http://schemas.microsoft.com/office/drawing/2014/main" val="3150594883"/>
                    </a:ext>
                  </a:extLst>
                </a:gridCol>
                <a:gridCol w="329184">
                  <a:extLst>
                    <a:ext uri="{9D8B030D-6E8A-4147-A177-3AD203B41FA5}">
                      <a16:colId xmlns:a16="http://schemas.microsoft.com/office/drawing/2014/main" val="3069299817"/>
                    </a:ext>
                  </a:extLst>
                </a:gridCol>
                <a:gridCol w="329184">
                  <a:extLst>
                    <a:ext uri="{9D8B030D-6E8A-4147-A177-3AD203B41FA5}">
                      <a16:colId xmlns:a16="http://schemas.microsoft.com/office/drawing/2014/main" val="4203210342"/>
                    </a:ext>
                  </a:extLst>
                </a:gridCol>
                <a:gridCol w="329184">
                  <a:extLst>
                    <a:ext uri="{9D8B030D-6E8A-4147-A177-3AD203B41FA5}">
                      <a16:colId xmlns:a16="http://schemas.microsoft.com/office/drawing/2014/main" val="1476460970"/>
                    </a:ext>
                  </a:extLst>
                </a:gridCol>
                <a:gridCol w="329184">
                  <a:extLst>
                    <a:ext uri="{9D8B030D-6E8A-4147-A177-3AD203B41FA5}">
                      <a16:colId xmlns:a16="http://schemas.microsoft.com/office/drawing/2014/main" val="2044397627"/>
                    </a:ext>
                  </a:extLst>
                </a:gridCol>
                <a:gridCol w="370332">
                  <a:extLst>
                    <a:ext uri="{9D8B030D-6E8A-4147-A177-3AD203B41FA5}">
                      <a16:colId xmlns:a16="http://schemas.microsoft.com/office/drawing/2014/main" val="2606619992"/>
                    </a:ext>
                  </a:extLst>
                </a:gridCol>
                <a:gridCol w="370332">
                  <a:extLst>
                    <a:ext uri="{9D8B030D-6E8A-4147-A177-3AD203B41FA5}">
                      <a16:colId xmlns:a16="http://schemas.microsoft.com/office/drawing/2014/main" val="3454854205"/>
                    </a:ext>
                  </a:extLst>
                </a:gridCol>
                <a:gridCol w="329184">
                  <a:extLst>
                    <a:ext uri="{9D8B030D-6E8A-4147-A177-3AD203B41FA5}">
                      <a16:colId xmlns:a16="http://schemas.microsoft.com/office/drawing/2014/main" val="4268709176"/>
                    </a:ext>
                  </a:extLst>
                </a:gridCol>
                <a:gridCol w="329184">
                  <a:extLst>
                    <a:ext uri="{9D8B030D-6E8A-4147-A177-3AD203B41FA5}">
                      <a16:colId xmlns:a16="http://schemas.microsoft.com/office/drawing/2014/main" val="515435468"/>
                    </a:ext>
                  </a:extLst>
                </a:gridCol>
                <a:gridCol w="370332">
                  <a:extLst>
                    <a:ext uri="{9D8B030D-6E8A-4147-A177-3AD203B41FA5}">
                      <a16:colId xmlns:a16="http://schemas.microsoft.com/office/drawing/2014/main" val="196036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525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156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06603489"/>
                  </a:ext>
                </a:extLst>
              </a:tr>
            </a:tbl>
          </a:graphicData>
        </a:graphic>
      </p:graphicFrame>
      <p:sp>
        <p:nvSpPr>
          <p:cNvPr id="4" name="Text Placeholder 3">
            <a:extLst>
              <a:ext uri="{FF2B5EF4-FFF2-40B4-BE49-F238E27FC236}">
                <a16:creationId xmlns:a16="http://schemas.microsoft.com/office/drawing/2014/main" id="{7449BA6E-B07B-4AAA-8F11-0819C8BF482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954938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1D53-3ADB-4517-8CC8-2D5FEC097750}"/>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52A13138-3B75-4416-BD83-46DACFB7311F}"/>
              </a:ext>
            </a:extLst>
          </p:cNvPr>
          <p:cNvGraphicFramePr>
            <a:graphicFrameLocks noGrp="1"/>
          </p:cNvGraphicFramePr>
          <p:nvPr>
            <p:ph type="tbl" sz="quarter" idx="13"/>
            <p:extLst>
              <p:ext uri="{D42A27DB-BD31-4B8C-83A1-F6EECF244321}">
                <p14:modId xmlns:p14="http://schemas.microsoft.com/office/powerpoint/2010/main" val="3872231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1610184"/>
                    </a:ext>
                  </a:extLst>
                </a:gridCol>
                <a:gridCol w="246888">
                  <a:extLst>
                    <a:ext uri="{9D8B030D-6E8A-4147-A177-3AD203B41FA5}">
                      <a16:colId xmlns:a16="http://schemas.microsoft.com/office/drawing/2014/main" val="3867993689"/>
                    </a:ext>
                  </a:extLst>
                </a:gridCol>
                <a:gridCol w="246888">
                  <a:extLst>
                    <a:ext uri="{9D8B030D-6E8A-4147-A177-3AD203B41FA5}">
                      <a16:colId xmlns:a16="http://schemas.microsoft.com/office/drawing/2014/main" val="3387005496"/>
                    </a:ext>
                  </a:extLst>
                </a:gridCol>
                <a:gridCol w="246888">
                  <a:extLst>
                    <a:ext uri="{9D8B030D-6E8A-4147-A177-3AD203B41FA5}">
                      <a16:colId xmlns:a16="http://schemas.microsoft.com/office/drawing/2014/main" val="344695101"/>
                    </a:ext>
                  </a:extLst>
                </a:gridCol>
                <a:gridCol w="246888">
                  <a:extLst>
                    <a:ext uri="{9D8B030D-6E8A-4147-A177-3AD203B41FA5}">
                      <a16:colId xmlns:a16="http://schemas.microsoft.com/office/drawing/2014/main" val="2784595527"/>
                    </a:ext>
                  </a:extLst>
                </a:gridCol>
                <a:gridCol w="246888">
                  <a:extLst>
                    <a:ext uri="{9D8B030D-6E8A-4147-A177-3AD203B41FA5}">
                      <a16:colId xmlns:a16="http://schemas.microsoft.com/office/drawing/2014/main" val="1205352277"/>
                    </a:ext>
                  </a:extLst>
                </a:gridCol>
                <a:gridCol w="246888">
                  <a:extLst>
                    <a:ext uri="{9D8B030D-6E8A-4147-A177-3AD203B41FA5}">
                      <a16:colId xmlns:a16="http://schemas.microsoft.com/office/drawing/2014/main" val="4257176649"/>
                    </a:ext>
                  </a:extLst>
                </a:gridCol>
                <a:gridCol w="246888">
                  <a:extLst>
                    <a:ext uri="{9D8B030D-6E8A-4147-A177-3AD203B41FA5}">
                      <a16:colId xmlns:a16="http://schemas.microsoft.com/office/drawing/2014/main" val="1627936621"/>
                    </a:ext>
                  </a:extLst>
                </a:gridCol>
                <a:gridCol w="246888">
                  <a:extLst>
                    <a:ext uri="{9D8B030D-6E8A-4147-A177-3AD203B41FA5}">
                      <a16:colId xmlns:a16="http://schemas.microsoft.com/office/drawing/2014/main" val="673275478"/>
                    </a:ext>
                  </a:extLst>
                </a:gridCol>
                <a:gridCol w="246888">
                  <a:extLst>
                    <a:ext uri="{9D8B030D-6E8A-4147-A177-3AD203B41FA5}">
                      <a16:colId xmlns:a16="http://schemas.microsoft.com/office/drawing/2014/main" val="4206862465"/>
                    </a:ext>
                  </a:extLst>
                </a:gridCol>
                <a:gridCol w="246888">
                  <a:extLst>
                    <a:ext uri="{9D8B030D-6E8A-4147-A177-3AD203B41FA5}">
                      <a16:colId xmlns:a16="http://schemas.microsoft.com/office/drawing/2014/main" val="824467365"/>
                    </a:ext>
                  </a:extLst>
                </a:gridCol>
                <a:gridCol w="246888">
                  <a:extLst>
                    <a:ext uri="{9D8B030D-6E8A-4147-A177-3AD203B41FA5}">
                      <a16:colId xmlns:a16="http://schemas.microsoft.com/office/drawing/2014/main" val="293968852"/>
                    </a:ext>
                  </a:extLst>
                </a:gridCol>
                <a:gridCol w="246888">
                  <a:extLst>
                    <a:ext uri="{9D8B030D-6E8A-4147-A177-3AD203B41FA5}">
                      <a16:colId xmlns:a16="http://schemas.microsoft.com/office/drawing/2014/main" val="4020631149"/>
                    </a:ext>
                  </a:extLst>
                </a:gridCol>
                <a:gridCol w="246888">
                  <a:extLst>
                    <a:ext uri="{9D8B030D-6E8A-4147-A177-3AD203B41FA5}">
                      <a16:colId xmlns:a16="http://schemas.microsoft.com/office/drawing/2014/main" val="517185879"/>
                    </a:ext>
                  </a:extLst>
                </a:gridCol>
                <a:gridCol w="246888">
                  <a:extLst>
                    <a:ext uri="{9D8B030D-6E8A-4147-A177-3AD203B41FA5}">
                      <a16:colId xmlns:a16="http://schemas.microsoft.com/office/drawing/2014/main" val="2969186315"/>
                    </a:ext>
                  </a:extLst>
                </a:gridCol>
                <a:gridCol w="246888">
                  <a:extLst>
                    <a:ext uri="{9D8B030D-6E8A-4147-A177-3AD203B41FA5}">
                      <a16:colId xmlns:a16="http://schemas.microsoft.com/office/drawing/2014/main" val="2901154286"/>
                    </a:ext>
                  </a:extLst>
                </a:gridCol>
                <a:gridCol w="246888">
                  <a:extLst>
                    <a:ext uri="{9D8B030D-6E8A-4147-A177-3AD203B41FA5}">
                      <a16:colId xmlns:a16="http://schemas.microsoft.com/office/drawing/2014/main" val="1556823696"/>
                    </a:ext>
                  </a:extLst>
                </a:gridCol>
                <a:gridCol w="246888">
                  <a:extLst>
                    <a:ext uri="{9D8B030D-6E8A-4147-A177-3AD203B41FA5}">
                      <a16:colId xmlns:a16="http://schemas.microsoft.com/office/drawing/2014/main" val="2168934882"/>
                    </a:ext>
                  </a:extLst>
                </a:gridCol>
                <a:gridCol w="246888">
                  <a:extLst>
                    <a:ext uri="{9D8B030D-6E8A-4147-A177-3AD203B41FA5}">
                      <a16:colId xmlns:a16="http://schemas.microsoft.com/office/drawing/2014/main" val="3194714309"/>
                    </a:ext>
                  </a:extLst>
                </a:gridCol>
                <a:gridCol w="246888">
                  <a:extLst>
                    <a:ext uri="{9D8B030D-6E8A-4147-A177-3AD203B41FA5}">
                      <a16:colId xmlns:a16="http://schemas.microsoft.com/office/drawing/2014/main" val="3853610266"/>
                    </a:ext>
                  </a:extLst>
                </a:gridCol>
                <a:gridCol w="246888">
                  <a:extLst>
                    <a:ext uri="{9D8B030D-6E8A-4147-A177-3AD203B41FA5}">
                      <a16:colId xmlns:a16="http://schemas.microsoft.com/office/drawing/2014/main" val="1539361689"/>
                    </a:ext>
                  </a:extLst>
                </a:gridCol>
                <a:gridCol w="246888">
                  <a:extLst>
                    <a:ext uri="{9D8B030D-6E8A-4147-A177-3AD203B41FA5}">
                      <a16:colId xmlns:a16="http://schemas.microsoft.com/office/drawing/2014/main" val="1539587588"/>
                    </a:ext>
                  </a:extLst>
                </a:gridCol>
                <a:gridCol w="246888">
                  <a:extLst>
                    <a:ext uri="{9D8B030D-6E8A-4147-A177-3AD203B41FA5}">
                      <a16:colId xmlns:a16="http://schemas.microsoft.com/office/drawing/2014/main" val="3711271665"/>
                    </a:ext>
                  </a:extLst>
                </a:gridCol>
                <a:gridCol w="246888">
                  <a:extLst>
                    <a:ext uri="{9D8B030D-6E8A-4147-A177-3AD203B41FA5}">
                      <a16:colId xmlns:a16="http://schemas.microsoft.com/office/drawing/2014/main" val="1511025304"/>
                    </a:ext>
                  </a:extLst>
                </a:gridCol>
                <a:gridCol w="246888">
                  <a:extLst>
                    <a:ext uri="{9D8B030D-6E8A-4147-A177-3AD203B41FA5}">
                      <a16:colId xmlns:a16="http://schemas.microsoft.com/office/drawing/2014/main" val="2376344174"/>
                    </a:ext>
                  </a:extLst>
                </a:gridCol>
                <a:gridCol w="246888">
                  <a:extLst>
                    <a:ext uri="{9D8B030D-6E8A-4147-A177-3AD203B41FA5}">
                      <a16:colId xmlns:a16="http://schemas.microsoft.com/office/drawing/2014/main" val="1738697730"/>
                    </a:ext>
                  </a:extLst>
                </a:gridCol>
                <a:gridCol w="246888">
                  <a:extLst>
                    <a:ext uri="{9D8B030D-6E8A-4147-A177-3AD203B41FA5}">
                      <a16:colId xmlns:a16="http://schemas.microsoft.com/office/drawing/2014/main" val="2758484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8401088"/>
                  </a:ext>
                </a:extLst>
              </a:tr>
            </a:tbl>
          </a:graphicData>
        </a:graphic>
      </p:graphicFrame>
      <p:sp>
        <p:nvSpPr>
          <p:cNvPr id="4" name="Text Placeholder 3">
            <a:extLst>
              <a:ext uri="{FF2B5EF4-FFF2-40B4-BE49-F238E27FC236}">
                <a16:creationId xmlns:a16="http://schemas.microsoft.com/office/drawing/2014/main" id="{796B9FC2-60EB-4D7A-BD6C-4A50A25EB8D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569783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26968-B6AA-4637-BB6D-2D3508223DC7}"/>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CF1F0874-94DE-49B1-BAE7-9F2C8FB4373D}"/>
              </a:ext>
            </a:extLst>
          </p:cNvPr>
          <p:cNvGraphicFramePr>
            <a:graphicFrameLocks noGrp="1"/>
          </p:cNvGraphicFramePr>
          <p:nvPr>
            <p:ph type="tbl" sz="quarter" idx="13"/>
            <p:extLst>
              <p:ext uri="{D42A27DB-BD31-4B8C-83A1-F6EECF244321}">
                <p14:modId xmlns:p14="http://schemas.microsoft.com/office/powerpoint/2010/main" val="3597410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1441911"/>
                    </a:ext>
                  </a:extLst>
                </a:gridCol>
                <a:gridCol w="246888">
                  <a:extLst>
                    <a:ext uri="{9D8B030D-6E8A-4147-A177-3AD203B41FA5}">
                      <a16:colId xmlns:a16="http://schemas.microsoft.com/office/drawing/2014/main" val="841809147"/>
                    </a:ext>
                  </a:extLst>
                </a:gridCol>
                <a:gridCol w="246888">
                  <a:extLst>
                    <a:ext uri="{9D8B030D-6E8A-4147-A177-3AD203B41FA5}">
                      <a16:colId xmlns:a16="http://schemas.microsoft.com/office/drawing/2014/main" val="1533620002"/>
                    </a:ext>
                  </a:extLst>
                </a:gridCol>
                <a:gridCol w="246888">
                  <a:extLst>
                    <a:ext uri="{9D8B030D-6E8A-4147-A177-3AD203B41FA5}">
                      <a16:colId xmlns:a16="http://schemas.microsoft.com/office/drawing/2014/main" val="2063802077"/>
                    </a:ext>
                  </a:extLst>
                </a:gridCol>
                <a:gridCol w="246888">
                  <a:extLst>
                    <a:ext uri="{9D8B030D-6E8A-4147-A177-3AD203B41FA5}">
                      <a16:colId xmlns:a16="http://schemas.microsoft.com/office/drawing/2014/main" val="3951747304"/>
                    </a:ext>
                  </a:extLst>
                </a:gridCol>
                <a:gridCol w="246888">
                  <a:extLst>
                    <a:ext uri="{9D8B030D-6E8A-4147-A177-3AD203B41FA5}">
                      <a16:colId xmlns:a16="http://schemas.microsoft.com/office/drawing/2014/main" val="3294969594"/>
                    </a:ext>
                  </a:extLst>
                </a:gridCol>
                <a:gridCol w="246888">
                  <a:extLst>
                    <a:ext uri="{9D8B030D-6E8A-4147-A177-3AD203B41FA5}">
                      <a16:colId xmlns:a16="http://schemas.microsoft.com/office/drawing/2014/main" val="934435681"/>
                    </a:ext>
                  </a:extLst>
                </a:gridCol>
                <a:gridCol w="246888">
                  <a:extLst>
                    <a:ext uri="{9D8B030D-6E8A-4147-A177-3AD203B41FA5}">
                      <a16:colId xmlns:a16="http://schemas.microsoft.com/office/drawing/2014/main" val="2290709033"/>
                    </a:ext>
                  </a:extLst>
                </a:gridCol>
                <a:gridCol w="246888">
                  <a:extLst>
                    <a:ext uri="{9D8B030D-6E8A-4147-A177-3AD203B41FA5}">
                      <a16:colId xmlns:a16="http://schemas.microsoft.com/office/drawing/2014/main" val="3169063989"/>
                    </a:ext>
                  </a:extLst>
                </a:gridCol>
                <a:gridCol w="246888">
                  <a:extLst>
                    <a:ext uri="{9D8B030D-6E8A-4147-A177-3AD203B41FA5}">
                      <a16:colId xmlns:a16="http://schemas.microsoft.com/office/drawing/2014/main" val="2081591615"/>
                    </a:ext>
                  </a:extLst>
                </a:gridCol>
                <a:gridCol w="246888">
                  <a:extLst>
                    <a:ext uri="{9D8B030D-6E8A-4147-A177-3AD203B41FA5}">
                      <a16:colId xmlns:a16="http://schemas.microsoft.com/office/drawing/2014/main" val="3098692571"/>
                    </a:ext>
                  </a:extLst>
                </a:gridCol>
                <a:gridCol w="246888">
                  <a:extLst>
                    <a:ext uri="{9D8B030D-6E8A-4147-A177-3AD203B41FA5}">
                      <a16:colId xmlns:a16="http://schemas.microsoft.com/office/drawing/2014/main" val="640344958"/>
                    </a:ext>
                  </a:extLst>
                </a:gridCol>
                <a:gridCol w="246888">
                  <a:extLst>
                    <a:ext uri="{9D8B030D-6E8A-4147-A177-3AD203B41FA5}">
                      <a16:colId xmlns:a16="http://schemas.microsoft.com/office/drawing/2014/main" val="3361752530"/>
                    </a:ext>
                  </a:extLst>
                </a:gridCol>
                <a:gridCol w="246888">
                  <a:extLst>
                    <a:ext uri="{9D8B030D-6E8A-4147-A177-3AD203B41FA5}">
                      <a16:colId xmlns:a16="http://schemas.microsoft.com/office/drawing/2014/main" val="2500221149"/>
                    </a:ext>
                  </a:extLst>
                </a:gridCol>
                <a:gridCol w="246888">
                  <a:extLst>
                    <a:ext uri="{9D8B030D-6E8A-4147-A177-3AD203B41FA5}">
                      <a16:colId xmlns:a16="http://schemas.microsoft.com/office/drawing/2014/main" val="2148056633"/>
                    </a:ext>
                  </a:extLst>
                </a:gridCol>
                <a:gridCol w="246888">
                  <a:extLst>
                    <a:ext uri="{9D8B030D-6E8A-4147-A177-3AD203B41FA5}">
                      <a16:colId xmlns:a16="http://schemas.microsoft.com/office/drawing/2014/main" val="3163494046"/>
                    </a:ext>
                  </a:extLst>
                </a:gridCol>
                <a:gridCol w="246888">
                  <a:extLst>
                    <a:ext uri="{9D8B030D-6E8A-4147-A177-3AD203B41FA5}">
                      <a16:colId xmlns:a16="http://schemas.microsoft.com/office/drawing/2014/main" val="206578530"/>
                    </a:ext>
                  </a:extLst>
                </a:gridCol>
                <a:gridCol w="246888">
                  <a:extLst>
                    <a:ext uri="{9D8B030D-6E8A-4147-A177-3AD203B41FA5}">
                      <a16:colId xmlns:a16="http://schemas.microsoft.com/office/drawing/2014/main" val="157832718"/>
                    </a:ext>
                  </a:extLst>
                </a:gridCol>
                <a:gridCol w="246888">
                  <a:extLst>
                    <a:ext uri="{9D8B030D-6E8A-4147-A177-3AD203B41FA5}">
                      <a16:colId xmlns:a16="http://schemas.microsoft.com/office/drawing/2014/main" val="1007311655"/>
                    </a:ext>
                  </a:extLst>
                </a:gridCol>
                <a:gridCol w="246888">
                  <a:extLst>
                    <a:ext uri="{9D8B030D-6E8A-4147-A177-3AD203B41FA5}">
                      <a16:colId xmlns:a16="http://schemas.microsoft.com/office/drawing/2014/main" val="1033676158"/>
                    </a:ext>
                  </a:extLst>
                </a:gridCol>
                <a:gridCol w="246888">
                  <a:extLst>
                    <a:ext uri="{9D8B030D-6E8A-4147-A177-3AD203B41FA5}">
                      <a16:colId xmlns:a16="http://schemas.microsoft.com/office/drawing/2014/main" val="3620163827"/>
                    </a:ext>
                  </a:extLst>
                </a:gridCol>
                <a:gridCol w="246888">
                  <a:extLst>
                    <a:ext uri="{9D8B030D-6E8A-4147-A177-3AD203B41FA5}">
                      <a16:colId xmlns:a16="http://schemas.microsoft.com/office/drawing/2014/main" val="2681092201"/>
                    </a:ext>
                  </a:extLst>
                </a:gridCol>
                <a:gridCol w="246888">
                  <a:extLst>
                    <a:ext uri="{9D8B030D-6E8A-4147-A177-3AD203B41FA5}">
                      <a16:colId xmlns:a16="http://schemas.microsoft.com/office/drawing/2014/main" val="958885735"/>
                    </a:ext>
                  </a:extLst>
                </a:gridCol>
                <a:gridCol w="246888">
                  <a:extLst>
                    <a:ext uri="{9D8B030D-6E8A-4147-A177-3AD203B41FA5}">
                      <a16:colId xmlns:a16="http://schemas.microsoft.com/office/drawing/2014/main" val="4040520269"/>
                    </a:ext>
                  </a:extLst>
                </a:gridCol>
                <a:gridCol w="246888">
                  <a:extLst>
                    <a:ext uri="{9D8B030D-6E8A-4147-A177-3AD203B41FA5}">
                      <a16:colId xmlns:a16="http://schemas.microsoft.com/office/drawing/2014/main" val="2316071889"/>
                    </a:ext>
                  </a:extLst>
                </a:gridCol>
                <a:gridCol w="246888">
                  <a:extLst>
                    <a:ext uri="{9D8B030D-6E8A-4147-A177-3AD203B41FA5}">
                      <a16:colId xmlns:a16="http://schemas.microsoft.com/office/drawing/2014/main" val="2663849273"/>
                    </a:ext>
                  </a:extLst>
                </a:gridCol>
                <a:gridCol w="246888">
                  <a:extLst>
                    <a:ext uri="{9D8B030D-6E8A-4147-A177-3AD203B41FA5}">
                      <a16:colId xmlns:a16="http://schemas.microsoft.com/office/drawing/2014/main" val="2221662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1634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31596874"/>
                  </a:ext>
                </a:extLst>
              </a:tr>
            </a:tbl>
          </a:graphicData>
        </a:graphic>
      </p:graphicFrame>
      <p:sp>
        <p:nvSpPr>
          <p:cNvPr id="4" name="Text Placeholder 3">
            <a:extLst>
              <a:ext uri="{FF2B5EF4-FFF2-40B4-BE49-F238E27FC236}">
                <a16:creationId xmlns:a16="http://schemas.microsoft.com/office/drawing/2014/main" id="{0410A139-C796-484B-ABAE-CBA7CEFF0DB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8814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AB627-A020-46D6-BCD8-066F20AE222F}"/>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AEBF3100-7DEA-4511-ADCD-8501742C4FAC}"/>
              </a:ext>
            </a:extLst>
          </p:cNvPr>
          <p:cNvGraphicFramePr>
            <a:graphicFrameLocks noGrp="1"/>
          </p:cNvGraphicFramePr>
          <p:nvPr>
            <p:ph type="tbl" sz="quarter" idx="13"/>
            <p:extLst>
              <p:ext uri="{D42A27DB-BD31-4B8C-83A1-F6EECF244321}">
                <p14:modId xmlns:p14="http://schemas.microsoft.com/office/powerpoint/2010/main" val="130713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5175068"/>
                    </a:ext>
                  </a:extLst>
                </a:gridCol>
                <a:gridCol w="246888">
                  <a:extLst>
                    <a:ext uri="{9D8B030D-6E8A-4147-A177-3AD203B41FA5}">
                      <a16:colId xmlns:a16="http://schemas.microsoft.com/office/drawing/2014/main" val="404820760"/>
                    </a:ext>
                  </a:extLst>
                </a:gridCol>
                <a:gridCol w="246888">
                  <a:extLst>
                    <a:ext uri="{9D8B030D-6E8A-4147-A177-3AD203B41FA5}">
                      <a16:colId xmlns:a16="http://schemas.microsoft.com/office/drawing/2014/main" val="2985498123"/>
                    </a:ext>
                  </a:extLst>
                </a:gridCol>
                <a:gridCol w="246888">
                  <a:extLst>
                    <a:ext uri="{9D8B030D-6E8A-4147-A177-3AD203B41FA5}">
                      <a16:colId xmlns:a16="http://schemas.microsoft.com/office/drawing/2014/main" val="4269308877"/>
                    </a:ext>
                  </a:extLst>
                </a:gridCol>
                <a:gridCol w="246888">
                  <a:extLst>
                    <a:ext uri="{9D8B030D-6E8A-4147-A177-3AD203B41FA5}">
                      <a16:colId xmlns:a16="http://schemas.microsoft.com/office/drawing/2014/main" val="2449890878"/>
                    </a:ext>
                  </a:extLst>
                </a:gridCol>
                <a:gridCol w="246888">
                  <a:extLst>
                    <a:ext uri="{9D8B030D-6E8A-4147-A177-3AD203B41FA5}">
                      <a16:colId xmlns:a16="http://schemas.microsoft.com/office/drawing/2014/main" val="2015860519"/>
                    </a:ext>
                  </a:extLst>
                </a:gridCol>
                <a:gridCol w="246888">
                  <a:extLst>
                    <a:ext uri="{9D8B030D-6E8A-4147-A177-3AD203B41FA5}">
                      <a16:colId xmlns:a16="http://schemas.microsoft.com/office/drawing/2014/main" val="1177287499"/>
                    </a:ext>
                  </a:extLst>
                </a:gridCol>
                <a:gridCol w="246888">
                  <a:extLst>
                    <a:ext uri="{9D8B030D-6E8A-4147-A177-3AD203B41FA5}">
                      <a16:colId xmlns:a16="http://schemas.microsoft.com/office/drawing/2014/main" val="3826583348"/>
                    </a:ext>
                  </a:extLst>
                </a:gridCol>
                <a:gridCol w="246888">
                  <a:extLst>
                    <a:ext uri="{9D8B030D-6E8A-4147-A177-3AD203B41FA5}">
                      <a16:colId xmlns:a16="http://schemas.microsoft.com/office/drawing/2014/main" val="74059188"/>
                    </a:ext>
                  </a:extLst>
                </a:gridCol>
                <a:gridCol w="246888">
                  <a:extLst>
                    <a:ext uri="{9D8B030D-6E8A-4147-A177-3AD203B41FA5}">
                      <a16:colId xmlns:a16="http://schemas.microsoft.com/office/drawing/2014/main" val="2835667635"/>
                    </a:ext>
                  </a:extLst>
                </a:gridCol>
                <a:gridCol w="246888">
                  <a:extLst>
                    <a:ext uri="{9D8B030D-6E8A-4147-A177-3AD203B41FA5}">
                      <a16:colId xmlns:a16="http://schemas.microsoft.com/office/drawing/2014/main" val="3685586576"/>
                    </a:ext>
                  </a:extLst>
                </a:gridCol>
                <a:gridCol w="246888">
                  <a:extLst>
                    <a:ext uri="{9D8B030D-6E8A-4147-A177-3AD203B41FA5}">
                      <a16:colId xmlns:a16="http://schemas.microsoft.com/office/drawing/2014/main" val="669976753"/>
                    </a:ext>
                  </a:extLst>
                </a:gridCol>
                <a:gridCol w="246888">
                  <a:extLst>
                    <a:ext uri="{9D8B030D-6E8A-4147-A177-3AD203B41FA5}">
                      <a16:colId xmlns:a16="http://schemas.microsoft.com/office/drawing/2014/main" val="101029119"/>
                    </a:ext>
                  </a:extLst>
                </a:gridCol>
                <a:gridCol w="246888">
                  <a:extLst>
                    <a:ext uri="{9D8B030D-6E8A-4147-A177-3AD203B41FA5}">
                      <a16:colId xmlns:a16="http://schemas.microsoft.com/office/drawing/2014/main" val="2082535553"/>
                    </a:ext>
                  </a:extLst>
                </a:gridCol>
                <a:gridCol w="246888">
                  <a:extLst>
                    <a:ext uri="{9D8B030D-6E8A-4147-A177-3AD203B41FA5}">
                      <a16:colId xmlns:a16="http://schemas.microsoft.com/office/drawing/2014/main" val="2859347933"/>
                    </a:ext>
                  </a:extLst>
                </a:gridCol>
                <a:gridCol w="246888">
                  <a:extLst>
                    <a:ext uri="{9D8B030D-6E8A-4147-A177-3AD203B41FA5}">
                      <a16:colId xmlns:a16="http://schemas.microsoft.com/office/drawing/2014/main" val="2784272499"/>
                    </a:ext>
                  </a:extLst>
                </a:gridCol>
                <a:gridCol w="246888">
                  <a:extLst>
                    <a:ext uri="{9D8B030D-6E8A-4147-A177-3AD203B41FA5}">
                      <a16:colId xmlns:a16="http://schemas.microsoft.com/office/drawing/2014/main" val="973835131"/>
                    </a:ext>
                  </a:extLst>
                </a:gridCol>
                <a:gridCol w="246888">
                  <a:extLst>
                    <a:ext uri="{9D8B030D-6E8A-4147-A177-3AD203B41FA5}">
                      <a16:colId xmlns:a16="http://schemas.microsoft.com/office/drawing/2014/main" val="3427933197"/>
                    </a:ext>
                  </a:extLst>
                </a:gridCol>
                <a:gridCol w="246888">
                  <a:extLst>
                    <a:ext uri="{9D8B030D-6E8A-4147-A177-3AD203B41FA5}">
                      <a16:colId xmlns:a16="http://schemas.microsoft.com/office/drawing/2014/main" val="2052879401"/>
                    </a:ext>
                  </a:extLst>
                </a:gridCol>
                <a:gridCol w="246888">
                  <a:extLst>
                    <a:ext uri="{9D8B030D-6E8A-4147-A177-3AD203B41FA5}">
                      <a16:colId xmlns:a16="http://schemas.microsoft.com/office/drawing/2014/main" val="1722056615"/>
                    </a:ext>
                  </a:extLst>
                </a:gridCol>
                <a:gridCol w="246888">
                  <a:extLst>
                    <a:ext uri="{9D8B030D-6E8A-4147-A177-3AD203B41FA5}">
                      <a16:colId xmlns:a16="http://schemas.microsoft.com/office/drawing/2014/main" val="1407925573"/>
                    </a:ext>
                  </a:extLst>
                </a:gridCol>
                <a:gridCol w="246888">
                  <a:extLst>
                    <a:ext uri="{9D8B030D-6E8A-4147-A177-3AD203B41FA5}">
                      <a16:colId xmlns:a16="http://schemas.microsoft.com/office/drawing/2014/main" val="3637634483"/>
                    </a:ext>
                  </a:extLst>
                </a:gridCol>
                <a:gridCol w="246888">
                  <a:extLst>
                    <a:ext uri="{9D8B030D-6E8A-4147-A177-3AD203B41FA5}">
                      <a16:colId xmlns:a16="http://schemas.microsoft.com/office/drawing/2014/main" val="131785462"/>
                    </a:ext>
                  </a:extLst>
                </a:gridCol>
                <a:gridCol w="246888">
                  <a:extLst>
                    <a:ext uri="{9D8B030D-6E8A-4147-A177-3AD203B41FA5}">
                      <a16:colId xmlns:a16="http://schemas.microsoft.com/office/drawing/2014/main" val="14904794"/>
                    </a:ext>
                  </a:extLst>
                </a:gridCol>
                <a:gridCol w="246888">
                  <a:extLst>
                    <a:ext uri="{9D8B030D-6E8A-4147-A177-3AD203B41FA5}">
                      <a16:colId xmlns:a16="http://schemas.microsoft.com/office/drawing/2014/main" val="2839660388"/>
                    </a:ext>
                  </a:extLst>
                </a:gridCol>
                <a:gridCol w="246888">
                  <a:extLst>
                    <a:ext uri="{9D8B030D-6E8A-4147-A177-3AD203B41FA5}">
                      <a16:colId xmlns:a16="http://schemas.microsoft.com/office/drawing/2014/main" val="4008063551"/>
                    </a:ext>
                  </a:extLst>
                </a:gridCol>
                <a:gridCol w="246888">
                  <a:extLst>
                    <a:ext uri="{9D8B030D-6E8A-4147-A177-3AD203B41FA5}">
                      <a16:colId xmlns:a16="http://schemas.microsoft.com/office/drawing/2014/main" val="2851066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400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78487076"/>
                  </a:ext>
                </a:extLst>
              </a:tr>
            </a:tbl>
          </a:graphicData>
        </a:graphic>
      </p:graphicFrame>
      <p:sp>
        <p:nvSpPr>
          <p:cNvPr id="4" name="Text Placeholder 3">
            <a:extLst>
              <a:ext uri="{FF2B5EF4-FFF2-40B4-BE49-F238E27FC236}">
                <a16:creationId xmlns:a16="http://schemas.microsoft.com/office/drawing/2014/main" id="{2449DE8A-F586-48D1-9AD2-8CDC6014A6D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77097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598E1-FC58-47A3-80F1-22E14423D959}"/>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B71B528E-8F12-4511-B35D-7F0326DB02F5}"/>
              </a:ext>
            </a:extLst>
          </p:cNvPr>
          <p:cNvGraphicFramePr>
            <a:graphicFrameLocks noGrp="1"/>
          </p:cNvGraphicFramePr>
          <p:nvPr>
            <p:ph type="tbl" sz="quarter" idx="13"/>
            <p:extLst>
              <p:ext uri="{D42A27DB-BD31-4B8C-83A1-F6EECF244321}">
                <p14:modId xmlns:p14="http://schemas.microsoft.com/office/powerpoint/2010/main" val="298004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16792828"/>
                    </a:ext>
                  </a:extLst>
                </a:gridCol>
                <a:gridCol w="246888">
                  <a:extLst>
                    <a:ext uri="{9D8B030D-6E8A-4147-A177-3AD203B41FA5}">
                      <a16:colId xmlns:a16="http://schemas.microsoft.com/office/drawing/2014/main" val="927043115"/>
                    </a:ext>
                  </a:extLst>
                </a:gridCol>
                <a:gridCol w="246888">
                  <a:extLst>
                    <a:ext uri="{9D8B030D-6E8A-4147-A177-3AD203B41FA5}">
                      <a16:colId xmlns:a16="http://schemas.microsoft.com/office/drawing/2014/main" val="1553576043"/>
                    </a:ext>
                  </a:extLst>
                </a:gridCol>
                <a:gridCol w="246888">
                  <a:extLst>
                    <a:ext uri="{9D8B030D-6E8A-4147-A177-3AD203B41FA5}">
                      <a16:colId xmlns:a16="http://schemas.microsoft.com/office/drawing/2014/main" val="1657078179"/>
                    </a:ext>
                  </a:extLst>
                </a:gridCol>
                <a:gridCol w="246888">
                  <a:extLst>
                    <a:ext uri="{9D8B030D-6E8A-4147-A177-3AD203B41FA5}">
                      <a16:colId xmlns:a16="http://schemas.microsoft.com/office/drawing/2014/main" val="193391748"/>
                    </a:ext>
                  </a:extLst>
                </a:gridCol>
                <a:gridCol w="246888">
                  <a:extLst>
                    <a:ext uri="{9D8B030D-6E8A-4147-A177-3AD203B41FA5}">
                      <a16:colId xmlns:a16="http://schemas.microsoft.com/office/drawing/2014/main" val="2302390205"/>
                    </a:ext>
                  </a:extLst>
                </a:gridCol>
                <a:gridCol w="246888">
                  <a:extLst>
                    <a:ext uri="{9D8B030D-6E8A-4147-A177-3AD203B41FA5}">
                      <a16:colId xmlns:a16="http://schemas.microsoft.com/office/drawing/2014/main" val="4182728207"/>
                    </a:ext>
                  </a:extLst>
                </a:gridCol>
                <a:gridCol w="246888">
                  <a:extLst>
                    <a:ext uri="{9D8B030D-6E8A-4147-A177-3AD203B41FA5}">
                      <a16:colId xmlns:a16="http://schemas.microsoft.com/office/drawing/2014/main" val="3514396101"/>
                    </a:ext>
                  </a:extLst>
                </a:gridCol>
                <a:gridCol w="246888">
                  <a:extLst>
                    <a:ext uri="{9D8B030D-6E8A-4147-A177-3AD203B41FA5}">
                      <a16:colId xmlns:a16="http://schemas.microsoft.com/office/drawing/2014/main" val="3757847099"/>
                    </a:ext>
                  </a:extLst>
                </a:gridCol>
                <a:gridCol w="246888">
                  <a:extLst>
                    <a:ext uri="{9D8B030D-6E8A-4147-A177-3AD203B41FA5}">
                      <a16:colId xmlns:a16="http://schemas.microsoft.com/office/drawing/2014/main" val="626922901"/>
                    </a:ext>
                  </a:extLst>
                </a:gridCol>
                <a:gridCol w="246888">
                  <a:extLst>
                    <a:ext uri="{9D8B030D-6E8A-4147-A177-3AD203B41FA5}">
                      <a16:colId xmlns:a16="http://schemas.microsoft.com/office/drawing/2014/main" val="1581334381"/>
                    </a:ext>
                  </a:extLst>
                </a:gridCol>
                <a:gridCol w="246888">
                  <a:extLst>
                    <a:ext uri="{9D8B030D-6E8A-4147-A177-3AD203B41FA5}">
                      <a16:colId xmlns:a16="http://schemas.microsoft.com/office/drawing/2014/main" val="3231234852"/>
                    </a:ext>
                  </a:extLst>
                </a:gridCol>
                <a:gridCol w="246888">
                  <a:extLst>
                    <a:ext uri="{9D8B030D-6E8A-4147-A177-3AD203B41FA5}">
                      <a16:colId xmlns:a16="http://schemas.microsoft.com/office/drawing/2014/main" val="4056677925"/>
                    </a:ext>
                  </a:extLst>
                </a:gridCol>
                <a:gridCol w="246888">
                  <a:extLst>
                    <a:ext uri="{9D8B030D-6E8A-4147-A177-3AD203B41FA5}">
                      <a16:colId xmlns:a16="http://schemas.microsoft.com/office/drawing/2014/main" val="172273571"/>
                    </a:ext>
                  </a:extLst>
                </a:gridCol>
                <a:gridCol w="246888">
                  <a:extLst>
                    <a:ext uri="{9D8B030D-6E8A-4147-A177-3AD203B41FA5}">
                      <a16:colId xmlns:a16="http://schemas.microsoft.com/office/drawing/2014/main" val="2441398492"/>
                    </a:ext>
                  </a:extLst>
                </a:gridCol>
                <a:gridCol w="246888">
                  <a:extLst>
                    <a:ext uri="{9D8B030D-6E8A-4147-A177-3AD203B41FA5}">
                      <a16:colId xmlns:a16="http://schemas.microsoft.com/office/drawing/2014/main" val="622525889"/>
                    </a:ext>
                  </a:extLst>
                </a:gridCol>
                <a:gridCol w="246888">
                  <a:extLst>
                    <a:ext uri="{9D8B030D-6E8A-4147-A177-3AD203B41FA5}">
                      <a16:colId xmlns:a16="http://schemas.microsoft.com/office/drawing/2014/main" val="1873258541"/>
                    </a:ext>
                  </a:extLst>
                </a:gridCol>
                <a:gridCol w="246888">
                  <a:extLst>
                    <a:ext uri="{9D8B030D-6E8A-4147-A177-3AD203B41FA5}">
                      <a16:colId xmlns:a16="http://schemas.microsoft.com/office/drawing/2014/main" val="3138526162"/>
                    </a:ext>
                  </a:extLst>
                </a:gridCol>
                <a:gridCol w="246888">
                  <a:extLst>
                    <a:ext uri="{9D8B030D-6E8A-4147-A177-3AD203B41FA5}">
                      <a16:colId xmlns:a16="http://schemas.microsoft.com/office/drawing/2014/main" val="3325225040"/>
                    </a:ext>
                  </a:extLst>
                </a:gridCol>
                <a:gridCol w="246888">
                  <a:extLst>
                    <a:ext uri="{9D8B030D-6E8A-4147-A177-3AD203B41FA5}">
                      <a16:colId xmlns:a16="http://schemas.microsoft.com/office/drawing/2014/main" val="3355094225"/>
                    </a:ext>
                  </a:extLst>
                </a:gridCol>
                <a:gridCol w="246888">
                  <a:extLst>
                    <a:ext uri="{9D8B030D-6E8A-4147-A177-3AD203B41FA5}">
                      <a16:colId xmlns:a16="http://schemas.microsoft.com/office/drawing/2014/main" val="3953581450"/>
                    </a:ext>
                  </a:extLst>
                </a:gridCol>
                <a:gridCol w="246888">
                  <a:extLst>
                    <a:ext uri="{9D8B030D-6E8A-4147-A177-3AD203B41FA5}">
                      <a16:colId xmlns:a16="http://schemas.microsoft.com/office/drawing/2014/main" val="736426989"/>
                    </a:ext>
                  </a:extLst>
                </a:gridCol>
                <a:gridCol w="246888">
                  <a:extLst>
                    <a:ext uri="{9D8B030D-6E8A-4147-A177-3AD203B41FA5}">
                      <a16:colId xmlns:a16="http://schemas.microsoft.com/office/drawing/2014/main" val="3635480333"/>
                    </a:ext>
                  </a:extLst>
                </a:gridCol>
                <a:gridCol w="246888">
                  <a:extLst>
                    <a:ext uri="{9D8B030D-6E8A-4147-A177-3AD203B41FA5}">
                      <a16:colId xmlns:a16="http://schemas.microsoft.com/office/drawing/2014/main" val="4134375270"/>
                    </a:ext>
                  </a:extLst>
                </a:gridCol>
                <a:gridCol w="246888">
                  <a:extLst>
                    <a:ext uri="{9D8B030D-6E8A-4147-A177-3AD203B41FA5}">
                      <a16:colId xmlns:a16="http://schemas.microsoft.com/office/drawing/2014/main" val="4165777572"/>
                    </a:ext>
                  </a:extLst>
                </a:gridCol>
                <a:gridCol w="246888">
                  <a:extLst>
                    <a:ext uri="{9D8B030D-6E8A-4147-A177-3AD203B41FA5}">
                      <a16:colId xmlns:a16="http://schemas.microsoft.com/office/drawing/2014/main" val="2280655830"/>
                    </a:ext>
                  </a:extLst>
                </a:gridCol>
                <a:gridCol w="246888">
                  <a:extLst>
                    <a:ext uri="{9D8B030D-6E8A-4147-A177-3AD203B41FA5}">
                      <a16:colId xmlns:a16="http://schemas.microsoft.com/office/drawing/2014/main" val="183524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856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75292932"/>
                  </a:ext>
                </a:extLst>
              </a:tr>
            </a:tbl>
          </a:graphicData>
        </a:graphic>
      </p:graphicFrame>
      <p:sp>
        <p:nvSpPr>
          <p:cNvPr id="4" name="Text Placeholder 3">
            <a:extLst>
              <a:ext uri="{FF2B5EF4-FFF2-40B4-BE49-F238E27FC236}">
                <a16:creationId xmlns:a16="http://schemas.microsoft.com/office/drawing/2014/main" id="{756164F4-EC1B-4A27-8A69-A8C239750EF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536544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4DA3-EA5D-49E7-80DD-12D0C0C2147F}"/>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723F9C1A-2CA9-4C2C-99DA-A47621543EEB}"/>
              </a:ext>
            </a:extLst>
          </p:cNvPr>
          <p:cNvGraphicFramePr>
            <a:graphicFrameLocks noGrp="1"/>
          </p:cNvGraphicFramePr>
          <p:nvPr>
            <p:ph type="tbl" sz="quarter" idx="13"/>
            <p:extLst>
              <p:ext uri="{D42A27DB-BD31-4B8C-83A1-F6EECF244321}">
                <p14:modId xmlns:p14="http://schemas.microsoft.com/office/powerpoint/2010/main" val="409317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3453536"/>
                    </a:ext>
                  </a:extLst>
                </a:gridCol>
                <a:gridCol w="246888">
                  <a:extLst>
                    <a:ext uri="{9D8B030D-6E8A-4147-A177-3AD203B41FA5}">
                      <a16:colId xmlns:a16="http://schemas.microsoft.com/office/drawing/2014/main" val="167095741"/>
                    </a:ext>
                  </a:extLst>
                </a:gridCol>
                <a:gridCol w="246888">
                  <a:extLst>
                    <a:ext uri="{9D8B030D-6E8A-4147-A177-3AD203B41FA5}">
                      <a16:colId xmlns:a16="http://schemas.microsoft.com/office/drawing/2014/main" val="1176097"/>
                    </a:ext>
                  </a:extLst>
                </a:gridCol>
                <a:gridCol w="246888">
                  <a:extLst>
                    <a:ext uri="{9D8B030D-6E8A-4147-A177-3AD203B41FA5}">
                      <a16:colId xmlns:a16="http://schemas.microsoft.com/office/drawing/2014/main" val="3569529897"/>
                    </a:ext>
                  </a:extLst>
                </a:gridCol>
                <a:gridCol w="246888">
                  <a:extLst>
                    <a:ext uri="{9D8B030D-6E8A-4147-A177-3AD203B41FA5}">
                      <a16:colId xmlns:a16="http://schemas.microsoft.com/office/drawing/2014/main" val="2122887643"/>
                    </a:ext>
                  </a:extLst>
                </a:gridCol>
                <a:gridCol w="246888">
                  <a:extLst>
                    <a:ext uri="{9D8B030D-6E8A-4147-A177-3AD203B41FA5}">
                      <a16:colId xmlns:a16="http://schemas.microsoft.com/office/drawing/2014/main" val="3388514458"/>
                    </a:ext>
                  </a:extLst>
                </a:gridCol>
                <a:gridCol w="246888">
                  <a:extLst>
                    <a:ext uri="{9D8B030D-6E8A-4147-A177-3AD203B41FA5}">
                      <a16:colId xmlns:a16="http://schemas.microsoft.com/office/drawing/2014/main" val="3261298844"/>
                    </a:ext>
                  </a:extLst>
                </a:gridCol>
                <a:gridCol w="246888">
                  <a:extLst>
                    <a:ext uri="{9D8B030D-6E8A-4147-A177-3AD203B41FA5}">
                      <a16:colId xmlns:a16="http://schemas.microsoft.com/office/drawing/2014/main" val="1380659350"/>
                    </a:ext>
                  </a:extLst>
                </a:gridCol>
                <a:gridCol w="246888">
                  <a:extLst>
                    <a:ext uri="{9D8B030D-6E8A-4147-A177-3AD203B41FA5}">
                      <a16:colId xmlns:a16="http://schemas.microsoft.com/office/drawing/2014/main" val="2824817102"/>
                    </a:ext>
                  </a:extLst>
                </a:gridCol>
                <a:gridCol w="246888">
                  <a:extLst>
                    <a:ext uri="{9D8B030D-6E8A-4147-A177-3AD203B41FA5}">
                      <a16:colId xmlns:a16="http://schemas.microsoft.com/office/drawing/2014/main" val="454314346"/>
                    </a:ext>
                  </a:extLst>
                </a:gridCol>
                <a:gridCol w="246888">
                  <a:extLst>
                    <a:ext uri="{9D8B030D-6E8A-4147-A177-3AD203B41FA5}">
                      <a16:colId xmlns:a16="http://schemas.microsoft.com/office/drawing/2014/main" val="1143922329"/>
                    </a:ext>
                  </a:extLst>
                </a:gridCol>
                <a:gridCol w="246888">
                  <a:extLst>
                    <a:ext uri="{9D8B030D-6E8A-4147-A177-3AD203B41FA5}">
                      <a16:colId xmlns:a16="http://schemas.microsoft.com/office/drawing/2014/main" val="3307151460"/>
                    </a:ext>
                  </a:extLst>
                </a:gridCol>
                <a:gridCol w="246888">
                  <a:extLst>
                    <a:ext uri="{9D8B030D-6E8A-4147-A177-3AD203B41FA5}">
                      <a16:colId xmlns:a16="http://schemas.microsoft.com/office/drawing/2014/main" val="3939520805"/>
                    </a:ext>
                  </a:extLst>
                </a:gridCol>
                <a:gridCol w="246888">
                  <a:extLst>
                    <a:ext uri="{9D8B030D-6E8A-4147-A177-3AD203B41FA5}">
                      <a16:colId xmlns:a16="http://schemas.microsoft.com/office/drawing/2014/main" val="185323861"/>
                    </a:ext>
                  </a:extLst>
                </a:gridCol>
                <a:gridCol w="246888">
                  <a:extLst>
                    <a:ext uri="{9D8B030D-6E8A-4147-A177-3AD203B41FA5}">
                      <a16:colId xmlns:a16="http://schemas.microsoft.com/office/drawing/2014/main" val="2480097934"/>
                    </a:ext>
                  </a:extLst>
                </a:gridCol>
                <a:gridCol w="246888">
                  <a:extLst>
                    <a:ext uri="{9D8B030D-6E8A-4147-A177-3AD203B41FA5}">
                      <a16:colId xmlns:a16="http://schemas.microsoft.com/office/drawing/2014/main" val="3683273258"/>
                    </a:ext>
                  </a:extLst>
                </a:gridCol>
                <a:gridCol w="246888">
                  <a:extLst>
                    <a:ext uri="{9D8B030D-6E8A-4147-A177-3AD203B41FA5}">
                      <a16:colId xmlns:a16="http://schemas.microsoft.com/office/drawing/2014/main" val="586899814"/>
                    </a:ext>
                  </a:extLst>
                </a:gridCol>
                <a:gridCol w="246888">
                  <a:extLst>
                    <a:ext uri="{9D8B030D-6E8A-4147-A177-3AD203B41FA5}">
                      <a16:colId xmlns:a16="http://schemas.microsoft.com/office/drawing/2014/main" val="3858560259"/>
                    </a:ext>
                  </a:extLst>
                </a:gridCol>
                <a:gridCol w="246888">
                  <a:extLst>
                    <a:ext uri="{9D8B030D-6E8A-4147-A177-3AD203B41FA5}">
                      <a16:colId xmlns:a16="http://schemas.microsoft.com/office/drawing/2014/main" val="2084677994"/>
                    </a:ext>
                  </a:extLst>
                </a:gridCol>
                <a:gridCol w="246888">
                  <a:extLst>
                    <a:ext uri="{9D8B030D-6E8A-4147-A177-3AD203B41FA5}">
                      <a16:colId xmlns:a16="http://schemas.microsoft.com/office/drawing/2014/main" val="3692544031"/>
                    </a:ext>
                  </a:extLst>
                </a:gridCol>
                <a:gridCol w="246888">
                  <a:extLst>
                    <a:ext uri="{9D8B030D-6E8A-4147-A177-3AD203B41FA5}">
                      <a16:colId xmlns:a16="http://schemas.microsoft.com/office/drawing/2014/main" val="1683152881"/>
                    </a:ext>
                  </a:extLst>
                </a:gridCol>
                <a:gridCol w="246888">
                  <a:extLst>
                    <a:ext uri="{9D8B030D-6E8A-4147-A177-3AD203B41FA5}">
                      <a16:colId xmlns:a16="http://schemas.microsoft.com/office/drawing/2014/main" val="612937176"/>
                    </a:ext>
                  </a:extLst>
                </a:gridCol>
                <a:gridCol w="246888">
                  <a:extLst>
                    <a:ext uri="{9D8B030D-6E8A-4147-A177-3AD203B41FA5}">
                      <a16:colId xmlns:a16="http://schemas.microsoft.com/office/drawing/2014/main" val="1245981057"/>
                    </a:ext>
                  </a:extLst>
                </a:gridCol>
                <a:gridCol w="246888">
                  <a:extLst>
                    <a:ext uri="{9D8B030D-6E8A-4147-A177-3AD203B41FA5}">
                      <a16:colId xmlns:a16="http://schemas.microsoft.com/office/drawing/2014/main" val="2117493624"/>
                    </a:ext>
                  </a:extLst>
                </a:gridCol>
                <a:gridCol w="246888">
                  <a:extLst>
                    <a:ext uri="{9D8B030D-6E8A-4147-A177-3AD203B41FA5}">
                      <a16:colId xmlns:a16="http://schemas.microsoft.com/office/drawing/2014/main" val="665992296"/>
                    </a:ext>
                  </a:extLst>
                </a:gridCol>
                <a:gridCol w="246888">
                  <a:extLst>
                    <a:ext uri="{9D8B030D-6E8A-4147-A177-3AD203B41FA5}">
                      <a16:colId xmlns:a16="http://schemas.microsoft.com/office/drawing/2014/main" val="1395596756"/>
                    </a:ext>
                  </a:extLst>
                </a:gridCol>
                <a:gridCol w="246888">
                  <a:extLst>
                    <a:ext uri="{9D8B030D-6E8A-4147-A177-3AD203B41FA5}">
                      <a16:colId xmlns:a16="http://schemas.microsoft.com/office/drawing/2014/main" val="489548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9523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38055284"/>
                  </a:ext>
                </a:extLst>
              </a:tr>
            </a:tbl>
          </a:graphicData>
        </a:graphic>
      </p:graphicFrame>
      <p:sp>
        <p:nvSpPr>
          <p:cNvPr id="4" name="Text Placeholder 3">
            <a:extLst>
              <a:ext uri="{FF2B5EF4-FFF2-40B4-BE49-F238E27FC236}">
                <a16:creationId xmlns:a16="http://schemas.microsoft.com/office/drawing/2014/main" id="{8A2FB692-8335-4784-82E6-25465A53CA3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2876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1A866-962A-47A9-B6B9-9F832D7E8373}"/>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C1239310-16F8-4E75-99E4-537659D97475}"/>
              </a:ext>
            </a:extLst>
          </p:cNvPr>
          <p:cNvGraphicFramePr>
            <a:graphicFrameLocks noGrp="1"/>
          </p:cNvGraphicFramePr>
          <p:nvPr>
            <p:ph type="tbl" sz="quarter" idx="13"/>
            <p:extLst>
              <p:ext uri="{D42A27DB-BD31-4B8C-83A1-F6EECF244321}">
                <p14:modId xmlns:p14="http://schemas.microsoft.com/office/powerpoint/2010/main" val="666575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6068281"/>
                    </a:ext>
                  </a:extLst>
                </a:gridCol>
                <a:gridCol w="246888">
                  <a:extLst>
                    <a:ext uri="{9D8B030D-6E8A-4147-A177-3AD203B41FA5}">
                      <a16:colId xmlns:a16="http://schemas.microsoft.com/office/drawing/2014/main" val="3206996228"/>
                    </a:ext>
                  </a:extLst>
                </a:gridCol>
                <a:gridCol w="246888">
                  <a:extLst>
                    <a:ext uri="{9D8B030D-6E8A-4147-A177-3AD203B41FA5}">
                      <a16:colId xmlns:a16="http://schemas.microsoft.com/office/drawing/2014/main" val="3792456705"/>
                    </a:ext>
                  </a:extLst>
                </a:gridCol>
                <a:gridCol w="246888">
                  <a:extLst>
                    <a:ext uri="{9D8B030D-6E8A-4147-A177-3AD203B41FA5}">
                      <a16:colId xmlns:a16="http://schemas.microsoft.com/office/drawing/2014/main" val="1067665631"/>
                    </a:ext>
                  </a:extLst>
                </a:gridCol>
                <a:gridCol w="246888">
                  <a:extLst>
                    <a:ext uri="{9D8B030D-6E8A-4147-A177-3AD203B41FA5}">
                      <a16:colId xmlns:a16="http://schemas.microsoft.com/office/drawing/2014/main" val="3480613942"/>
                    </a:ext>
                  </a:extLst>
                </a:gridCol>
                <a:gridCol w="246888">
                  <a:extLst>
                    <a:ext uri="{9D8B030D-6E8A-4147-A177-3AD203B41FA5}">
                      <a16:colId xmlns:a16="http://schemas.microsoft.com/office/drawing/2014/main" val="1226831040"/>
                    </a:ext>
                  </a:extLst>
                </a:gridCol>
                <a:gridCol w="246888">
                  <a:extLst>
                    <a:ext uri="{9D8B030D-6E8A-4147-A177-3AD203B41FA5}">
                      <a16:colId xmlns:a16="http://schemas.microsoft.com/office/drawing/2014/main" val="3883103874"/>
                    </a:ext>
                  </a:extLst>
                </a:gridCol>
                <a:gridCol w="246888">
                  <a:extLst>
                    <a:ext uri="{9D8B030D-6E8A-4147-A177-3AD203B41FA5}">
                      <a16:colId xmlns:a16="http://schemas.microsoft.com/office/drawing/2014/main" val="1172765990"/>
                    </a:ext>
                  </a:extLst>
                </a:gridCol>
                <a:gridCol w="246888">
                  <a:extLst>
                    <a:ext uri="{9D8B030D-6E8A-4147-A177-3AD203B41FA5}">
                      <a16:colId xmlns:a16="http://schemas.microsoft.com/office/drawing/2014/main" val="409350663"/>
                    </a:ext>
                  </a:extLst>
                </a:gridCol>
                <a:gridCol w="246888">
                  <a:extLst>
                    <a:ext uri="{9D8B030D-6E8A-4147-A177-3AD203B41FA5}">
                      <a16:colId xmlns:a16="http://schemas.microsoft.com/office/drawing/2014/main" val="1860622414"/>
                    </a:ext>
                  </a:extLst>
                </a:gridCol>
                <a:gridCol w="246888">
                  <a:extLst>
                    <a:ext uri="{9D8B030D-6E8A-4147-A177-3AD203B41FA5}">
                      <a16:colId xmlns:a16="http://schemas.microsoft.com/office/drawing/2014/main" val="1113370522"/>
                    </a:ext>
                  </a:extLst>
                </a:gridCol>
                <a:gridCol w="246888">
                  <a:extLst>
                    <a:ext uri="{9D8B030D-6E8A-4147-A177-3AD203B41FA5}">
                      <a16:colId xmlns:a16="http://schemas.microsoft.com/office/drawing/2014/main" val="1666663092"/>
                    </a:ext>
                  </a:extLst>
                </a:gridCol>
                <a:gridCol w="246888">
                  <a:extLst>
                    <a:ext uri="{9D8B030D-6E8A-4147-A177-3AD203B41FA5}">
                      <a16:colId xmlns:a16="http://schemas.microsoft.com/office/drawing/2014/main" val="2376623962"/>
                    </a:ext>
                  </a:extLst>
                </a:gridCol>
                <a:gridCol w="246888">
                  <a:extLst>
                    <a:ext uri="{9D8B030D-6E8A-4147-A177-3AD203B41FA5}">
                      <a16:colId xmlns:a16="http://schemas.microsoft.com/office/drawing/2014/main" val="456691214"/>
                    </a:ext>
                  </a:extLst>
                </a:gridCol>
                <a:gridCol w="246888">
                  <a:extLst>
                    <a:ext uri="{9D8B030D-6E8A-4147-A177-3AD203B41FA5}">
                      <a16:colId xmlns:a16="http://schemas.microsoft.com/office/drawing/2014/main" val="1463924776"/>
                    </a:ext>
                  </a:extLst>
                </a:gridCol>
                <a:gridCol w="246888">
                  <a:extLst>
                    <a:ext uri="{9D8B030D-6E8A-4147-A177-3AD203B41FA5}">
                      <a16:colId xmlns:a16="http://schemas.microsoft.com/office/drawing/2014/main" val="3180291570"/>
                    </a:ext>
                  </a:extLst>
                </a:gridCol>
                <a:gridCol w="246888">
                  <a:extLst>
                    <a:ext uri="{9D8B030D-6E8A-4147-A177-3AD203B41FA5}">
                      <a16:colId xmlns:a16="http://schemas.microsoft.com/office/drawing/2014/main" val="1214832127"/>
                    </a:ext>
                  </a:extLst>
                </a:gridCol>
                <a:gridCol w="246888">
                  <a:extLst>
                    <a:ext uri="{9D8B030D-6E8A-4147-A177-3AD203B41FA5}">
                      <a16:colId xmlns:a16="http://schemas.microsoft.com/office/drawing/2014/main" val="1676605036"/>
                    </a:ext>
                  </a:extLst>
                </a:gridCol>
                <a:gridCol w="246888">
                  <a:extLst>
                    <a:ext uri="{9D8B030D-6E8A-4147-A177-3AD203B41FA5}">
                      <a16:colId xmlns:a16="http://schemas.microsoft.com/office/drawing/2014/main" val="3098778572"/>
                    </a:ext>
                  </a:extLst>
                </a:gridCol>
                <a:gridCol w="246888">
                  <a:extLst>
                    <a:ext uri="{9D8B030D-6E8A-4147-A177-3AD203B41FA5}">
                      <a16:colId xmlns:a16="http://schemas.microsoft.com/office/drawing/2014/main" val="2027534163"/>
                    </a:ext>
                  </a:extLst>
                </a:gridCol>
                <a:gridCol w="246888">
                  <a:extLst>
                    <a:ext uri="{9D8B030D-6E8A-4147-A177-3AD203B41FA5}">
                      <a16:colId xmlns:a16="http://schemas.microsoft.com/office/drawing/2014/main" val="2673557162"/>
                    </a:ext>
                  </a:extLst>
                </a:gridCol>
                <a:gridCol w="246888">
                  <a:extLst>
                    <a:ext uri="{9D8B030D-6E8A-4147-A177-3AD203B41FA5}">
                      <a16:colId xmlns:a16="http://schemas.microsoft.com/office/drawing/2014/main" val="1486182372"/>
                    </a:ext>
                  </a:extLst>
                </a:gridCol>
                <a:gridCol w="246888">
                  <a:extLst>
                    <a:ext uri="{9D8B030D-6E8A-4147-A177-3AD203B41FA5}">
                      <a16:colId xmlns:a16="http://schemas.microsoft.com/office/drawing/2014/main" val="785477525"/>
                    </a:ext>
                  </a:extLst>
                </a:gridCol>
                <a:gridCol w="246888">
                  <a:extLst>
                    <a:ext uri="{9D8B030D-6E8A-4147-A177-3AD203B41FA5}">
                      <a16:colId xmlns:a16="http://schemas.microsoft.com/office/drawing/2014/main" val="376470427"/>
                    </a:ext>
                  </a:extLst>
                </a:gridCol>
                <a:gridCol w="246888">
                  <a:extLst>
                    <a:ext uri="{9D8B030D-6E8A-4147-A177-3AD203B41FA5}">
                      <a16:colId xmlns:a16="http://schemas.microsoft.com/office/drawing/2014/main" val="2534091019"/>
                    </a:ext>
                  </a:extLst>
                </a:gridCol>
                <a:gridCol w="246888">
                  <a:extLst>
                    <a:ext uri="{9D8B030D-6E8A-4147-A177-3AD203B41FA5}">
                      <a16:colId xmlns:a16="http://schemas.microsoft.com/office/drawing/2014/main" val="2482205237"/>
                    </a:ext>
                  </a:extLst>
                </a:gridCol>
                <a:gridCol w="246888">
                  <a:extLst>
                    <a:ext uri="{9D8B030D-6E8A-4147-A177-3AD203B41FA5}">
                      <a16:colId xmlns:a16="http://schemas.microsoft.com/office/drawing/2014/main" val="2919210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73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4719613"/>
                  </a:ext>
                </a:extLst>
              </a:tr>
            </a:tbl>
          </a:graphicData>
        </a:graphic>
      </p:graphicFrame>
      <p:sp>
        <p:nvSpPr>
          <p:cNvPr id="4" name="Text Placeholder 3">
            <a:extLst>
              <a:ext uri="{FF2B5EF4-FFF2-40B4-BE49-F238E27FC236}">
                <a16:creationId xmlns:a16="http://schemas.microsoft.com/office/drawing/2014/main" id="{106F81E2-CDBD-4714-BCBD-974B98FA3C7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87860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3714D-956E-4C4F-8F19-AA8125086090}"/>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921F2F1B-F470-409D-AE26-DD5268A6AE79}"/>
              </a:ext>
            </a:extLst>
          </p:cNvPr>
          <p:cNvGraphicFramePr>
            <a:graphicFrameLocks noGrp="1"/>
          </p:cNvGraphicFramePr>
          <p:nvPr>
            <p:ph type="tbl" sz="quarter" idx="13"/>
            <p:extLst>
              <p:ext uri="{D42A27DB-BD31-4B8C-83A1-F6EECF244321}">
                <p14:modId xmlns:p14="http://schemas.microsoft.com/office/powerpoint/2010/main" val="1071853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75863064"/>
                    </a:ext>
                  </a:extLst>
                </a:gridCol>
                <a:gridCol w="246888">
                  <a:extLst>
                    <a:ext uri="{9D8B030D-6E8A-4147-A177-3AD203B41FA5}">
                      <a16:colId xmlns:a16="http://schemas.microsoft.com/office/drawing/2014/main" val="40336665"/>
                    </a:ext>
                  </a:extLst>
                </a:gridCol>
                <a:gridCol w="246888">
                  <a:extLst>
                    <a:ext uri="{9D8B030D-6E8A-4147-A177-3AD203B41FA5}">
                      <a16:colId xmlns:a16="http://schemas.microsoft.com/office/drawing/2014/main" val="499904405"/>
                    </a:ext>
                  </a:extLst>
                </a:gridCol>
                <a:gridCol w="246888">
                  <a:extLst>
                    <a:ext uri="{9D8B030D-6E8A-4147-A177-3AD203B41FA5}">
                      <a16:colId xmlns:a16="http://schemas.microsoft.com/office/drawing/2014/main" val="2430253417"/>
                    </a:ext>
                  </a:extLst>
                </a:gridCol>
                <a:gridCol w="246888">
                  <a:extLst>
                    <a:ext uri="{9D8B030D-6E8A-4147-A177-3AD203B41FA5}">
                      <a16:colId xmlns:a16="http://schemas.microsoft.com/office/drawing/2014/main" val="3828936588"/>
                    </a:ext>
                  </a:extLst>
                </a:gridCol>
                <a:gridCol w="246888">
                  <a:extLst>
                    <a:ext uri="{9D8B030D-6E8A-4147-A177-3AD203B41FA5}">
                      <a16:colId xmlns:a16="http://schemas.microsoft.com/office/drawing/2014/main" val="816632830"/>
                    </a:ext>
                  </a:extLst>
                </a:gridCol>
                <a:gridCol w="246888">
                  <a:extLst>
                    <a:ext uri="{9D8B030D-6E8A-4147-A177-3AD203B41FA5}">
                      <a16:colId xmlns:a16="http://schemas.microsoft.com/office/drawing/2014/main" val="3285899585"/>
                    </a:ext>
                  </a:extLst>
                </a:gridCol>
                <a:gridCol w="246888">
                  <a:extLst>
                    <a:ext uri="{9D8B030D-6E8A-4147-A177-3AD203B41FA5}">
                      <a16:colId xmlns:a16="http://schemas.microsoft.com/office/drawing/2014/main" val="3137151225"/>
                    </a:ext>
                  </a:extLst>
                </a:gridCol>
                <a:gridCol w="246888">
                  <a:extLst>
                    <a:ext uri="{9D8B030D-6E8A-4147-A177-3AD203B41FA5}">
                      <a16:colId xmlns:a16="http://schemas.microsoft.com/office/drawing/2014/main" val="2755967073"/>
                    </a:ext>
                  </a:extLst>
                </a:gridCol>
                <a:gridCol w="246888">
                  <a:extLst>
                    <a:ext uri="{9D8B030D-6E8A-4147-A177-3AD203B41FA5}">
                      <a16:colId xmlns:a16="http://schemas.microsoft.com/office/drawing/2014/main" val="3105738853"/>
                    </a:ext>
                  </a:extLst>
                </a:gridCol>
                <a:gridCol w="246888">
                  <a:extLst>
                    <a:ext uri="{9D8B030D-6E8A-4147-A177-3AD203B41FA5}">
                      <a16:colId xmlns:a16="http://schemas.microsoft.com/office/drawing/2014/main" val="1338215694"/>
                    </a:ext>
                  </a:extLst>
                </a:gridCol>
                <a:gridCol w="246888">
                  <a:extLst>
                    <a:ext uri="{9D8B030D-6E8A-4147-A177-3AD203B41FA5}">
                      <a16:colId xmlns:a16="http://schemas.microsoft.com/office/drawing/2014/main" val="3593972038"/>
                    </a:ext>
                  </a:extLst>
                </a:gridCol>
                <a:gridCol w="246888">
                  <a:extLst>
                    <a:ext uri="{9D8B030D-6E8A-4147-A177-3AD203B41FA5}">
                      <a16:colId xmlns:a16="http://schemas.microsoft.com/office/drawing/2014/main" val="725583140"/>
                    </a:ext>
                  </a:extLst>
                </a:gridCol>
                <a:gridCol w="246888">
                  <a:extLst>
                    <a:ext uri="{9D8B030D-6E8A-4147-A177-3AD203B41FA5}">
                      <a16:colId xmlns:a16="http://schemas.microsoft.com/office/drawing/2014/main" val="345540234"/>
                    </a:ext>
                  </a:extLst>
                </a:gridCol>
                <a:gridCol w="246888">
                  <a:extLst>
                    <a:ext uri="{9D8B030D-6E8A-4147-A177-3AD203B41FA5}">
                      <a16:colId xmlns:a16="http://schemas.microsoft.com/office/drawing/2014/main" val="1769483456"/>
                    </a:ext>
                  </a:extLst>
                </a:gridCol>
                <a:gridCol w="246888">
                  <a:extLst>
                    <a:ext uri="{9D8B030D-6E8A-4147-A177-3AD203B41FA5}">
                      <a16:colId xmlns:a16="http://schemas.microsoft.com/office/drawing/2014/main" val="1885000724"/>
                    </a:ext>
                  </a:extLst>
                </a:gridCol>
                <a:gridCol w="246888">
                  <a:extLst>
                    <a:ext uri="{9D8B030D-6E8A-4147-A177-3AD203B41FA5}">
                      <a16:colId xmlns:a16="http://schemas.microsoft.com/office/drawing/2014/main" val="242137380"/>
                    </a:ext>
                  </a:extLst>
                </a:gridCol>
                <a:gridCol w="246888">
                  <a:extLst>
                    <a:ext uri="{9D8B030D-6E8A-4147-A177-3AD203B41FA5}">
                      <a16:colId xmlns:a16="http://schemas.microsoft.com/office/drawing/2014/main" val="2461460322"/>
                    </a:ext>
                  </a:extLst>
                </a:gridCol>
                <a:gridCol w="246888">
                  <a:extLst>
                    <a:ext uri="{9D8B030D-6E8A-4147-A177-3AD203B41FA5}">
                      <a16:colId xmlns:a16="http://schemas.microsoft.com/office/drawing/2014/main" val="4078418679"/>
                    </a:ext>
                  </a:extLst>
                </a:gridCol>
                <a:gridCol w="246888">
                  <a:extLst>
                    <a:ext uri="{9D8B030D-6E8A-4147-A177-3AD203B41FA5}">
                      <a16:colId xmlns:a16="http://schemas.microsoft.com/office/drawing/2014/main" val="308089761"/>
                    </a:ext>
                  </a:extLst>
                </a:gridCol>
                <a:gridCol w="246888">
                  <a:extLst>
                    <a:ext uri="{9D8B030D-6E8A-4147-A177-3AD203B41FA5}">
                      <a16:colId xmlns:a16="http://schemas.microsoft.com/office/drawing/2014/main" val="2171998273"/>
                    </a:ext>
                  </a:extLst>
                </a:gridCol>
                <a:gridCol w="246888">
                  <a:extLst>
                    <a:ext uri="{9D8B030D-6E8A-4147-A177-3AD203B41FA5}">
                      <a16:colId xmlns:a16="http://schemas.microsoft.com/office/drawing/2014/main" val="2780287880"/>
                    </a:ext>
                  </a:extLst>
                </a:gridCol>
                <a:gridCol w="246888">
                  <a:extLst>
                    <a:ext uri="{9D8B030D-6E8A-4147-A177-3AD203B41FA5}">
                      <a16:colId xmlns:a16="http://schemas.microsoft.com/office/drawing/2014/main" val="1707087462"/>
                    </a:ext>
                  </a:extLst>
                </a:gridCol>
                <a:gridCol w="246888">
                  <a:extLst>
                    <a:ext uri="{9D8B030D-6E8A-4147-A177-3AD203B41FA5}">
                      <a16:colId xmlns:a16="http://schemas.microsoft.com/office/drawing/2014/main" val="2174847408"/>
                    </a:ext>
                  </a:extLst>
                </a:gridCol>
                <a:gridCol w="246888">
                  <a:extLst>
                    <a:ext uri="{9D8B030D-6E8A-4147-A177-3AD203B41FA5}">
                      <a16:colId xmlns:a16="http://schemas.microsoft.com/office/drawing/2014/main" val="3710518573"/>
                    </a:ext>
                  </a:extLst>
                </a:gridCol>
                <a:gridCol w="246888">
                  <a:extLst>
                    <a:ext uri="{9D8B030D-6E8A-4147-A177-3AD203B41FA5}">
                      <a16:colId xmlns:a16="http://schemas.microsoft.com/office/drawing/2014/main" val="2502026867"/>
                    </a:ext>
                  </a:extLst>
                </a:gridCol>
                <a:gridCol w="246888">
                  <a:extLst>
                    <a:ext uri="{9D8B030D-6E8A-4147-A177-3AD203B41FA5}">
                      <a16:colId xmlns:a16="http://schemas.microsoft.com/office/drawing/2014/main" val="3756336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556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13655382"/>
                  </a:ext>
                </a:extLst>
              </a:tr>
            </a:tbl>
          </a:graphicData>
        </a:graphic>
      </p:graphicFrame>
      <p:sp>
        <p:nvSpPr>
          <p:cNvPr id="4" name="Text Placeholder 3">
            <a:extLst>
              <a:ext uri="{FF2B5EF4-FFF2-40B4-BE49-F238E27FC236}">
                <a16:creationId xmlns:a16="http://schemas.microsoft.com/office/drawing/2014/main" id="{306E289A-0DAB-4FBE-971F-688366F3FE4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37917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0BA3-21B4-4FD1-BA5B-463482C9F783}"/>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BFBAC50F-BE32-49DE-B557-345520D6872E}"/>
              </a:ext>
            </a:extLst>
          </p:cNvPr>
          <p:cNvGraphicFramePr>
            <a:graphicFrameLocks noGrp="1"/>
          </p:cNvGraphicFramePr>
          <p:nvPr>
            <p:ph type="tbl" sz="quarter" idx="13"/>
            <p:extLst>
              <p:ext uri="{D42A27DB-BD31-4B8C-83A1-F6EECF244321}">
                <p14:modId xmlns:p14="http://schemas.microsoft.com/office/powerpoint/2010/main" val="1909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9723692"/>
                    </a:ext>
                  </a:extLst>
                </a:gridCol>
                <a:gridCol w="246888">
                  <a:extLst>
                    <a:ext uri="{9D8B030D-6E8A-4147-A177-3AD203B41FA5}">
                      <a16:colId xmlns:a16="http://schemas.microsoft.com/office/drawing/2014/main" val="1013848202"/>
                    </a:ext>
                  </a:extLst>
                </a:gridCol>
                <a:gridCol w="246888">
                  <a:extLst>
                    <a:ext uri="{9D8B030D-6E8A-4147-A177-3AD203B41FA5}">
                      <a16:colId xmlns:a16="http://schemas.microsoft.com/office/drawing/2014/main" val="3931555775"/>
                    </a:ext>
                  </a:extLst>
                </a:gridCol>
                <a:gridCol w="246888">
                  <a:extLst>
                    <a:ext uri="{9D8B030D-6E8A-4147-A177-3AD203B41FA5}">
                      <a16:colId xmlns:a16="http://schemas.microsoft.com/office/drawing/2014/main" val="2067766303"/>
                    </a:ext>
                  </a:extLst>
                </a:gridCol>
                <a:gridCol w="246888">
                  <a:extLst>
                    <a:ext uri="{9D8B030D-6E8A-4147-A177-3AD203B41FA5}">
                      <a16:colId xmlns:a16="http://schemas.microsoft.com/office/drawing/2014/main" val="973254488"/>
                    </a:ext>
                  </a:extLst>
                </a:gridCol>
                <a:gridCol w="246888">
                  <a:extLst>
                    <a:ext uri="{9D8B030D-6E8A-4147-A177-3AD203B41FA5}">
                      <a16:colId xmlns:a16="http://schemas.microsoft.com/office/drawing/2014/main" val="3966440549"/>
                    </a:ext>
                  </a:extLst>
                </a:gridCol>
                <a:gridCol w="246888">
                  <a:extLst>
                    <a:ext uri="{9D8B030D-6E8A-4147-A177-3AD203B41FA5}">
                      <a16:colId xmlns:a16="http://schemas.microsoft.com/office/drawing/2014/main" val="2046735289"/>
                    </a:ext>
                  </a:extLst>
                </a:gridCol>
                <a:gridCol w="246888">
                  <a:extLst>
                    <a:ext uri="{9D8B030D-6E8A-4147-A177-3AD203B41FA5}">
                      <a16:colId xmlns:a16="http://schemas.microsoft.com/office/drawing/2014/main" val="2608036498"/>
                    </a:ext>
                  </a:extLst>
                </a:gridCol>
                <a:gridCol w="246888">
                  <a:extLst>
                    <a:ext uri="{9D8B030D-6E8A-4147-A177-3AD203B41FA5}">
                      <a16:colId xmlns:a16="http://schemas.microsoft.com/office/drawing/2014/main" val="2249334094"/>
                    </a:ext>
                  </a:extLst>
                </a:gridCol>
                <a:gridCol w="246888">
                  <a:extLst>
                    <a:ext uri="{9D8B030D-6E8A-4147-A177-3AD203B41FA5}">
                      <a16:colId xmlns:a16="http://schemas.microsoft.com/office/drawing/2014/main" val="662565108"/>
                    </a:ext>
                  </a:extLst>
                </a:gridCol>
                <a:gridCol w="246888">
                  <a:extLst>
                    <a:ext uri="{9D8B030D-6E8A-4147-A177-3AD203B41FA5}">
                      <a16:colId xmlns:a16="http://schemas.microsoft.com/office/drawing/2014/main" val="724218014"/>
                    </a:ext>
                  </a:extLst>
                </a:gridCol>
                <a:gridCol w="246888">
                  <a:extLst>
                    <a:ext uri="{9D8B030D-6E8A-4147-A177-3AD203B41FA5}">
                      <a16:colId xmlns:a16="http://schemas.microsoft.com/office/drawing/2014/main" val="3458458619"/>
                    </a:ext>
                  </a:extLst>
                </a:gridCol>
                <a:gridCol w="246888">
                  <a:extLst>
                    <a:ext uri="{9D8B030D-6E8A-4147-A177-3AD203B41FA5}">
                      <a16:colId xmlns:a16="http://schemas.microsoft.com/office/drawing/2014/main" val="1478570400"/>
                    </a:ext>
                  </a:extLst>
                </a:gridCol>
                <a:gridCol w="246888">
                  <a:extLst>
                    <a:ext uri="{9D8B030D-6E8A-4147-A177-3AD203B41FA5}">
                      <a16:colId xmlns:a16="http://schemas.microsoft.com/office/drawing/2014/main" val="3635365090"/>
                    </a:ext>
                  </a:extLst>
                </a:gridCol>
                <a:gridCol w="246888">
                  <a:extLst>
                    <a:ext uri="{9D8B030D-6E8A-4147-A177-3AD203B41FA5}">
                      <a16:colId xmlns:a16="http://schemas.microsoft.com/office/drawing/2014/main" val="1199092100"/>
                    </a:ext>
                  </a:extLst>
                </a:gridCol>
                <a:gridCol w="246888">
                  <a:extLst>
                    <a:ext uri="{9D8B030D-6E8A-4147-A177-3AD203B41FA5}">
                      <a16:colId xmlns:a16="http://schemas.microsoft.com/office/drawing/2014/main" val="965584523"/>
                    </a:ext>
                  </a:extLst>
                </a:gridCol>
                <a:gridCol w="246888">
                  <a:extLst>
                    <a:ext uri="{9D8B030D-6E8A-4147-A177-3AD203B41FA5}">
                      <a16:colId xmlns:a16="http://schemas.microsoft.com/office/drawing/2014/main" val="3113165807"/>
                    </a:ext>
                  </a:extLst>
                </a:gridCol>
                <a:gridCol w="246888">
                  <a:extLst>
                    <a:ext uri="{9D8B030D-6E8A-4147-A177-3AD203B41FA5}">
                      <a16:colId xmlns:a16="http://schemas.microsoft.com/office/drawing/2014/main" val="2336226461"/>
                    </a:ext>
                  </a:extLst>
                </a:gridCol>
                <a:gridCol w="246888">
                  <a:extLst>
                    <a:ext uri="{9D8B030D-6E8A-4147-A177-3AD203B41FA5}">
                      <a16:colId xmlns:a16="http://schemas.microsoft.com/office/drawing/2014/main" val="2171964299"/>
                    </a:ext>
                  </a:extLst>
                </a:gridCol>
                <a:gridCol w="246888">
                  <a:extLst>
                    <a:ext uri="{9D8B030D-6E8A-4147-A177-3AD203B41FA5}">
                      <a16:colId xmlns:a16="http://schemas.microsoft.com/office/drawing/2014/main" val="3603558817"/>
                    </a:ext>
                  </a:extLst>
                </a:gridCol>
                <a:gridCol w="246888">
                  <a:extLst>
                    <a:ext uri="{9D8B030D-6E8A-4147-A177-3AD203B41FA5}">
                      <a16:colId xmlns:a16="http://schemas.microsoft.com/office/drawing/2014/main" val="3707476602"/>
                    </a:ext>
                  </a:extLst>
                </a:gridCol>
                <a:gridCol w="246888">
                  <a:extLst>
                    <a:ext uri="{9D8B030D-6E8A-4147-A177-3AD203B41FA5}">
                      <a16:colId xmlns:a16="http://schemas.microsoft.com/office/drawing/2014/main" val="1567537036"/>
                    </a:ext>
                  </a:extLst>
                </a:gridCol>
                <a:gridCol w="246888">
                  <a:extLst>
                    <a:ext uri="{9D8B030D-6E8A-4147-A177-3AD203B41FA5}">
                      <a16:colId xmlns:a16="http://schemas.microsoft.com/office/drawing/2014/main" val="1837604027"/>
                    </a:ext>
                  </a:extLst>
                </a:gridCol>
                <a:gridCol w="246888">
                  <a:extLst>
                    <a:ext uri="{9D8B030D-6E8A-4147-A177-3AD203B41FA5}">
                      <a16:colId xmlns:a16="http://schemas.microsoft.com/office/drawing/2014/main" val="3657568761"/>
                    </a:ext>
                  </a:extLst>
                </a:gridCol>
                <a:gridCol w="246888">
                  <a:extLst>
                    <a:ext uri="{9D8B030D-6E8A-4147-A177-3AD203B41FA5}">
                      <a16:colId xmlns:a16="http://schemas.microsoft.com/office/drawing/2014/main" val="3668227298"/>
                    </a:ext>
                  </a:extLst>
                </a:gridCol>
                <a:gridCol w="246888">
                  <a:extLst>
                    <a:ext uri="{9D8B030D-6E8A-4147-A177-3AD203B41FA5}">
                      <a16:colId xmlns:a16="http://schemas.microsoft.com/office/drawing/2014/main" val="3037977970"/>
                    </a:ext>
                  </a:extLst>
                </a:gridCol>
                <a:gridCol w="246888">
                  <a:extLst>
                    <a:ext uri="{9D8B030D-6E8A-4147-A177-3AD203B41FA5}">
                      <a16:colId xmlns:a16="http://schemas.microsoft.com/office/drawing/2014/main" val="129433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1092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- 2018-09-10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Suicide Prevention Day.
Health is not only about the physical, it is also about the mental and emotional overall well-being. If you know someone in your life who needs help, mainam na sila ay unawain at pakinggan.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52985737"/>
                  </a:ext>
                </a:extLst>
              </a:tr>
            </a:tbl>
          </a:graphicData>
        </a:graphic>
      </p:graphicFrame>
      <p:sp>
        <p:nvSpPr>
          <p:cNvPr id="4" name="Text Placeholder 3">
            <a:extLst>
              <a:ext uri="{FF2B5EF4-FFF2-40B4-BE49-F238E27FC236}">
                <a16:creationId xmlns:a16="http://schemas.microsoft.com/office/drawing/2014/main" id="{BE3806C2-5341-48D5-9ADA-078DE92CB9C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5214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BFBAA-5C13-4B82-A635-D55E6F1DD247}"/>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AEE4029F-3207-49E7-91DE-BF1633D39CC7}"/>
              </a:ext>
            </a:extLst>
          </p:cNvPr>
          <p:cNvGraphicFramePr>
            <a:graphicFrameLocks noGrp="1"/>
          </p:cNvGraphicFramePr>
          <p:nvPr>
            <p:ph type="tbl" sz="quarter" idx="13"/>
            <p:extLst>
              <p:ext uri="{D42A27DB-BD31-4B8C-83A1-F6EECF244321}">
                <p14:modId xmlns:p14="http://schemas.microsoft.com/office/powerpoint/2010/main" val="3226515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1438499"/>
                    </a:ext>
                  </a:extLst>
                </a:gridCol>
                <a:gridCol w="246888">
                  <a:extLst>
                    <a:ext uri="{9D8B030D-6E8A-4147-A177-3AD203B41FA5}">
                      <a16:colId xmlns:a16="http://schemas.microsoft.com/office/drawing/2014/main" val="2325640200"/>
                    </a:ext>
                  </a:extLst>
                </a:gridCol>
                <a:gridCol w="246888">
                  <a:extLst>
                    <a:ext uri="{9D8B030D-6E8A-4147-A177-3AD203B41FA5}">
                      <a16:colId xmlns:a16="http://schemas.microsoft.com/office/drawing/2014/main" val="1773680256"/>
                    </a:ext>
                  </a:extLst>
                </a:gridCol>
                <a:gridCol w="246888">
                  <a:extLst>
                    <a:ext uri="{9D8B030D-6E8A-4147-A177-3AD203B41FA5}">
                      <a16:colId xmlns:a16="http://schemas.microsoft.com/office/drawing/2014/main" val="2785330025"/>
                    </a:ext>
                  </a:extLst>
                </a:gridCol>
                <a:gridCol w="246888">
                  <a:extLst>
                    <a:ext uri="{9D8B030D-6E8A-4147-A177-3AD203B41FA5}">
                      <a16:colId xmlns:a16="http://schemas.microsoft.com/office/drawing/2014/main" val="1927869710"/>
                    </a:ext>
                  </a:extLst>
                </a:gridCol>
                <a:gridCol w="246888">
                  <a:extLst>
                    <a:ext uri="{9D8B030D-6E8A-4147-A177-3AD203B41FA5}">
                      <a16:colId xmlns:a16="http://schemas.microsoft.com/office/drawing/2014/main" val="1955436355"/>
                    </a:ext>
                  </a:extLst>
                </a:gridCol>
                <a:gridCol w="246888">
                  <a:extLst>
                    <a:ext uri="{9D8B030D-6E8A-4147-A177-3AD203B41FA5}">
                      <a16:colId xmlns:a16="http://schemas.microsoft.com/office/drawing/2014/main" val="514324533"/>
                    </a:ext>
                  </a:extLst>
                </a:gridCol>
                <a:gridCol w="246888">
                  <a:extLst>
                    <a:ext uri="{9D8B030D-6E8A-4147-A177-3AD203B41FA5}">
                      <a16:colId xmlns:a16="http://schemas.microsoft.com/office/drawing/2014/main" val="2502741753"/>
                    </a:ext>
                  </a:extLst>
                </a:gridCol>
                <a:gridCol w="246888">
                  <a:extLst>
                    <a:ext uri="{9D8B030D-6E8A-4147-A177-3AD203B41FA5}">
                      <a16:colId xmlns:a16="http://schemas.microsoft.com/office/drawing/2014/main" val="113605976"/>
                    </a:ext>
                  </a:extLst>
                </a:gridCol>
                <a:gridCol w="246888">
                  <a:extLst>
                    <a:ext uri="{9D8B030D-6E8A-4147-A177-3AD203B41FA5}">
                      <a16:colId xmlns:a16="http://schemas.microsoft.com/office/drawing/2014/main" val="1740265086"/>
                    </a:ext>
                  </a:extLst>
                </a:gridCol>
                <a:gridCol w="246888">
                  <a:extLst>
                    <a:ext uri="{9D8B030D-6E8A-4147-A177-3AD203B41FA5}">
                      <a16:colId xmlns:a16="http://schemas.microsoft.com/office/drawing/2014/main" val="2810838113"/>
                    </a:ext>
                  </a:extLst>
                </a:gridCol>
                <a:gridCol w="246888">
                  <a:extLst>
                    <a:ext uri="{9D8B030D-6E8A-4147-A177-3AD203B41FA5}">
                      <a16:colId xmlns:a16="http://schemas.microsoft.com/office/drawing/2014/main" val="3853232318"/>
                    </a:ext>
                  </a:extLst>
                </a:gridCol>
                <a:gridCol w="246888">
                  <a:extLst>
                    <a:ext uri="{9D8B030D-6E8A-4147-A177-3AD203B41FA5}">
                      <a16:colId xmlns:a16="http://schemas.microsoft.com/office/drawing/2014/main" val="1984356606"/>
                    </a:ext>
                  </a:extLst>
                </a:gridCol>
                <a:gridCol w="246888">
                  <a:extLst>
                    <a:ext uri="{9D8B030D-6E8A-4147-A177-3AD203B41FA5}">
                      <a16:colId xmlns:a16="http://schemas.microsoft.com/office/drawing/2014/main" val="2871317338"/>
                    </a:ext>
                  </a:extLst>
                </a:gridCol>
                <a:gridCol w="246888">
                  <a:extLst>
                    <a:ext uri="{9D8B030D-6E8A-4147-A177-3AD203B41FA5}">
                      <a16:colId xmlns:a16="http://schemas.microsoft.com/office/drawing/2014/main" val="2578061527"/>
                    </a:ext>
                  </a:extLst>
                </a:gridCol>
                <a:gridCol w="246888">
                  <a:extLst>
                    <a:ext uri="{9D8B030D-6E8A-4147-A177-3AD203B41FA5}">
                      <a16:colId xmlns:a16="http://schemas.microsoft.com/office/drawing/2014/main" val="2300128952"/>
                    </a:ext>
                  </a:extLst>
                </a:gridCol>
                <a:gridCol w="246888">
                  <a:extLst>
                    <a:ext uri="{9D8B030D-6E8A-4147-A177-3AD203B41FA5}">
                      <a16:colId xmlns:a16="http://schemas.microsoft.com/office/drawing/2014/main" val="1492294670"/>
                    </a:ext>
                  </a:extLst>
                </a:gridCol>
                <a:gridCol w="246888">
                  <a:extLst>
                    <a:ext uri="{9D8B030D-6E8A-4147-A177-3AD203B41FA5}">
                      <a16:colId xmlns:a16="http://schemas.microsoft.com/office/drawing/2014/main" val="4187017136"/>
                    </a:ext>
                  </a:extLst>
                </a:gridCol>
                <a:gridCol w="246888">
                  <a:extLst>
                    <a:ext uri="{9D8B030D-6E8A-4147-A177-3AD203B41FA5}">
                      <a16:colId xmlns:a16="http://schemas.microsoft.com/office/drawing/2014/main" val="1335246348"/>
                    </a:ext>
                  </a:extLst>
                </a:gridCol>
                <a:gridCol w="246888">
                  <a:extLst>
                    <a:ext uri="{9D8B030D-6E8A-4147-A177-3AD203B41FA5}">
                      <a16:colId xmlns:a16="http://schemas.microsoft.com/office/drawing/2014/main" val="466207967"/>
                    </a:ext>
                  </a:extLst>
                </a:gridCol>
                <a:gridCol w="246888">
                  <a:extLst>
                    <a:ext uri="{9D8B030D-6E8A-4147-A177-3AD203B41FA5}">
                      <a16:colId xmlns:a16="http://schemas.microsoft.com/office/drawing/2014/main" val="1149638412"/>
                    </a:ext>
                  </a:extLst>
                </a:gridCol>
                <a:gridCol w="246888">
                  <a:extLst>
                    <a:ext uri="{9D8B030D-6E8A-4147-A177-3AD203B41FA5}">
                      <a16:colId xmlns:a16="http://schemas.microsoft.com/office/drawing/2014/main" val="1282773577"/>
                    </a:ext>
                  </a:extLst>
                </a:gridCol>
                <a:gridCol w="246888">
                  <a:extLst>
                    <a:ext uri="{9D8B030D-6E8A-4147-A177-3AD203B41FA5}">
                      <a16:colId xmlns:a16="http://schemas.microsoft.com/office/drawing/2014/main" val="1493671417"/>
                    </a:ext>
                  </a:extLst>
                </a:gridCol>
                <a:gridCol w="246888">
                  <a:extLst>
                    <a:ext uri="{9D8B030D-6E8A-4147-A177-3AD203B41FA5}">
                      <a16:colId xmlns:a16="http://schemas.microsoft.com/office/drawing/2014/main" val="1218208389"/>
                    </a:ext>
                  </a:extLst>
                </a:gridCol>
                <a:gridCol w="246888">
                  <a:extLst>
                    <a:ext uri="{9D8B030D-6E8A-4147-A177-3AD203B41FA5}">
                      <a16:colId xmlns:a16="http://schemas.microsoft.com/office/drawing/2014/main" val="3707948380"/>
                    </a:ext>
                  </a:extLst>
                </a:gridCol>
                <a:gridCol w="246888">
                  <a:extLst>
                    <a:ext uri="{9D8B030D-6E8A-4147-A177-3AD203B41FA5}">
                      <a16:colId xmlns:a16="http://schemas.microsoft.com/office/drawing/2014/main" val="2854908396"/>
                    </a:ext>
                  </a:extLst>
                </a:gridCol>
                <a:gridCol w="246888">
                  <a:extLst>
                    <a:ext uri="{9D8B030D-6E8A-4147-A177-3AD203B41FA5}">
                      <a16:colId xmlns:a16="http://schemas.microsoft.com/office/drawing/2014/main" val="1249789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2953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43408400"/>
                  </a:ext>
                </a:extLst>
              </a:tr>
            </a:tbl>
          </a:graphicData>
        </a:graphic>
      </p:graphicFrame>
      <p:sp>
        <p:nvSpPr>
          <p:cNvPr id="4" name="Text Placeholder 3">
            <a:extLst>
              <a:ext uri="{FF2B5EF4-FFF2-40B4-BE49-F238E27FC236}">
                <a16:creationId xmlns:a16="http://schemas.microsoft.com/office/drawing/2014/main" id="{1029ED8D-F615-4CCF-8D32-F35BAB0B6CB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87247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C36F-0D75-4263-B9DE-C33231AC4A2B}"/>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EA14E304-EBB5-4C62-9130-F5AC45465D66}"/>
              </a:ext>
            </a:extLst>
          </p:cNvPr>
          <p:cNvGraphicFramePr>
            <a:graphicFrameLocks noGrp="1"/>
          </p:cNvGraphicFramePr>
          <p:nvPr>
            <p:ph type="tbl" sz="quarter" idx="13"/>
            <p:extLst>
              <p:ext uri="{D42A27DB-BD31-4B8C-83A1-F6EECF244321}">
                <p14:modId xmlns:p14="http://schemas.microsoft.com/office/powerpoint/2010/main" val="893582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4233247"/>
                    </a:ext>
                  </a:extLst>
                </a:gridCol>
                <a:gridCol w="246888">
                  <a:extLst>
                    <a:ext uri="{9D8B030D-6E8A-4147-A177-3AD203B41FA5}">
                      <a16:colId xmlns:a16="http://schemas.microsoft.com/office/drawing/2014/main" val="3636138885"/>
                    </a:ext>
                  </a:extLst>
                </a:gridCol>
                <a:gridCol w="246888">
                  <a:extLst>
                    <a:ext uri="{9D8B030D-6E8A-4147-A177-3AD203B41FA5}">
                      <a16:colId xmlns:a16="http://schemas.microsoft.com/office/drawing/2014/main" val="369624920"/>
                    </a:ext>
                  </a:extLst>
                </a:gridCol>
                <a:gridCol w="246888">
                  <a:extLst>
                    <a:ext uri="{9D8B030D-6E8A-4147-A177-3AD203B41FA5}">
                      <a16:colId xmlns:a16="http://schemas.microsoft.com/office/drawing/2014/main" val="280310003"/>
                    </a:ext>
                  </a:extLst>
                </a:gridCol>
                <a:gridCol w="246888">
                  <a:extLst>
                    <a:ext uri="{9D8B030D-6E8A-4147-A177-3AD203B41FA5}">
                      <a16:colId xmlns:a16="http://schemas.microsoft.com/office/drawing/2014/main" val="3277035846"/>
                    </a:ext>
                  </a:extLst>
                </a:gridCol>
                <a:gridCol w="246888">
                  <a:extLst>
                    <a:ext uri="{9D8B030D-6E8A-4147-A177-3AD203B41FA5}">
                      <a16:colId xmlns:a16="http://schemas.microsoft.com/office/drawing/2014/main" val="4013096737"/>
                    </a:ext>
                  </a:extLst>
                </a:gridCol>
                <a:gridCol w="246888">
                  <a:extLst>
                    <a:ext uri="{9D8B030D-6E8A-4147-A177-3AD203B41FA5}">
                      <a16:colId xmlns:a16="http://schemas.microsoft.com/office/drawing/2014/main" val="2564862641"/>
                    </a:ext>
                  </a:extLst>
                </a:gridCol>
                <a:gridCol w="246888">
                  <a:extLst>
                    <a:ext uri="{9D8B030D-6E8A-4147-A177-3AD203B41FA5}">
                      <a16:colId xmlns:a16="http://schemas.microsoft.com/office/drawing/2014/main" val="641792257"/>
                    </a:ext>
                  </a:extLst>
                </a:gridCol>
                <a:gridCol w="246888">
                  <a:extLst>
                    <a:ext uri="{9D8B030D-6E8A-4147-A177-3AD203B41FA5}">
                      <a16:colId xmlns:a16="http://schemas.microsoft.com/office/drawing/2014/main" val="3722770717"/>
                    </a:ext>
                  </a:extLst>
                </a:gridCol>
                <a:gridCol w="246888">
                  <a:extLst>
                    <a:ext uri="{9D8B030D-6E8A-4147-A177-3AD203B41FA5}">
                      <a16:colId xmlns:a16="http://schemas.microsoft.com/office/drawing/2014/main" val="517983977"/>
                    </a:ext>
                  </a:extLst>
                </a:gridCol>
                <a:gridCol w="246888">
                  <a:extLst>
                    <a:ext uri="{9D8B030D-6E8A-4147-A177-3AD203B41FA5}">
                      <a16:colId xmlns:a16="http://schemas.microsoft.com/office/drawing/2014/main" val="751728446"/>
                    </a:ext>
                  </a:extLst>
                </a:gridCol>
                <a:gridCol w="246888">
                  <a:extLst>
                    <a:ext uri="{9D8B030D-6E8A-4147-A177-3AD203B41FA5}">
                      <a16:colId xmlns:a16="http://schemas.microsoft.com/office/drawing/2014/main" val="1871804851"/>
                    </a:ext>
                  </a:extLst>
                </a:gridCol>
                <a:gridCol w="246888">
                  <a:extLst>
                    <a:ext uri="{9D8B030D-6E8A-4147-A177-3AD203B41FA5}">
                      <a16:colId xmlns:a16="http://schemas.microsoft.com/office/drawing/2014/main" val="4050891703"/>
                    </a:ext>
                  </a:extLst>
                </a:gridCol>
                <a:gridCol w="246888">
                  <a:extLst>
                    <a:ext uri="{9D8B030D-6E8A-4147-A177-3AD203B41FA5}">
                      <a16:colId xmlns:a16="http://schemas.microsoft.com/office/drawing/2014/main" val="684151877"/>
                    </a:ext>
                  </a:extLst>
                </a:gridCol>
                <a:gridCol w="246888">
                  <a:extLst>
                    <a:ext uri="{9D8B030D-6E8A-4147-A177-3AD203B41FA5}">
                      <a16:colId xmlns:a16="http://schemas.microsoft.com/office/drawing/2014/main" val="982762917"/>
                    </a:ext>
                  </a:extLst>
                </a:gridCol>
                <a:gridCol w="246888">
                  <a:extLst>
                    <a:ext uri="{9D8B030D-6E8A-4147-A177-3AD203B41FA5}">
                      <a16:colId xmlns:a16="http://schemas.microsoft.com/office/drawing/2014/main" val="798949791"/>
                    </a:ext>
                  </a:extLst>
                </a:gridCol>
                <a:gridCol w="246888">
                  <a:extLst>
                    <a:ext uri="{9D8B030D-6E8A-4147-A177-3AD203B41FA5}">
                      <a16:colId xmlns:a16="http://schemas.microsoft.com/office/drawing/2014/main" val="2935092657"/>
                    </a:ext>
                  </a:extLst>
                </a:gridCol>
                <a:gridCol w="246888">
                  <a:extLst>
                    <a:ext uri="{9D8B030D-6E8A-4147-A177-3AD203B41FA5}">
                      <a16:colId xmlns:a16="http://schemas.microsoft.com/office/drawing/2014/main" val="943229423"/>
                    </a:ext>
                  </a:extLst>
                </a:gridCol>
                <a:gridCol w="246888">
                  <a:extLst>
                    <a:ext uri="{9D8B030D-6E8A-4147-A177-3AD203B41FA5}">
                      <a16:colId xmlns:a16="http://schemas.microsoft.com/office/drawing/2014/main" val="2378492500"/>
                    </a:ext>
                  </a:extLst>
                </a:gridCol>
                <a:gridCol w="246888">
                  <a:extLst>
                    <a:ext uri="{9D8B030D-6E8A-4147-A177-3AD203B41FA5}">
                      <a16:colId xmlns:a16="http://schemas.microsoft.com/office/drawing/2014/main" val="3512787208"/>
                    </a:ext>
                  </a:extLst>
                </a:gridCol>
                <a:gridCol w="246888">
                  <a:extLst>
                    <a:ext uri="{9D8B030D-6E8A-4147-A177-3AD203B41FA5}">
                      <a16:colId xmlns:a16="http://schemas.microsoft.com/office/drawing/2014/main" val="3195311327"/>
                    </a:ext>
                  </a:extLst>
                </a:gridCol>
                <a:gridCol w="246888">
                  <a:extLst>
                    <a:ext uri="{9D8B030D-6E8A-4147-A177-3AD203B41FA5}">
                      <a16:colId xmlns:a16="http://schemas.microsoft.com/office/drawing/2014/main" val="8656707"/>
                    </a:ext>
                  </a:extLst>
                </a:gridCol>
                <a:gridCol w="246888">
                  <a:extLst>
                    <a:ext uri="{9D8B030D-6E8A-4147-A177-3AD203B41FA5}">
                      <a16:colId xmlns:a16="http://schemas.microsoft.com/office/drawing/2014/main" val="1863803082"/>
                    </a:ext>
                  </a:extLst>
                </a:gridCol>
                <a:gridCol w="246888">
                  <a:extLst>
                    <a:ext uri="{9D8B030D-6E8A-4147-A177-3AD203B41FA5}">
                      <a16:colId xmlns:a16="http://schemas.microsoft.com/office/drawing/2014/main" val="3442705708"/>
                    </a:ext>
                  </a:extLst>
                </a:gridCol>
                <a:gridCol w="246888">
                  <a:extLst>
                    <a:ext uri="{9D8B030D-6E8A-4147-A177-3AD203B41FA5}">
                      <a16:colId xmlns:a16="http://schemas.microsoft.com/office/drawing/2014/main" val="2956138103"/>
                    </a:ext>
                  </a:extLst>
                </a:gridCol>
                <a:gridCol w="246888">
                  <a:extLst>
                    <a:ext uri="{9D8B030D-6E8A-4147-A177-3AD203B41FA5}">
                      <a16:colId xmlns:a16="http://schemas.microsoft.com/office/drawing/2014/main" val="1289170551"/>
                    </a:ext>
                  </a:extLst>
                </a:gridCol>
                <a:gridCol w="246888">
                  <a:extLst>
                    <a:ext uri="{9D8B030D-6E8A-4147-A177-3AD203B41FA5}">
                      <a16:colId xmlns:a16="http://schemas.microsoft.com/office/drawing/2014/main" val="49759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061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9298336"/>
                  </a:ext>
                </a:extLst>
              </a:tr>
            </a:tbl>
          </a:graphicData>
        </a:graphic>
      </p:graphicFrame>
      <p:sp>
        <p:nvSpPr>
          <p:cNvPr id="4" name="Text Placeholder 3">
            <a:extLst>
              <a:ext uri="{FF2B5EF4-FFF2-40B4-BE49-F238E27FC236}">
                <a16:creationId xmlns:a16="http://schemas.microsoft.com/office/drawing/2014/main" id="{59E86ACA-C8ED-4304-9576-2198A86D80D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72894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C29F-0981-48B9-8238-ED60AED47BAE}"/>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658825C3-19ED-4F8D-8C12-EC34A0DC0379}"/>
              </a:ext>
            </a:extLst>
          </p:cNvPr>
          <p:cNvGraphicFramePr>
            <a:graphicFrameLocks noGrp="1"/>
          </p:cNvGraphicFramePr>
          <p:nvPr>
            <p:ph type="tbl" sz="quarter" idx="13"/>
            <p:extLst>
              <p:ext uri="{D42A27DB-BD31-4B8C-83A1-F6EECF244321}">
                <p14:modId xmlns:p14="http://schemas.microsoft.com/office/powerpoint/2010/main" val="421573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6536184"/>
                    </a:ext>
                  </a:extLst>
                </a:gridCol>
                <a:gridCol w="246888">
                  <a:extLst>
                    <a:ext uri="{9D8B030D-6E8A-4147-A177-3AD203B41FA5}">
                      <a16:colId xmlns:a16="http://schemas.microsoft.com/office/drawing/2014/main" val="235894123"/>
                    </a:ext>
                  </a:extLst>
                </a:gridCol>
                <a:gridCol w="246888">
                  <a:extLst>
                    <a:ext uri="{9D8B030D-6E8A-4147-A177-3AD203B41FA5}">
                      <a16:colId xmlns:a16="http://schemas.microsoft.com/office/drawing/2014/main" val="777559685"/>
                    </a:ext>
                  </a:extLst>
                </a:gridCol>
                <a:gridCol w="246888">
                  <a:extLst>
                    <a:ext uri="{9D8B030D-6E8A-4147-A177-3AD203B41FA5}">
                      <a16:colId xmlns:a16="http://schemas.microsoft.com/office/drawing/2014/main" val="2976868199"/>
                    </a:ext>
                  </a:extLst>
                </a:gridCol>
                <a:gridCol w="246888">
                  <a:extLst>
                    <a:ext uri="{9D8B030D-6E8A-4147-A177-3AD203B41FA5}">
                      <a16:colId xmlns:a16="http://schemas.microsoft.com/office/drawing/2014/main" val="3642760547"/>
                    </a:ext>
                  </a:extLst>
                </a:gridCol>
                <a:gridCol w="246888">
                  <a:extLst>
                    <a:ext uri="{9D8B030D-6E8A-4147-A177-3AD203B41FA5}">
                      <a16:colId xmlns:a16="http://schemas.microsoft.com/office/drawing/2014/main" val="2200409668"/>
                    </a:ext>
                  </a:extLst>
                </a:gridCol>
                <a:gridCol w="246888">
                  <a:extLst>
                    <a:ext uri="{9D8B030D-6E8A-4147-A177-3AD203B41FA5}">
                      <a16:colId xmlns:a16="http://schemas.microsoft.com/office/drawing/2014/main" val="1964443661"/>
                    </a:ext>
                  </a:extLst>
                </a:gridCol>
                <a:gridCol w="246888">
                  <a:extLst>
                    <a:ext uri="{9D8B030D-6E8A-4147-A177-3AD203B41FA5}">
                      <a16:colId xmlns:a16="http://schemas.microsoft.com/office/drawing/2014/main" val="1026556603"/>
                    </a:ext>
                  </a:extLst>
                </a:gridCol>
                <a:gridCol w="246888">
                  <a:extLst>
                    <a:ext uri="{9D8B030D-6E8A-4147-A177-3AD203B41FA5}">
                      <a16:colId xmlns:a16="http://schemas.microsoft.com/office/drawing/2014/main" val="2587231593"/>
                    </a:ext>
                  </a:extLst>
                </a:gridCol>
                <a:gridCol w="246888">
                  <a:extLst>
                    <a:ext uri="{9D8B030D-6E8A-4147-A177-3AD203B41FA5}">
                      <a16:colId xmlns:a16="http://schemas.microsoft.com/office/drawing/2014/main" val="3521451476"/>
                    </a:ext>
                  </a:extLst>
                </a:gridCol>
                <a:gridCol w="246888">
                  <a:extLst>
                    <a:ext uri="{9D8B030D-6E8A-4147-A177-3AD203B41FA5}">
                      <a16:colId xmlns:a16="http://schemas.microsoft.com/office/drawing/2014/main" val="1285098783"/>
                    </a:ext>
                  </a:extLst>
                </a:gridCol>
                <a:gridCol w="246888">
                  <a:extLst>
                    <a:ext uri="{9D8B030D-6E8A-4147-A177-3AD203B41FA5}">
                      <a16:colId xmlns:a16="http://schemas.microsoft.com/office/drawing/2014/main" val="2084782041"/>
                    </a:ext>
                  </a:extLst>
                </a:gridCol>
                <a:gridCol w="246888">
                  <a:extLst>
                    <a:ext uri="{9D8B030D-6E8A-4147-A177-3AD203B41FA5}">
                      <a16:colId xmlns:a16="http://schemas.microsoft.com/office/drawing/2014/main" val="2143571531"/>
                    </a:ext>
                  </a:extLst>
                </a:gridCol>
                <a:gridCol w="246888">
                  <a:extLst>
                    <a:ext uri="{9D8B030D-6E8A-4147-A177-3AD203B41FA5}">
                      <a16:colId xmlns:a16="http://schemas.microsoft.com/office/drawing/2014/main" val="1171683527"/>
                    </a:ext>
                  </a:extLst>
                </a:gridCol>
                <a:gridCol w="246888">
                  <a:extLst>
                    <a:ext uri="{9D8B030D-6E8A-4147-A177-3AD203B41FA5}">
                      <a16:colId xmlns:a16="http://schemas.microsoft.com/office/drawing/2014/main" val="1202463654"/>
                    </a:ext>
                  </a:extLst>
                </a:gridCol>
                <a:gridCol w="246888">
                  <a:extLst>
                    <a:ext uri="{9D8B030D-6E8A-4147-A177-3AD203B41FA5}">
                      <a16:colId xmlns:a16="http://schemas.microsoft.com/office/drawing/2014/main" val="3814357006"/>
                    </a:ext>
                  </a:extLst>
                </a:gridCol>
                <a:gridCol w="246888">
                  <a:extLst>
                    <a:ext uri="{9D8B030D-6E8A-4147-A177-3AD203B41FA5}">
                      <a16:colId xmlns:a16="http://schemas.microsoft.com/office/drawing/2014/main" val="3586928971"/>
                    </a:ext>
                  </a:extLst>
                </a:gridCol>
                <a:gridCol w="246888">
                  <a:extLst>
                    <a:ext uri="{9D8B030D-6E8A-4147-A177-3AD203B41FA5}">
                      <a16:colId xmlns:a16="http://schemas.microsoft.com/office/drawing/2014/main" val="885439810"/>
                    </a:ext>
                  </a:extLst>
                </a:gridCol>
                <a:gridCol w="246888">
                  <a:extLst>
                    <a:ext uri="{9D8B030D-6E8A-4147-A177-3AD203B41FA5}">
                      <a16:colId xmlns:a16="http://schemas.microsoft.com/office/drawing/2014/main" val="3151260399"/>
                    </a:ext>
                  </a:extLst>
                </a:gridCol>
                <a:gridCol w="246888">
                  <a:extLst>
                    <a:ext uri="{9D8B030D-6E8A-4147-A177-3AD203B41FA5}">
                      <a16:colId xmlns:a16="http://schemas.microsoft.com/office/drawing/2014/main" val="1571688535"/>
                    </a:ext>
                  </a:extLst>
                </a:gridCol>
                <a:gridCol w="246888">
                  <a:extLst>
                    <a:ext uri="{9D8B030D-6E8A-4147-A177-3AD203B41FA5}">
                      <a16:colId xmlns:a16="http://schemas.microsoft.com/office/drawing/2014/main" val="752377524"/>
                    </a:ext>
                  </a:extLst>
                </a:gridCol>
                <a:gridCol w="246888">
                  <a:extLst>
                    <a:ext uri="{9D8B030D-6E8A-4147-A177-3AD203B41FA5}">
                      <a16:colId xmlns:a16="http://schemas.microsoft.com/office/drawing/2014/main" val="138179482"/>
                    </a:ext>
                  </a:extLst>
                </a:gridCol>
                <a:gridCol w="246888">
                  <a:extLst>
                    <a:ext uri="{9D8B030D-6E8A-4147-A177-3AD203B41FA5}">
                      <a16:colId xmlns:a16="http://schemas.microsoft.com/office/drawing/2014/main" val="1989830317"/>
                    </a:ext>
                  </a:extLst>
                </a:gridCol>
                <a:gridCol w="246888">
                  <a:extLst>
                    <a:ext uri="{9D8B030D-6E8A-4147-A177-3AD203B41FA5}">
                      <a16:colId xmlns:a16="http://schemas.microsoft.com/office/drawing/2014/main" val="9607293"/>
                    </a:ext>
                  </a:extLst>
                </a:gridCol>
                <a:gridCol w="246888">
                  <a:extLst>
                    <a:ext uri="{9D8B030D-6E8A-4147-A177-3AD203B41FA5}">
                      <a16:colId xmlns:a16="http://schemas.microsoft.com/office/drawing/2014/main" val="3450509797"/>
                    </a:ext>
                  </a:extLst>
                </a:gridCol>
                <a:gridCol w="246888">
                  <a:extLst>
                    <a:ext uri="{9D8B030D-6E8A-4147-A177-3AD203B41FA5}">
                      <a16:colId xmlns:a16="http://schemas.microsoft.com/office/drawing/2014/main" val="3047894822"/>
                    </a:ext>
                  </a:extLst>
                </a:gridCol>
                <a:gridCol w="246888">
                  <a:extLst>
                    <a:ext uri="{9D8B030D-6E8A-4147-A177-3AD203B41FA5}">
                      <a16:colId xmlns:a16="http://schemas.microsoft.com/office/drawing/2014/main" val="98598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733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7468070"/>
                  </a:ext>
                </a:extLst>
              </a:tr>
            </a:tbl>
          </a:graphicData>
        </a:graphic>
      </p:graphicFrame>
      <p:sp>
        <p:nvSpPr>
          <p:cNvPr id="4" name="Text Placeholder 3">
            <a:extLst>
              <a:ext uri="{FF2B5EF4-FFF2-40B4-BE49-F238E27FC236}">
                <a16:creationId xmlns:a16="http://schemas.microsoft.com/office/drawing/2014/main" id="{3CA335B0-C389-4759-B8EA-D6A43290D0C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482763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9E4C-C538-4DCD-A446-D9D47E474FC7}"/>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2DDA4D69-16D2-48E3-8232-95DBB71517B3}"/>
              </a:ext>
            </a:extLst>
          </p:cNvPr>
          <p:cNvGraphicFramePr>
            <a:graphicFrameLocks noGrp="1"/>
          </p:cNvGraphicFramePr>
          <p:nvPr>
            <p:ph type="tbl" sz="quarter" idx="13"/>
            <p:extLst>
              <p:ext uri="{D42A27DB-BD31-4B8C-83A1-F6EECF244321}">
                <p14:modId xmlns:p14="http://schemas.microsoft.com/office/powerpoint/2010/main" val="359612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87038112"/>
                    </a:ext>
                  </a:extLst>
                </a:gridCol>
                <a:gridCol w="246888">
                  <a:extLst>
                    <a:ext uri="{9D8B030D-6E8A-4147-A177-3AD203B41FA5}">
                      <a16:colId xmlns:a16="http://schemas.microsoft.com/office/drawing/2014/main" val="3714175058"/>
                    </a:ext>
                  </a:extLst>
                </a:gridCol>
                <a:gridCol w="246888">
                  <a:extLst>
                    <a:ext uri="{9D8B030D-6E8A-4147-A177-3AD203B41FA5}">
                      <a16:colId xmlns:a16="http://schemas.microsoft.com/office/drawing/2014/main" val="3703871695"/>
                    </a:ext>
                  </a:extLst>
                </a:gridCol>
                <a:gridCol w="246888">
                  <a:extLst>
                    <a:ext uri="{9D8B030D-6E8A-4147-A177-3AD203B41FA5}">
                      <a16:colId xmlns:a16="http://schemas.microsoft.com/office/drawing/2014/main" val="3612389355"/>
                    </a:ext>
                  </a:extLst>
                </a:gridCol>
                <a:gridCol w="246888">
                  <a:extLst>
                    <a:ext uri="{9D8B030D-6E8A-4147-A177-3AD203B41FA5}">
                      <a16:colId xmlns:a16="http://schemas.microsoft.com/office/drawing/2014/main" val="3679461781"/>
                    </a:ext>
                  </a:extLst>
                </a:gridCol>
                <a:gridCol w="246888">
                  <a:extLst>
                    <a:ext uri="{9D8B030D-6E8A-4147-A177-3AD203B41FA5}">
                      <a16:colId xmlns:a16="http://schemas.microsoft.com/office/drawing/2014/main" val="1187899467"/>
                    </a:ext>
                  </a:extLst>
                </a:gridCol>
                <a:gridCol w="246888">
                  <a:extLst>
                    <a:ext uri="{9D8B030D-6E8A-4147-A177-3AD203B41FA5}">
                      <a16:colId xmlns:a16="http://schemas.microsoft.com/office/drawing/2014/main" val="1082976973"/>
                    </a:ext>
                  </a:extLst>
                </a:gridCol>
                <a:gridCol w="246888">
                  <a:extLst>
                    <a:ext uri="{9D8B030D-6E8A-4147-A177-3AD203B41FA5}">
                      <a16:colId xmlns:a16="http://schemas.microsoft.com/office/drawing/2014/main" val="3337569090"/>
                    </a:ext>
                  </a:extLst>
                </a:gridCol>
                <a:gridCol w="246888">
                  <a:extLst>
                    <a:ext uri="{9D8B030D-6E8A-4147-A177-3AD203B41FA5}">
                      <a16:colId xmlns:a16="http://schemas.microsoft.com/office/drawing/2014/main" val="167472785"/>
                    </a:ext>
                  </a:extLst>
                </a:gridCol>
                <a:gridCol w="246888">
                  <a:extLst>
                    <a:ext uri="{9D8B030D-6E8A-4147-A177-3AD203B41FA5}">
                      <a16:colId xmlns:a16="http://schemas.microsoft.com/office/drawing/2014/main" val="1136912130"/>
                    </a:ext>
                  </a:extLst>
                </a:gridCol>
                <a:gridCol w="246888">
                  <a:extLst>
                    <a:ext uri="{9D8B030D-6E8A-4147-A177-3AD203B41FA5}">
                      <a16:colId xmlns:a16="http://schemas.microsoft.com/office/drawing/2014/main" val="3842315550"/>
                    </a:ext>
                  </a:extLst>
                </a:gridCol>
                <a:gridCol w="246888">
                  <a:extLst>
                    <a:ext uri="{9D8B030D-6E8A-4147-A177-3AD203B41FA5}">
                      <a16:colId xmlns:a16="http://schemas.microsoft.com/office/drawing/2014/main" val="3178207420"/>
                    </a:ext>
                  </a:extLst>
                </a:gridCol>
                <a:gridCol w="246888">
                  <a:extLst>
                    <a:ext uri="{9D8B030D-6E8A-4147-A177-3AD203B41FA5}">
                      <a16:colId xmlns:a16="http://schemas.microsoft.com/office/drawing/2014/main" val="2987712074"/>
                    </a:ext>
                  </a:extLst>
                </a:gridCol>
                <a:gridCol w="246888">
                  <a:extLst>
                    <a:ext uri="{9D8B030D-6E8A-4147-A177-3AD203B41FA5}">
                      <a16:colId xmlns:a16="http://schemas.microsoft.com/office/drawing/2014/main" val="2521116634"/>
                    </a:ext>
                  </a:extLst>
                </a:gridCol>
                <a:gridCol w="246888">
                  <a:extLst>
                    <a:ext uri="{9D8B030D-6E8A-4147-A177-3AD203B41FA5}">
                      <a16:colId xmlns:a16="http://schemas.microsoft.com/office/drawing/2014/main" val="2714926031"/>
                    </a:ext>
                  </a:extLst>
                </a:gridCol>
                <a:gridCol w="246888">
                  <a:extLst>
                    <a:ext uri="{9D8B030D-6E8A-4147-A177-3AD203B41FA5}">
                      <a16:colId xmlns:a16="http://schemas.microsoft.com/office/drawing/2014/main" val="1357760212"/>
                    </a:ext>
                  </a:extLst>
                </a:gridCol>
                <a:gridCol w="246888">
                  <a:extLst>
                    <a:ext uri="{9D8B030D-6E8A-4147-A177-3AD203B41FA5}">
                      <a16:colId xmlns:a16="http://schemas.microsoft.com/office/drawing/2014/main" val="1270246823"/>
                    </a:ext>
                  </a:extLst>
                </a:gridCol>
                <a:gridCol w="246888">
                  <a:extLst>
                    <a:ext uri="{9D8B030D-6E8A-4147-A177-3AD203B41FA5}">
                      <a16:colId xmlns:a16="http://schemas.microsoft.com/office/drawing/2014/main" val="950342921"/>
                    </a:ext>
                  </a:extLst>
                </a:gridCol>
                <a:gridCol w="246888">
                  <a:extLst>
                    <a:ext uri="{9D8B030D-6E8A-4147-A177-3AD203B41FA5}">
                      <a16:colId xmlns:a16="http://schemas.microsoft.com/office/drawing/2014/main" val="1322825107"/>
                    </a:ext>
                  </a:extLst>
                </a:gridCol>
                <a:gridCol w="246888">
                  <a:extLst>
                    <a:ext uri="{9D8B030D-6E8A-4147-A177-3AD203B41FA5}">
                      <a16:colId xmlns:a16="http://schemas.microsoft.com/office/drawing/2014/main" val="1078843593"/>
                    </a:ext>
                  </a:extLst>
                </a:gridCol>
                <a:gridCol w="246888">
                  <a:extLst>
                    <a:ext uri="{9D8B030D-6E8A-4147-A177-3AD203B41FA5}">
                      <a16:colId xmlns:a16="http://schemas.microsoft.com/office/drawing/2014/main" val="2713365186"/>
                    </a:ext>
                  </a:extLst>
                </a:gridCol>
                <a:gridCol w="246888">
                  <a:extLst>
                    <a:ext uri="{9D8B030D-6E8A-4147-A177-3AD203B41FA5}">
                      <a16:colId xmlns:a16="http://schemas.microsoft.com/office/drawing/2014/main" val="2338003653"/>
                    </a:ext>
                  </a:extLst>
                </a:gridCol>
                <a:gridCol w="246888">
                  <a:extLst>
                    <a:ext uri="{9D8B030D-6E8A-4147-A177-3AD203B41FA5}">
                      <a16:colId xmlns:a16="http://schemas.microsoft.com/office/drawing/2014/main" val="544569901"/>
                    </a:ext>
                  </a:extLst>
                </a:gridCol>
                <a:gridCol w="246888">
                  <a:extLst>
                    <a:ext uri="{9D8B030D-6E8A-4147-A177-3AD203B41FA5}">
                      <a16:colId xmlns:a16="http://schemas.microsoft.com/office/drawing/2014/main" val="917968683"/>
                    </a:ext>
                  </a:extLst>
                </a:gridCol>
                <a:gridCol w="246888">
                  <a:extLst>
                    <a:ext uri="{9D8B030D-6E8A-4147-A177-3AD203B41FA5}">
                      <a16:colId xmlns:a16="http://schemas.microsoft.com/office/drawing/2014/main" val="3546488874"/>
                    </a:ext>
                  </a:extLst>
                </a:gridCol>
                <a:gridCol w="246888">
                  <a:extLst>
                    <a:ext uri="{9D8B030D-6E8A-4147-A177-3AD203B41FA5}">
                      <a16:colId xmlns:a16="http://schemas.microsoft.com/office/drawing/2014/main" val="202573603"/>
                    </a:ext>
                  </a:extLst>
                </a:gridCol>
                <a:gridCol w="246888">
                  <a:extLst>
                    <a:ext uri="{9D8B030D-6E8A-4147-A177-3AD203B41FA5}">
                      <a16:colId xmlns:a16="http://schemas.microsoft.com/office/drawing/2014/main" val="282701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9206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06499268"/>
                  </a:ext>
                </a:extLst>
              </a:tr>
            </a:tbl>
          </a:graphicData>
        </a:graphic>
      </p:graphicFrame>
      <p:sp>
        <p:nvSpPr>
          <p:cNvPr id="4" name="Text Placeholder 3">
            <a:extLst>
              <a:ext uri="{FF2B5EF4-FFF2-40B4-BE49-F238E27FC236}">
                <a16:creationId xmlns:a16="http://schemas.microsoft.com/office/drawing/2014/main" id="{5C682E73-08D6-4CB1-B13C-451B459C352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06882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653E-08A8-4CC7-BC4B-D84447941A71}"/>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E7827239-15DE-480B-B1FD-41EF8E8ECE53}"/>
              </a:ext>
            </a:extLst>
          </p:cNvPr>
          <p:cNvGraphicFramePr>
            <a:graphicFrameLocks noGrp="1"/>
          </p:cNvGraphicFramePr>
          <p:nvPr>
            <p:ph type="tbl" sz="quarter" idx="13"/>
            <p:extLst>
              <p:ext uri="{D42A27DB-BD31-4B8C-83A1-F6EECF244321}">
                <p14:modId xmlns:p14="http://schemas.microsoft.com/office/powerpoint/2010/main" val="260860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4734940"/>
                    </a:ext>
                  </a:extLst>
                </a:gridCol>
                <a:gridCol w="246888">
                  <a:extLst>
                    <a:ext uri="{9D8B030D-6E8A-4147-A177-3AD203B41FA5}">
                      <a16:colId xmlns:a16="http://schemas.microsoft.com/office/drawing/2014/main" val="2634758692"/>
                    </a:ext>
                  </a:extLst>
                </a:gridCol>
                <a:gridCol w="246888">
                  <a:extLst>
                    <a:ext uri="{9D8B030D-6E8A-4147-A177-3AD203B41FA5}">
                      <a16:colId xmlns:a16="http://schemas.microsoft.com/office/drawing/2014/main" val="640711944"/>
                    </a:ext>
                  </a:extLst>
                </a:gridCol>
                <a:gridCol w="246888">
                  <a:extLst>
                    <a:ext uri="{9D8B030D-6E8A-4147-A177-3AD203B41FA5}">
                      <a16:colId xmlns:a16="http://schemas.microsoft.com/office/drawing/2014/main" val="3653920151"/>
                    </a:ext>
                  </a:extLst>
                </a:gridCol>
                <a:gridCol w="246888">
                  <a:extLst>
                    <a:ext uri="{9D8B030D-6E8A-4147-A177-3AD203B41FA5}">
                      <a16:colId xmlns:a16="http://schemas.microsoft.com/office/drawing/2014/main" val="1528634412"/>
                    </a:ext>
                  </a:extLst>
                </a:gridCol>
                <a:gridCol w="246888">
                  <a:extLst>
                    <a:ext uri="{9D8B030D-6E8A-4147-A177-3AD203B41FA5}">
                      <a16:colId xmlns:a16="http://schemas.microsoft.com/office/drawing/2014/main" val="2234451250"/>
                    </a:ext>
                  </a:extLst>
                </a:gridCol>
                <a:gridCol w="246888">
                  <a:extLst>
                    <a:ext uri="{9D8B030D-6E8A-4147-A177-3AD203B41FA5}">
                      <a16:colId xmlns:a16="http://schemas.microsoft.com/office/drawing/2014/main" val="1430091023"/>
                    </a:ext>
                  </a:extLst>
                </a:gridCol>
                <a:gridCol w="246888">
                  <a:extLst>
                    <a:ext uri="{9D8B030D-6E8A-4147-A177-3AD203B41FA5}">
                      <a16:colId xmlns:a16="http://schemas.microsoft.com/office/drawing/2014/main" val="1148462273"/>
                    </a:ext>
                  </a:extLst>
                </a:gridCol>
                <a:gridCol w="246888">
                  <a:extLst>
                    <a:ext uri="{9D8B030D-6E8A-4147-A177-3AD203B41FA5}">
                      <a16:colId xmlns:a16="http://schemas.microsoft.com/office/drawing/2014/main" val="2198391048"/>
                    </a:ext>
                  </a:extLst>
                </a:gridCol>
                <a:gridCol w="246888">
                  <a:extLst>
                    <a:ext uri="{9D8B030D-6E8A-4147-A177-3AD203B41FA5}">
                      <a16:colId xmlns:a16="http://schemas.microsoft.com/office/drawing/2014/main" val="293623200"/>
                    </a:ext>
                  </a:extLst>
                </a:gridCol>
                <a:gridCol w="246888">
                  <a:extLst>
                    <a:ext uri="{9D8B030D-6E8A-4147-A177-3AD203B41FA5}">
                      <a16:colId xmlns:a16="http://schemas.microsoft.com/office/drawing/2014/main" val="3417998722"/>
                    </a:ext>
                  </a:extLst>
                </a:gridCol>
                <a:gridCol w="246888">
                  <a:extLst>
                    <a:ext uri="{9D8B030D-6E8A-4147-A177-3AD203B41FA5}">
                      <a16:colId xmlns:a16="http://schemas.microsoft.com/office/drawing/2014/main" val="4252118715"/>
                    </a:ext>
                  </a:extLst>
                </a:gridCol>
                <a:gridCol w="246888">
                  <a:extLst>
                    <a:ext uri="{9D8B030D-6E8A-4147-A177-3AD203B41FA5}">
                      <a16:colId xmlns:a16="http://schemas.microsoft.com/office/drawing/2014/main" val="908775285"/>
                    </a:ext>
                  </a:extLst>
                </a:gridCol>
                <a:gridCol w="246888">
                  <a:extLst>
                    <a:ext uri="{9D8B030D-6E8A-4147-A177-3AD203B41FA5}">
                      <a16:colId xmlns:a16="http://schemas.microsoft.com/office/drawing/2014/main" val="4208792938"/>
                    </a:ext>
                  </a:extLst>
                </a:gridCol>
                <a:gridCol w="246888">
                  <a:extLst>
                    <a:ext uri="{9D8B030D-6E8A-4147-A177-3AD203B41FA5}">
                      <a16:colId xmlns:a16="http://schemas.microsoft.com/office/drawing/2014/main" val="4271694952"/>
                    </a:ext>
                  </a:extLst>
                </a:gridCol>
                <a:gridCol w="246888">
                  <a:extLst>
                    <a:ext uri="{9D8B030D-6E8A-4147-A177-3AD203B41FA5}">
                      <a16:colId xmlns:a16="http://schemas.microsoft.com/office/drawing/2014/main" val="2117878332"/>
                    </a:ext>
                  </a:extLst>
                </a:gridCol>
                <a:gridCol w="246888">
                  <a:extLst>
                    <a:ext uri="{9D8B030D-6E8A-4147-A177-3AD203B41FA5}">
                      <a16:colId xmlns:a16="http://schemas.microsoft.com/office/drawing/2014/main" val="3799126604"/>
                    </a:ext>
                  </a:extLst>
                </a:gridCol>
                <a:gridCol w="246888">
                  <a:extLst>
                    <a:ext uri="{9D8B030D-6E8A-4147-A177-3AD203B41FA5}">
                      <a16:colId xmlns:a16="http://schemas.microsoft.com/office/drawing/2014/main" val="2119035643"/>
                    </a:ext>
                  </a:extLst>
                </a:gridCol>
                <a:gridCol w="246888">
                  <a:extLst>
                    <a:ext uri="{9D8B030D-6E8A-4147-A177-3AD203B41FA5}">
                      <a16:colId xmlns:a16="http://schemas.microsoft.com/office/drawing/2014/main" val="824015388"/>
                    </a:ext>
                  </a:extLst>
                </a:gridCol>
                <a:gridCol w="246888">
                  <a:extLst>
                    <a:ext uri="{9D8B030D-6E8A-4147-A177-3AD203B41FA5}">
                      <a16:colId xmlns:a16="http://schemas.microsoft.com/office/drawing/2014/main" val="437030308"/>
                    </a:ext>
                  </a:extLst>
                </a:gridCol>
                <a:gridCol w="246888">
                  <a:extLst>
                    <a:ext uri="{9D8B030D-6E8A-4147-A177-3AD203B41FA5}">
                      <a16:colId xmlns:a16="http://schemas.microsoft.com/office/drawing/2014/main" val="2226649642"/>
                    </a:ext>
                  </a:extLst>
                </a:gridCol>
                <a:gridCol w="246888">
                  <a:extLst>
                    <a:ext uri="{9D8B030D-6E8A-4147-A177-3AD203B41FA5}">
                      <a16:colId xmlns:a16="http://schemas.microsoft.com/office/drawing/2014/main" val="2135566655"/>
                    </a:ext>
                  </a:extLst>
                </a:gridCol>
                <a:gridCol w="246888">
                  <a:extLst>
                    <a:ext uri="{9D8B030D-6E8A-4147-A177-3AD203B41FA5}">
                      <a16:colId xmlns:a16="http://schemas.microsoft.com/office/drawing/2014/main" val="1643235040"/>
                    </a:ext>
                  </a:extLst>
                </a:gridCol>
                <a:gridCol w="246888">
                  <a:extLst>
                    <a:ext uri="{9D8B030D-6E8A-4147-A177-3AD203B41FA5}">
                      <a16:colId xmlns:a16="http://schemas.microsoft.com/office/drawing/2014/main" val="584959705"/>
                    </a:ext>
                  </a:extLst>
                </a:gridCol>
                <a:gridCol w="246888">
                  <a:extLst>
                    <a:ext uri="{9D8B030D-6E8A-4147-A177-3AD203B41FA5}">
                      <a16:colId xmlns:a16="http://schemas.microsoft.com/office/drawing/2014/main" val="4019460133"/>
                    </a:ext>
                  </a:extLst>
                </a:gridCol>
                <a:gridCol w="246888">
                  <a:extLst>
                    <a:ext uri="{9D8B030D-6E8A-4147-A177-3AD203B41FA5}">
                      <a16:colId xmlns:a16="http://schemas.microsoft.com/office/drawing/2014/main" val="1428366606"/>
                    </a:ext>
                  </a:extLst>
                </a:gridCol>
                <a:gridCol w="246888">
                  <a:extLst>
                    <a:ext uri="{9D8B030D-6E8A-4147-A177-3AD203B41FA5}">
                      <a16:colId xmlns:a16="http://schemas.microsoft.com/office/drawing/2014/main" val="67407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453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31865532"/>
                  </a:ext>
                </a:extLst>
              </a:tr>
            </a:tbl>
          </a:graphicData>
        </a:graphic>
      </p:graphicFrame>
      <p:sp>
        <p:nvSpPr>
          <p:cNvPr id="4" name="Text Placeholder 3">
            <a:extLst>
              <a:ext uri="{FF2B5EF4-FFF2-40B4-BE49-F238E27FC236}">
                <a16:creationId xmlns:a16="http://schemas.microsoft.com/office/drawing/2014/main" id="{B322AE8A-BB70-4338-8AF0-CAF8B2154DD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91700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689A-5417-4B70-8B34-E01489D0B79F}"/>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82E4F3E5-97E9-45B9-9A49-112702AC120A}"/>
              </a:ext>
            </a:extLst>
          </p:cNvPr>
          <p:cNvGraphicFramePr>
            <a:graphicFrameLocks noGrp="1"/>
          </p:cNvGraphicFramePr>
          <p:nvPr>
            <p:ph type="tbl" sz="quarter" idx="13"/>
            <p:extLst>
              <p:ext uri="{D42A27DB-BD31-4B8C-83A1-F6EECF244321}">
                <p14:modId xmlns:p14="http://schemas.microsoft.com/office/powerpoint/2010/main" val="423226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8157529"/>
                    </a:ext>
                  </a:extLst>
                </a:gridCol>
                <a:gridCol w="246888">
                  <a:extLst>
                    <a:ext uri="{9D8B030D-6E8A-4147-A177-3AD203B41FA5}">
                      <a16:colId xmlns:a16="http://schemas.microsoft.com/office/drawing/2014/main" val="1466377542"/>
                    </a:ext>
                  </a:extLst>
                </a:gridCol>
                <a:gridCol w="246888">
                  <a:extLst>
                    <a:ext uri="{9D8B030D-6E8A-4147-A177-3AD203B41FA5}">
                      <a16:colId xmlns:a16="http://schemas.microsoft.com/office/drawing/2014/main" val="675806714"/>
                    </a:ext>
                  </a:extLst>
                </a:gridCol>
                <a:gridCol w="246888">
                  <a:extLst>
                    <a:ext uri="{9D8B030D-6E8A-4147-A177-3AD203B41FA5}">
                      <a16:colId xmlns:a16="http://schemas.microsoft.com/office/drawing/2014/main" val="4034572580"/>
                    </a:ext>
                  </a:extLst>
                </a:gridCol>
                <a:gridCol w="246888">
                  <a:extLst>
                    <a:ext uri="{9D8B030D-6E8A-4147-A177-3AD203B41FA5}">
                      <a16:colId xmlns:a16="http://schemas.microsoft.com/office/drawing/2014/main" val="1164166085"/>
                    </a:ext>
                  </a:extLst>
                </a:gridCol>
                <a:gridCol w="246888">
                  <a:extLst>
                    <a:ext uri="{9D8B030D-6E8A-4147-A177-3AD203B41FA5}">
                      <a16:colId xmlns:a16="http://schemas.microsoft.com/office/drawing/2014/main" val="1517059917"/>
                    </a:ext>
                  </a:extLst>
                </a:gridCol>
                <a:gridCol w="246888">
                  <a:extLst>
                    <a:ext uri="{9D8B030D-6E8A-4147-A177-3AD203B41FA5}">
                      <a16:colId xmlns:a16="http://schemas.microsoft.com/office/drawing/2014/main" val="1715397142"/>
                    </a:ext>
                  </a:extLst>
                </a:gridCol>
                <a:gridCol w="246888">
                  <a:extLst>
                    <a:ext uri="{9D8B030D-6E8A-4147-A177-3AD203B41FA5}">
                      <a16:colId xmlns:a16="http://schemas.microsoft.com/office/drawing/2014/main" val="2313074919"/>
                    </a:ext>
                  </a:extLst>
                </a:gridCol>
                <a:gridCol w="246888">
                  <a:extLst>
                    <a:ext uri="{9D8B030D-6E8A-4147-A177-3AD203B41FA5}">
                      <a16:colId xmlns:a16="http://schemas.microsoft.com/office/drawing/2014/main" val="2295480263"/>
                    </a:ext>
                  </a:extLst>
                </a:gridCol>
                <a:gridCol w="246888">
                  <a:extLst>
                    <a:ext uri="{9D8B030D-6E8A-4147-A177-3AD203B41FA5}">
                      <a16:colId xmlns:a16="http://schemas.microsoft.com/office/drawing/2014/main" val="360280966"/>
                    </a:ext>
                  </a:extLst>
                </a:gridCol>
                <a:gridCol w="246888">
                  <a:extLst>
                    <a:ext uri="{9D8B030D-6E8A-4147-A177-3AD203B41FA5}">
                      <a16:colId xmlns:a16="http://schemas.microsoft.com/office/drawing/2014/main" val="2812993507"/>
                    </a:ext>
                  </a:extLst>
                </a:gridCol>
                <a:gridCol w="246888">
                  <a:extLst>
                    <a:ext uri="{9D8B030D-6E8A-4147-A177-3AD203B41FA5}">
                      <a16:colId xmlns:a16="http://schemas.microsoft.com/office/drawing/2014/main" val="1509040006"/>
                    </a:ext>
                  </a:extLst>
                </a:gridCol>
                <a:gridCol w="246888">
                  <a:extLst>
                    <a:ext uri="{9D8B030D-6E8A-4147-A177-3AD203B41FA5}">
                      <a16:colId xmlns:a16="http://schemas.microsoft.com/office/drawing/2014/main" val="2283296250"/>
                    </a:ext>
                  </a:extLst>
                </a:gridCol>
                <a:gridCol w="246888">
                  <a:extLst>
                    <a:ext uri="{9D8B030D-6E8A-4147-A177-3AD203B41FA5}">
                      <a16:colId xmlns:a16="http://schemas.microsoft.com/office/drawing/2014/main" val="1064537417"/>
                    </a:ext>
                  </a:extLst>
                </a:gridCol>
                <a:gridCol w="246888">
                  <a:extLst>
                    <a:ext uri="{9D8B030D-6E8A-4147-A177-3AD203B41FA5}">
                      <a16:colId xmlns:a16="http://schemas.microsoft.com/office/drawing/2014/main" val="2633174677"/>
                    </a:ext>
                  </a:extLst>
                </a:gridCol>
                <a:gridCol w="246888">
                  <a:extLst>
                    <a:ext uri="{9D8B030D-6E8A-4147-A177-3AD203B41FA5}">
                      <a16:colId xmlns:a16="http://schemas.microsoft.com/office/drawing/2014/main" val="248283802"/>
                    </a:ext>
                  </a:extLst>
                </a:gridCol>
                <a:gridCol w="246888">
                  <a:extLst>
                    <a:ext uri="{9D8B030D-6E8A-4147-A177-3AD203B41FA5}">
                      <a16:colId xmlns:a16="http://schemas.microsoft.com/office/drawing/2014/main" val="929122095"/>
                    </a:ext>
                  </a:extLst>
                </a:gridCol>
                <a:gridCol w="246888">
                  <a:extLst>
                    <a:ext uri="{9D8B030D-6E8A-4147-A177-3AD203B41FA5}">
                      <a16:colId xmlns:a16="http://schemas.microsoft.com/office/drawing/2014/main" val="824566800"/>
                    </a:ext>
                  </a:extLst>
                </a:gridCol>
                <a:gridCol w="246888">
                  <a:extLst>
                    <a:ext uri="{9D8B030D-6E8A-4147-A177-3AD203B41FA5}">
                      <a16:colId xmlns:a16="http://schemas.microsoft.com/office/drawing/2014/main" val="4051574128"/>
                    </a:ext>
                  </a:extLst>
                </a:gridCol>
                <a:gridCol w="246888">
                  <a:extLst>
                    <a:ext uri="{9D8B030D-6E8A-4147-A177-3AD203B41FA5}">
                      <a16:colId xmlns:a16="http://schemas.microsoft.com/office/drawing/2014/main" val="2446992177"/>
                    </a:ext>
                  </a:extLst>
                </a:gridCol>
                <a:gridCol w="246888">
                  <a:extLst>
                    <a:ext uri="{9D8B030D-6E8A-4147-A177-3AD203B41FA5}">
                      <a16:colId xmlns:a16="http://schemas.microsoft.com/office/drawing/2014/main" val="2496243272"/>
                    </a:ext>
                  </a:extLst>
                </a:gridCol>
                <a:gridCol w="246888">
                  <a:extLst>
                    <a:ext uri="{9D8B030D-6E8A-4147-A177-3AD203B41FA5}">
                      <a16:colId xmlns:a16="http://schemas.microsoft.com/office/drawing/2014/main" val="352479956"/>
                    </a:ext>
                  </a:extLst>
                </a:gridCol>
                <a:gridCol w="246888">
                  <a:extLst>
                    <a:ext uri="{9D8B030D-6E8A-4147-A177-3AD203B41FA5}">
                      <a16:colId xmlns:a16="http://schemas.microsoft.com/office/drawing/2014/main" val="2287907689"/>
                    </a:ext>
                  </a:extLst>
                </a:gridCol>
                <a:gridCol w="246888">
                  <a:extLst>
                    <a:ext uri="{9D8B030D-6E8A-4147-A177-3AD203B41FA5}">
                      <a16:colId xmlns:a16="http://schemas.microsoft.com/office/drawing/2014/main" val="3825949449"/>
                    </a:ext>
                  </a:extLst>
                </a:gridCol>
                <a:gridCol w="246888">
                  <a:extLst>
                    <a:ext uri="{9D8B030D-6E8A-4147-A177-3AD203B41FA5}">
                      <a16:colId xmlns:a16="http://schemas.microsoft.com/office/drawing/2014/main" val="1717751236"/>
                    </a:ext>
                  </a:extLst>
                </a:gridCol>
                <a:gridCol w="246888">
                  <a:extLst>
                    <a:ext uri="{9D8B030D-6E8A-4147-A177-3AD203B41FA5}">
                      <a16:colId xmlns:a16="http://schemas.microsoft.com/office/drawing/2014/main" val="2870649712"/>
                    </a:ext>
                  </a:extLst>
                </a:gridCol>
                <a:gridCol w="246888">
                  <a:extLst>
                    <a:ext uri="{9D8B030D-6E8A-4147-A177-3AD203B41FA5}">
                      <a16:colId xmlns:a16="http://schemas.microsoft.com/office/drawing/2014/main" val="119826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816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39579003"/>
                  </a:ext>
                </a:extLst>
              </a:tr>
            </a:tbl>
          </a:graphicData>
        </a:graphic>
      </p:graphicFrame>
      <p:sp>
        <p:nvSpPr>
          <p:cNvPr id="4" name="Text Placeholder 3">
            <a:extLst>
              <a:ext uri="{FF2B5EF4-FFF2-40B4-BE49-F238E27FC236}">
                <a16:creationId xmlns:a16="http://schemas.microsoft.com/office/drawing/2014/main" id="{6CD9775A-A354-42CE-867A-D2D59D2D7EC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52253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D630C-1A93-4ADF-BCF7-064725D4C714}"/>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86CB0F1F-652C-4BAD-8644-1A351C151C5A}"/>
              </a:ext>
            </a:extLst>
          </p:cNvPr>
          <p:cNvGraphicFramePr>
            <a:graphicFrameLocks noGrp="1"/>
          </p:cNvGraphicFramePr>
          <p:nvPr>
            <p:ph type="tbl" sz="quarter" idx="13"/>
            <p:extLst>
              <p:ext uri="{D42A27DB-BD31-4B8C-83A1-F6EECF244321}">
                <p14:modId xmlns:p14="http://schemas.microsoft.com/office/powerpoint/2010/main" val="200294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586801"/>
                    </a:ext>
                  </a:extLst>
                </a:gridCol>
                <a:gridCol w="246888">
                  <a:extLst>
                    <a:ext uri="{9D8B030D-6E8A-4147-A177-3AD203B41FA5}">
                      <a16:colId xmlns:a16="http://schemas.microsoft.com/office/drawing/2014/main" val="99966112"/>
                    </a:ext>
                  </a:extLst>
                </a:gridCol>
                <a:gridCol w="246888">
                  <a:extLst>
                    <a:ext uri="{9D8B030D-6E8A-4147-A177-3AD203B41FA5}">
                      <a16:colId xmlns:a16="http://schemas.microsoft.com/office/drawing/2014/main" val="2337093634"/>
                    </a:ext>
                  </a:extLst>
                </a:gridCol>
                <a:gridCol w="246888">
                  <a:extLst>
                    <a:ext uri="{9D8B030D-6E8A-4147-A177-3AD203B41FA5}">
                      <a16:colId xmlns:a16="http://schemas.microsoft.com/office/drawing/2014/main" val="2647882536"/>
                    </a:ext>
                  </a:extLst>
                </a:gridCol>
                <a:gridCol w="246888">
                  <a:extLst>
                    <a:ext uri="{9D8B030D-6E8A-4147-A177-3AD203B41FA5}">
                      <a16:colId xmlns:a16="http://schemas.microsoft.com/office/drawing/2014/main" val="4007133480"/>
                    </a:ext>
                  </a:extLst>
                </a:gridCol>
                <a:gridCol w="246888">
                  <a:extLst>
                    <a:ext uri="{9D8B030D-6E8A-4147-A177-3AD203B41FA5}">
                      <a16:colId xmlns:a16="http://schemas.microsoft.com/office/drawing/2014/main" val="4104623442"/>
                    </a:ext>
                  </a:extLst>
                </a:gridCol>
                <a:gridCol w="246888">
                  <a:extLst>
                    <a:ext uri="{9D8B030D-6E8A-4147-A177-3AD203B41FA5}">
                      <a16:colId xmlns:a16="http://schemas.microsoft.com/office/drawing/2014/main" val="2900415780"/>
                    </a:ext>
                  </a:extLst>
                </a:gridCol>
                <a:gridCol w="246888">
                  <a:extLst>
                    <a:ext uri="{9D8B030D-6E8A-4147-A177-3AD203B41FA5}">
                      <a16:colId xmlns:a16="http://schemas.microsoft.com/office/drawing/2014/main" val="2664250196"/>
                    </a:ext>
                  </a:extLst>
                </a:gridCol>
                <a:gridCol w="246888">
                  <a:extLst>
                    <a:ext uri="{9D8B030D-6E8A-4147-A177-3AD203B41FA5}">
                      <a16:colId xmlns:a16="http://schemas.microsoft.com/office/drawing/2014/main" val="4253183197"/>
                    </a:ext>
                  </a:extLst>
                </a:gridCol>
                <a:gridCol w="246888">
                  <a:extLst>
                    <a:ext uri="{9D8B030D-6E8A-4147-A177-3AD203B41FA5}">
                      <a16:colId xmlns:a16="http://schemas.microsoft.com/office/drawing/2014/main" val="2797270389"/>
                    </a:ext>
                  </a:extLst>
                </a:gridCol>
                <a:gridCol w="246888">
                  <a:extLst>
                    <a:ext uri="{9D8B030D-6E8A-4147-A177-3AD203B41FA5}">
                      <a16:colId xmlns:a16="http://schemas.microsoft.com/office/drawing/2014/main" val="3408703875"/>
                    </a:ext>
                  </a:extLst>
                </a:gridCol>
                <a:gridCol w="246888">
                  <a:extLst>
                    <a:ext uri="{9D8B030D-6E8A-4147-A177-3AD203B41FA5}">
                      <a16:colId xmlns:a16="http://schemas.microsoft.com/office/drawing/2014/main" val="3167337995"/>
                    </a:ext>
                  </a:extLst>
                </a:gridCol>
                <a:gridCol w="246888">
                  <a:extLst>
                    <a:ext uri="{9D8B030D-6E8A-4147-A177-3AD203B41FA5}">
                      <a16:colId xmlns:a16="http://schemas.microsoft.com/office/drawing/2014/main" val="297054697"/>
                    </a:ext>
                  </a:extLst>
                </a:gridCol>
                <a:gridCol w="246888">
                  <a:extLst>
                    <a:ext uri="{9D8B030D-6E8A-4147-A177-3AD203B41FA5}">
                      <a16:colId xmlns:a16="http://schemas.microsoft.com/office/drawing/2014/main" val="2001286541"/>
                    </a:ext>
                  </a:extLst>
                </a:gridCol>
                <a:gridCol w="246888">
                  <a:extLst>
                    <a:ext uri="{9D8B030D-6E8A-4147-A177-3AD203B41FA5}">
                      <a16:colId xmlns:a16="http://schemas.microsoft.com/office/drawing/2014/main" val="516302581"/>
                    </a:ext>
                  </a:extLst>
                </a:gridCol>
                <a:gridCol w="246888">
                  <a:extLst>
                    <a:ext uri="{9D8B030D-6E8A-4147-A177-3AD203B41FA5}">
                      <a16:colId xmlns:a16="http://schemas.microsoft.com/office/drawing/2014/main" val="4147641080"/>
                    </a:ext>
                  </a:extLst>
                </a:gridCol>
                <a:gridCol w="246888">
                  <a:extLst>
                    <a:ext uri="{9D8B030D-6E8A-4147-A177-3AD203B41FA5}">
                      <a16:colId xmlns:a16="http://schemas.microsoft.com/office/drawing/2014/main" val="2844145121"/>
                    </a:ext>
                  </a:extLst>
                </a:gridCol>
                <a:gridCol w="246888">
                  <a:extLst>
                    <a:ext uri="{9D8B030D-6E8A-4147-A177-3AD203B41FA5}">
                      <a16:colId xmlns:a16="http://schemas.microsoft.com/office/drawing/2014/main" val="2398379626"/>
                    </a:ext>
                  </a:extLst>
                </a:gridCol>
                <a:gridCol w="246888">
                  <a:extLst>
                    <a:ext uri="{9D8B030D-6E8A-4147-A177-3AD203B41FA5}">
                      <a16:colId xmlns:a16="http://schemas.microsoft.com/office/drawing/2014/main" val="2098206969"/>
                    </a:ext>
                  </a:extLst>
                </a:gridCol>
                <a:gridCol w="246888">
                  <a:extLst>
                    <a:ext uri="{9D8B030D-6E8A-4147-A177-3AD203B41FA5}">
                      <a16:colId xmlns:a16="http://schemas.microsoft.com/office/drawing/2014/main" val="3442947868"/>
                    </a:ext>
                  </a:extLst>
                </a:gridCol>
                <a:gridCol w="246888">
                  <a:extLst>
                    <a:ext uri="{9D8B030D-6E8A-4147-A177-3AD203B41FA5}">
                      <a16:colId xmlns:a16="http://schemas.microsoft.com/office/drawing/2014/main" val="1134753397"/>
                    </a:ext>
                  </a:extLst>
                </a:gridCol>
                <a:gridCol w="246888">
                  <a:extLst>
                    <a:ext uri="{9D8B030D-6E8A-4147-A177-3AD203B41FA5}">
                      <a16:colId xmlns:a16="http://schemas.microsoft.com/office/drawing/2014/main" val="3397957573"/>
                    </a:ext>
                  </a:extLst>
                </a:gridCol>
                <a:gridCol w="246888">
                  <a:extLst>
                    <a:ext uri="{9D8B030D-6E8A-4147-A177-3AD203B41FA5}">
                      <a16:colId xmlns:a16="http://schemas.microsoft.com/office/drawing/2014/main" val="568844884"/>
                    </a:ext>
                  </a:extLst>
                </a:gridCol>
                <a:gridCol w="246888">
                  <a:extLst>
                    <a:ext uri="{9D8B030D-6E8A-4147-A177-3AD203B41FA5}">
                      <a16:colId xmlns:a16="http://schemas.microsoft.com/office/drawing/2014/main" val="2526676646"/>
                    </a:ext>
                  </a:extLst>
                </a:gridCol>
                <a:gridCol w="246888">
                  <a:extLst>
                    <a:ext uri="{9D8B030D-6E8A-4147-A177-3AD203B41FA5}">
                      <a16:colId xmlns:a16="http://schemas.microsoft.com/office/drawing/2014/main" val="2170712140"/>
                    </a:ext>
                  </a:extLst>
                </a:gridCol>
                <a:gridCol w="246888">
                  <a:extLst>
                    <a:ext uri="{9D8B030D-6E8A-4147-A177-3AD203B41FA5}">
                      <a16:colId xmlns:a16="http://schemas.microsoft.com/office/drawing/2014/main" val="3751711219"/>
                    </a:ext>
                  </a:extLst>
                </a:gridCol>
                <a:gridCol w="246888">
                  <a:extLst>
                    <a:ext uri="{9D8B030D-6E8A-4147-A177-3AD203B41FA5}">
                      <a16:colId xmlns:a16="http://schemas.microsoft.com/office/drawing/2014/main" val="288146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9990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0568372"/>
                  </a:ext>
                </a:extLst>
              </a:tr>
            </a:tbl>
          </a:graphicData>
        </a:graphic>
      </p:graphicFrame>
      <p:sp>
        <p:nvSpPr>
          <p:cNvPr id="4" name="Text Placeholder 3">
            <a:extLst>
              <a:ext uri="{FF2B5EF4-FFF2-40B4-BE49-F238E27FC236}">
                <a16:creationId xmlns:a16="http://schemas.microsoft.com/office/drawing/2014/main" id="{9BD6C3E8-3308-4C5F-B618-57D84023B3B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825081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3736A-EA2D-48CB-95AB-2FE2668B6E9C}"/>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31C57583-5B3F-44DE-ADA3-5BADE961DE63}"/>
              </a:ext>
            </a:extLst>
          </p:cNvPr>
          <p:cNvGraphicFramePr>
            <a:graphicFrameLocks noGrp="1"/>
          </p:cNvGraphicFramePr>
          <p:nvPr>
            <p:ph type="tbl" sz="quarter" idx="13"/>
            <p:extLst>
              <p:ext uri="{D42A27DB-BD31-4B8C-83A1-F6EECF244321}">
                <p14:modId xmlns:p14="http://schemas.microsoft.com/office/powerpoint/2010/main" val="2578151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2551890"/>
                    </a:ext>
                  </a:extLst>
                </a:gridCol>
                <a:gridCol w="246888">
                  <a:extLst>
                    <a:ext uri="{9D8B030D-6E8A-4147-A177-3AD203B41FA5}">
                      <a16:colId xmlns:a16="http://schemas.microsoft.com/office/drawing/2014/main" val="1628266782"/>
                    </a:ext>
                  </a:extLst>
                </a:gridCol>
                <a:gridCol w="246888">
                  <a:extLst>
                    <a:ext uri="{9D8B030D-6E8A-4147-A177-3AD203B41FA5}">
                      <a16:colId xmlns:a16="http://schemas.microsoft.com/office/drawing/2014/main" val="3109510928"/>
                    </a:ext>
                  </a:extLst>
                </a:gridCol>
                <a:gridCol w="246888">
                  <a:extLst>
                    <a:ext uri="{9D8B030D-6E8A-4147-A177-3AD203B41FA5}">
                      <a16:colId xmlns:a16="http://schemas.microsoft.com/office/drawing/2014/main" val="1900280089"/>
                    </a:ext>
                  </a:extLst>
                </a:gridCol>
                <a:gridCol w="246888">
                  <a:extLst>
                    <a:ext uri="{9D8B030D-6E8A-4147-A177-3AD203B41FA5}">
                      <a16:colId xmlns:a16="http://schemas.microsoft.com/office/drawing/2014/main" val="2034101648"/>
                    </a:ext>
                  </a:extLst>
                </a:gridCol>
                <a:gridCol w="246888">
                  <a:extLst>
                    <a:ext uri="{9D8B030D-6E8A-4147-A177-3AD203B41FA5}">
                      <a16:colId xmlns:a16="http://schemas.microsoft.com/office/drawing/2014/main" val="1181855634"/>
                    </a:ext>
                  </a:extLst>
                </a:gridCol>
                <a:gridCol w="246888">
                  <a:extLst>
                    <a:ext uri="{9D8B030D-6E8A-4147-A177-3AD203B41FA5}">
                      <a16:colId xmlns:a16="http://schemas.microsoft.com/office/drawing/2014/main" val="222611873"/>
                    </a:ext>
                  </a:extLst>
                </a:gridCol>
                <a:gridCol w="246888">
                  <a:extLst>
                    <a:ext uri="{9D8B030D-6E8A-4147-A177-3AD203B41FA5}">
                      <a16:colId xmlns:a16="http://schemas.microsoft.com/office/drawing/2014/main" val="553562141"/>
                    </a:ext>
                  </a:extLst>
                </a:gridCol>
                <a:gridCol w="246888">
                  <a:extLst>
                    <a:ext uri="{9D8B030D-6E8A-4147-A177-3AD203B41FA5}">
                      <a16:colId xmlns:a16="http://schemas.microsoft.com/office/drawing/2014/main" val="3342531103"/>
                    </a:ext>
                  </a:extLst>
                </a:gridCol>
                <a:gridCol w="246888">
                  <a:extLst>
                    <a:ext uri="{9D8B030D-6E8A-4147-A177-3AD203B41FA5}">
                      <a16:colId xmlns:a16="http://schemas.microsoft.com/office/drawing/2014/main" val="1732120350"/>
                    </a:ext>
                  </a:extLst>
                </a:gridCol>
                <a:gridCol w="246888">
                  <a:extLst>
                    <a:ext uri="{9D8B030D-6E8A-4147-A177-3AD203B41FA5}">
                      <a16:colId xmlns:a16="http://schemas.microsoft.com/office/drawing/2014/main" val="1827718279"/>
                    </a:ext>
                  </a:extLst>
                </a:gridCol>
                <a:gridCol w="246888">
                  <a:extLst>
                    <a:ext uri="{9D8B030D-6E8A-4147-A177-3AD203B41FA5}">
                      <a16:colId xmlns:a16="http://schemas.microsoft.com/office/drawing/2014/main" val="3306267986"/>
                    </a:ext>
                  </a:extLst>
                </a:gridCol>
                <a:gridCol w="246888">
                  <a:extLst>
                    <a:ext uri="{9D8B030D-6E8A-4147-A177-3AD203B41FA5}">
                      <a16:colId xmlns:a16="http://schemas.microsoft.com/office/drawing/2014/main" val="826311171"/>
                    </a:ext>
                  </a:extLst>
                </a:gridCol>
                <a:gridCol w="246888">
                  <a:extLst>
                    <a:ext uri="{9D8B030D-6E8A-4147-A177-3AD203B41FA5}">
                      <a16:colId xmlns:a16="http://schemas.microsoft.com/office/drawing/2014/main" val="689325680"/>
                    </a:ext>
                  </a:extLst>
                </a:gridCol>
                <a:gridCol w="246888">
                  <a:extLst>
                    <a:ext uri="{9D8B030D-6E8A-4147-A177-3AD203B41FA5}">
                      <a16:colId xmlns:a16="http://schemas.microsoft.com/office/drawing/2014/main" val="3988645270"/>
                    </a:ext>
                  </a:extLst>
                </a:gridCol>
                <a:gridCol w="246888">
                  <a:extLst>
                    <a:ext uri="{9D8B030D-6E8A-4147-A177-3AD203B41FA5}">
                      <a16:colId xmlns:a16="http://schemas.microsoft.com/office/drawing/2014/main" val="2036423394"/>
                    </a:ext>
                  </a:extLst>
                </a:gridCol>
                <a:gridCol w="246888">
                  <a:extLst>
                    <a:ext uri="{9D8B030D-6E8A-4147-A177-3AD203B41FA5}">
                      <a16:colId xmlns:a16="http://schemas.microsoft.com/office/drawing/2014/main" val="56306742"/>
                    </a:ext>
                  </a:extLst>
                </a:gridCol>
                <a:gridCol w="246888">
                  <a:extLst>
                    <a:ext uri="{9D8B030D-6E8A-4147-A177-3AD203B41FA5}">
                      <a16:colId xmlns:a16="http://schemas.microsoft.com/office/drawing/2014/main" val="4106937125"/>
                    </a:ext>
                  </a:extLst>
                </a:gridCol>
                <a:gridCol w="246888">
                  <a:extLst>
                    <a:ext uri="{9D8B030D-6E8A-4147-A177-3AD203B41FA5}">
                      <a16:colId xmlns:a16="http://schemas.microsoft.com/office/drawing/2014/main" val="3734988940"/>
                    </a:ext>
                  </a:extLst>
                </a:gridCol>
                <a:gridCol w="246888">
                  <a:extLst>
                    <a:ext uri="{9D8B030D-6E8A-4147-A177-3AD203B41FA5}">
                      <a16:colId xmlns:a16="http://schemas.microsoft.com/office/drawing/2014/main" val="838710048"/>
                    </a:ext>
                  </a:extLst>
                </a:gridCol>
                <a:gridCol w="246888">
                  <a:extLst>
                    <a:ext uri="{9D8B030D-6E8A-4147-A177-3AD203B41FA5}">
                      <a16:colId xmlns:a16="http://schemas.microsoft.com/office/drawing/2014/main" val="2899113871"/>
                    </a:ext>
                  </a:extLst>
                </a:gridCol>
                <a:gridCol w="246888">
                  <a:extLst>
                    <a:ext uri="{9D8B030D-6E8A-4147-A177-3AD203B41FA5}">
                      <a16:colId xmlns:a16="http://schemas.microsoft.com/office/drawing/2014/main" val="3983980254"/>
                    </a:ext>
                  </a:extLst>
                </a:gridCol>
                <a:gridCol w="246888">
                  <a:extLst>
                    <a:ext uri="{9D8B030D-6E8A-4147-A177-3AD203B41FA5}">
                      <a16:colId xmlns:a16="http://schemas.microsoft.com/office/drawing/2014/main" val="876107619"/>
                    </a:ext>
                  </a:extLst>
                </a:gridCol>
                <a:gridCol w="246888">
                  <a:extLst>
                    <a:ext uri="{9D8B030D-6E8A-4147-A177-3AD203B41FA5}">
                      <a16:colId xmlns:a16="http://schemas.microsoft.com/office/drawing/2014/main" val="3041213664"/>
                    </a:ext>
                  </a:extLst>
                </a:gridCol>
                <a:gridCol w="246888">
                  <a:extLst>
                    <a:ext uri="{9D8B030D-6E8A-4147-A177-3AD203B41FA5}">
                      <a16:colId xmlns:a16="http://schemas.microsoft.com/office/drawing/2014/main" val="1373848473"/>
                    </a:ext>
                  </a:extLst>
                </a:gridCol>
                <a:gridCol w="246888">
                  <a:extLst>
                    <a:ext uri="{9D8B030D-6E8A-4147-A177-3AD203B41FA5}">
                      <a16:colId xmlns:a16="http://schemas.microsoft.com/office/drawing/2014/main" val="4105383524"/>
                    </a:ext>
                  </a:extLst>
                </a:gridCol>
                <a:gridCol w="246888">
                  <a:extLst>
                    <a:ext uri="{9D8B030D-6E8A-4147-A177-3AD203B41FA5}">
                      <a16:colId xmlns:a16="http://schemas.microsoft.com/office/drawing/2014/main" val="1231470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490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8132541"/>
                  </a:ext>
                </a:extLst>
              </a:tr>
            </a:tbl>
          </a:graphicData>
        </a:graphic>
      </p:graphicFrame>
      <p:sp>
        <p:nvSpPr>
          <p:cNvPr id="4" name="Text Placeholder 3">
            <a:extLst>
              <a:ext uri="{FF2B5EF4-FFF2-40B4-BE49-F238E27FC236}">
                <a16:creationId xmlns:a16="http://schemas.microsoft.com/office/drawing/2014/main" id="{3C6BF342-A5AB-41C6-A1C6-8506E064DBD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5229458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3372A-E9F3-4BD7-960B-FFAEE4040FED}"/>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8BDE40B3-2693-4A42-8304-4FE1B9D5751D}"/>
              </a:ext>
            </a:extLst>
          </p:cNvPr>
          <p:cNvGraphicFramePr>
            <a:graphicFrameLocks noGrp="1"/>
          </p:cNvGraphicFramePr>
          <p:nvPr>
            <p:ph type="tbl" sz="quarter" idx="13"/>
            <p:extLst>
              <p:ext uri="{D42A27DB-BD31-4B8C-83A1-F6EECF244321}">
                <p14:modId xmlns:p14="http://schemas.microsoft.com/office/powerpoint/2010/main" val="61497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93648020"/>
                    </a:ext>
                  </a:extLst>
                </a:gridCol>
                <a:gridCol w="246888">
                  <a:extLst>
                    <a:ext uri="{9D8B030D-6E8A-4147-A177-3AD203B41FA5}">
                      <a16:colId xmlns:a16="http://schemas.microsoft.com/office/drawing/2014/main" val="675973558"/>
                    </a:ext>
                  </a:extLst>
                </a:gridCol>
                <a:gridCol w="246888">
                  <a:extLst>
                    <a:ext uri="{9D8B030D-6E8A-4147-A177-3AD203B41FA5}">
                      <a16:colId xmlns:a16="http://schemas.microsoft.com/office/drawing/2014/main" val="3544346282"/>
                    </a:ext>
                  </a:extLst>
                </a:gridCol>
                <a:gridCol w="246888">
                  <a:extLst>
                    <a:ext uri="{9D8B030D-6E8A-4147-A177-3AD203B41FA5}">
                      <a16:colId xmlns:a16="http://schemas.microsoft.com/office/drawing/2014/main" val="3031928965"/>
                    </a:ext>
                  </a:extLst>
                </a:gridCol>
                <a:gridCol w="246888">
                  <a:extLst>
                    <a:ext uri="{9D8B030D-6E8A-4147-A177-3AD203B41FA5}">
                      <a16:colId xmlns:a16="http://schemas.microsoft.com/office/drawing/2014/main" val="1309999025"/>
                    </a:ext>
                  </a:extLst>
                </a:gridCol>
                <a:gridCol w="246888">
                  <a:extLst>
                    <a:ext uri="{9D8B030D-6E8A-4147-A177-3AD203B41FA5}">
                      <a16:colId xmlns:a16="http://schemas.microsoft.com/office/drawing/2014/main" val="391128091"/>
                    </a:ext>
                  </a:extLst>
                </a:gridCol>
                <a:gridCol w="246888">
                  <a:extLst>
                    <a:ext uri="{9D8B030D-6E8A-4147-A177-3AD203B41FA5}">
                      <a16:colId xmlns:a16="http://schemas.microsoft.com/office/drawing/2014/main" val="4242405402"/>
                    </a:ext>
                  </a:extLst>
                </a:gridCol>
                <a:gridCol w="246888">
                  <a:extLst>
                    <a:ext uri="{9D8B030D-6E8A-4147-A177-3AD203B41FA5}">
                      <a16:colId xmlns:a16="http://schemas.microsoft.com/office/drawing/2014/main" val="1157544195"/>
                    </a:ext>
                  </a:extLst>
                </a:gridCol>
                <a:gridCol w="246888">
                  <a:extLst>
                    <a:ext uri="{9D8B030D-6E8A-4147-A177-3AD203B41FA5}">
                      <a16:colId xmlns:a16="http://schemas.microsoft.com/office/drawing/2014/main" val="3303541424"/>
                    </a:ext>
                  </a:extLst>
                </a:gridCol>
                <a:gridCol w="246888">
                  <a:extLst>
                    <a:ext uri="{9D8B030D-6E8A-4147-A177-3AD203B41FA5}">
                      <a16:colId xmlns:a16="http://schemas.microsoft.com/office/drawing/2014/main" val="4054071424"/>
                    </a:ext>
                  </a:extLst>
                </a:gridCol>
                <a:gridCol w="246888">
                  <a:extLst>
                    <a:ext uri="{9D8B030D-6E8A-4147-A177-3AD203B41FA5}">
                      <a16:colId xmlns:a16="http://schemas.microsoft.com/office/drawing/2014/main" val="4264474599"/>
                    </a:ext>
                  </a:extLst>
                </a:gridCol>
                <a:gridCol w="246888">
                  <a:extLst>
                    <a:ext uri="{9D8B030D-6E8A-4147-A177-3AD203B41FA5}">
                      <a16:colId xmlns:a16="http://schemas.microsoft.com/office/drawing/2014/main" val="1513862941"/>
                    </a:ext>
                  </a:extLst>
                </a:gridCol>
                <a:gridCol w="246888">
                  <a:extLst>
                    <a:ext uri="{9D8B030D-6E8A-4147-A177-3AD203B41FA5}">
                      <a16:colId xmlns:a16="http://schemas.microsoft.com/office/drawing/2014/main" val="826184868"/>
                    </a:ext>
                  </a:extLst>
                </a:gridCol>
                <a:gridCol w="246888">
                  <a:extLst>
                    <a:ext uri="{9D8B030D-6E8A-4147-A177-3AD203B41FA5}">
                      <a16:colId xmlns:a16="http://schemas.microsoft.com/office/drawing/2014/main" val="67509442"/>
                    </a:ext>
                  </a:extLst>
                </a:gridCol>
                <a:gridCol w="246888">
                  <a:extLst>
                    <a:ext uri="{9D8B030D-6E8A-4147-A177-3AD203B41FA5}">
                      <a16:colId xmlns:a16="http://schemas.microsoft.com/office/drawing/2014/main" val="1644544078"/>
                    </a:ext>
                  </a:extLst>
                </a:gridCol>
                <a:gridCol w="246888">
                  <a:extLst>
                    <a:ext uri="{9D8B030D-6E8A-4147-A177-3AD203B41FA5}">
                      <a16:colId xmlns:a16="http://schemas.microsoft.com/office/drawing/2014/main" val="3435160274"/>
                    </a:ext>
                  </a:extLst>
                </a:gridCol>
                <a:gridCol w="246888">
                  <a:extLst>
                    <a:ext uri="{9D8B030D-6E8A-4147-A177-3AD203B41FA5}">
                      <a16:colId xmlns:a16="http://schemas.microsoft.com/office/drawing/2014/main" val="839607880"/>
                    </a:ext>
                  </a:extLst>
                </a:gridCol>
                <a:gridCol w="246888">
                  <a:extLst>
                    <a:ext uri="{9D8B030D-6E8A-4147-A177-3AD203B41FA5}">
                      <a16:colId xmlns:a16="http://schemas.microsoft.com/office/drawing/2014/main" val="2770138854"/>
                    </a:ext>
                  </a:extLst>
                </a:gridCol>
                <a:gridCol w="246888">
                  <a:extLst>
                    <a:ext uri="{9D8B030D-6E8A-4147-A177-3AD203B41FA5}">
                      <a16:colId xmlns:a16="http://schemas.microsoft.com/office/drawing/2014/main" val="241065903"/>
                    </a:ext>
                  </a:extLst>
                </a:gridCol>
                <a:gridCol w="246888">
                  <a:extLst>
                    <a:ext uri="{9D8B030D-6E8A-4147-A177-3AD203B41FA5}">
                      <a16:colId xmlns:a16="http://schemas.microsoft.com/office/drawing/2014/main" val="2771521508"/>
                    </a:ext>
                  </a:extLst>
                </a:gridCol>
                <a:gridCol w="246888">
                  <a:extLst>
                    <a:ext uri="{9D8B030D-6E8A-4147-A177-3AD203B41FA5}">
                      <a16:colId xmlns:a16="http://schemas.microsoft.com/office/drawing/2014/main" val="1209120275"/>
                    </a:ext>
                  </a:extLst>
                </a:gridCol>
                <a:gridCol w="246888">
                  <a:extLst>
                    <a:ext uri="{9D8B030D-6E8A-4147-A177-3AD203B41FA5}">
                      <a16:colId xmlns:a16="http://schemas.microsoft.com/office/drawing/2014/main" val="4261207286"/>
                    </a:ext>
                  </a:extLst>
                </a:gridCol>
                <a:gridCol w="246888">
                  <a:extLst>
                    <a:ext uri="{9D8B030D-6E8A-4147-A177-3AD203B41FA5}">
                      <a16:colId xmlns:a16="http://schemas.microsoft.com/office/drawing/2014/main" val="1210072915"/>
                    </a:ext>
                  </a:extLst>
                </a:gridCol>
                <a:gridCol w="246888">
                  <a:extLst>
                    <a:ext uri="{9D8B030D-6E8A-4147-A177-3AD203B41FA5}">
                      <a16:colId xmlns:a16="http://schemas.microsoft.com/office/drawing/2014/main" val="3836084866"/>
                    </a:ext>
                  </a:extLst>
                </a:gridCol>
                <a:gridCol w="246888">
                  <a:extLst>
                    <a:ext uri="{9D8B030D-6E8A-4147-A177-3AD203B41FA5}">
                      <a16:colId xmlns:a16="http://schemas.microsoft.com/office/drawing/2014/main" val="41443444"/>
                    </a:ext>
                  </a:extLst>
                </a:gridCol>
                <a:gridCol w="246888">
                  <a:extLst>
                    <a:ext uri="{9D8B030D-6E8A-4147-A177-3AD203B41FA5}">
                      <a16:colId xmlns:a16="http://schemas.microsoft.com/office/drawing/2014/main" val="467120102"/>
                    </a:ext>
                  </a:extLst>
                </a:gridCol>
                <a:gridCol w="246888">
                  <a:extLst>
                    <a:ext uri="{9D8B030D-6E8A-4147-A177-3AD203B41FA5}">
                      <a16:colId xmlns:a16="http://schemas.microsoft.com/office/drawing/2014/main" val="669003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597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55628931"/>
                  </a:ext>
                </a:extLst>
              </a:tr>
            </a:tbl>
          </a:graphicData>
        </a:graphic>
      </p:graphicFrame>
      <p:sp>
        <p:nvSpPr>
          <p:cNvPr id="4" name="Text Placeholder 3">
            <a:extLst>
              <a:ext uri="{FF2B5EF4-FFF2-40B4-BE49-F238E27FC236}">
                <a16:creationId xmlns:a16="http://schemas.microsoft.com/office/drawing/2014/main" id="{CE6E0C6D-811E-47B2-8861-946923C9483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140521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9616F-C9BC-48DA-8FE3-39857A755245}"/>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C54D7BED-D67F-49C4-BE43-8627DACBD43C}"/>
              </a:ext>
            </a:extLst>
          </p:cNvPr>
          <p:cNvGraphicFramePr>
            <a:graphicFrameLocks noGrp="1"/>
          </p:cNvGraphicFramePr>
          <p:nvPr>
            <p:ph type="tbl" sz="quarter" idx="13"/>
            <p:extLst>
              <p:ext uri="{D42A27DB-BD31-4B8C-83A1-F6EECF244321}">
                <p14:modId xmlns:p14="http://schemas.microsoft.com/office/powerpoint/2010/main" val="2721003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6476702"/>
                    </a:ext>
                  </a:extLst>
                </a:gridCol>
                <a:gridCol w="246888">
                  <a:extLst>
                    <a:ext uri="{9D8B030D-6E8A-4147-A177-3AD203B41FA5}">
                      <a16:colId xmlns:a16="http://schemas.microsoft.com/office/drawing/2014/main" val="3780419489"/>
                    </a:ext>
                  </a:extLst>
                </a:gridCol>
                <a:gridCol w="246888">
                  <a:extLst>
                    <a:ext uri="{9D8B030D-6E8A-4147-A177-3AD203B41FA5}">
                      <a16:colId xmlns:a16="http://schemas.microsoft.com/office/drawing/2014/main" val="37237192"/>
                    </a:ext>
                  </a:extLst>
                </a:gridCol>
                <a:gridCol w="246888">
                  <a:extLst>
                    <a:ext uri="{9D8B030D-6E8A-4147-A177-3AD203B41FA5}">
                      <a16:colId xmlns:a16="http://schemas.microsoft.com/office/drawing/2014/main" val="3306238852"/>
                    </a:ext>
                  </a:extLst>
                </a:gridCol>
                <a:gridCol w="246888">
                  <a:extLst>
                    <a:ext uri="{9D8B030D-6E8A-4147-A177-3AD203B41FA5}">
                      <a16:colId xmlns:a16="http://schemas.microsoft.com/office/drawing/2014/main" val="3488662218"/>
                    </a:ext>
                  </a:extLst>
                </a:gridCol>
                <a:gridCol w="246888">
                  <a:extLst>
                    <a:ext uri="{9D8B030D-6E8A-4147-A177-3AD203B41FA5}">
                      <a16:colId xmlns:a16="http://schemas.microsoft.com/office/drawing/2014/main" val="2981196022"/>
                    </a:ext>
                  </a:extLst>
                </a:gridCol>
                <a:gridCol w="246888">
                  <a:extLst>
                    <a:ext uri="{9D8B030D-6E8A-4147-A177-3AD203B41FA5}">
                      <a16:colId xmlns:a16="http://schemas.microsoft.com/office/drawing/2014/main" val="227297462"/>
                    </a:ext>
                  </a:extLst>
                </a:gridCol>
                <a:gridCol w="246888">
                  <a:extLst>
                    <a:ext uri="{9D8B030D-6E8A-4147-A177-3AD203B41FA5}">
                      <a16:colId xmlns:a16="http://schemas.microsoft.com/office/drawing/2014/main" val="3421940705"/>
                    </a:ext>
                  </a:extLst>
                </a:gridCol>
                <a:gridCol w="246888">
                  <a:extLst>
                    <a:ext uri="{9D8B030D-6E8A-4147-A177-3AD203B41FA5}">
                      <a16:colId xmlns:a16="http://schemas.microsoft.com/office/drawing/2014/main" val="1018964874"/>
                    </a:ext>
                  </a:extLst>
                </a:gridCol>
                <a:gridCol w="246888">
                  <a:extLst>
                    <a:ext uri="{9D8B030D-6E8A-4147-A177-3AD203B41FA5}">
                      <a16:colId xmlns:a16="http://schemas.microsoft.com/office/drawing/2014/main" val="3697153942"/>
                    </a:ext>
                  </a:extLst>
                </a:gridCol>
                <a:gridCol w="246888">
                  <a:extLst>
                    <a:ext uri="{9D8B030D-6E8A-4147-A177-3AD203B41FA5}">
                      <a16:colId xmlns:a16="http://schemas.microsoft.com/office/drawing/2014/main" val="1410228736"/>
                    </a:ext>
                  </a:extLst>
                </a:gridCol>
                <a:gridCol w="246888">
                  <a:extLst>
                    <a:ext uri="{9D8B030D-6E8A-4147-A177-3AD203B41FA5}">
                      <a16:colId xmlns:a16="http://schemas.microsoft.com/office/drawing/2014/main" val="2938227126"/>
                    </a:ext>
                  </a:extLst>
                </a:gridCol>
                <a:gridCol w="246888">
                  <a:extLst>
                    <a:ext uri="{9D8B030D-6E8A-4147-A177-3AD203B41FA5}">
                      <a16:colId xmlns:a16="http://schemas.microsoft.com/office/drawing/2014/main" val="1932220800"/>
                    </a:ext>
                  </a:extLst>
                </a:gridCol>
                <a:gridCol w="246888">
                  <a:extLst>
                    <a:ext uri="{9D8B030D-6E8A-4147-A177-3AD203B41FA5}">
                      <a16:colId xmlns:a16="http://schemas.microsoft.com/office/drawing/2014/main" val="1283329456"/>
                    </a:ext>
                  </a:extLst>
                </a:gridCol>
                <a:gridCol w="246888">
                  <a:extLst>
                    <a:ext uri="{9D8B030D-6E8A-4147-A177-3AD203B41FA5}">
                      <a16:colId xmlns:a16="http://schemas.microsoft.com/office/drawing/2014/main" val="647754227"/>
                    </a:ext>
                  </a:extLst>
                </a:gridCol>
                <a:gridCol w="246888">
                  <a:extLst>
                    <a:ext uri="{9D8B030D-6E8A-4147-A177-3AD203B41FA5}">
                      <a16:colId xmlns:a16="http://schemas.microsoft.com/office/drawing/2014/main" val="233076481"/>
                    </a:ext>
                  </a:extLst>
                </a:gridCol>
                <a:gridCol w="246888">
                  <a:extLst>
                    <a:ext uri="{9D8B030D-6E8A-4147-A177-3AD203B41FA5}">
                      <a16:colId xmlns:a16="http://schemas.microsoft.com/office/drawing/2014/main" val="3509956949"/>
                    </a:ext>
                  </a:extLst>
                </a:gridCol>
                <a:gridCol w="246888">
                  <a:extLst>
                    <a:ext uri="{9D8B030D-6E8A-4147-A177-3AD203B41FA5}">
                      <a16:colId xmlns:a16="http://schemas.microsoft.com/office/drawing/2014/main" val="1739443893"/>
                    </a:ext>
                  </a:extLst>
                </a:gridCol>
                <a:gridCol w="246888">
                  <a:extLst>
                    <a:ext uri="{9D8B030D-6E8A-4147-A177-3AD203B41FA5}">
                      <a16:colId xmlns:a16="http://schemas.microsoft.com/office/drawing/2014/main" val="1687431555"/>
                    </a:ext>
                  </a:extLst>
                </a:gridCol>
                <a:gridCol w="246888">
                  <a:extLst>
                    <a:ext uri="{9D8B030D-6E8A-4147-A177-3AD203B41FA5}">
                      <a16:colId xmlns:a16="http://schemas.microsoft.com/office/drawing/2014/main" val="1879561991"/>
                    </a:ext>
                  </a:extLst>
                </a:gridCol>
                <a:gridCol w="246888">
                  <a:extLst>
                    <a:ext uri="{9D8B030D-6E8A-4147-A177-3AD203B41FA5}">
                      <a16:colId xmlns:a16="http://schemas.microsoft.com/office/drawing/2014/main" val="1083036399"/>
                    </a:ext>
                  </a:extLst>
                </a:gridCol>
                <a:gridCol w="246888">
                  <a:extLst>
                    <a:ext uri="{9D8B030D-6E8A-4147-A177-3AD203B41FA5}">
                      <a16:colId xmlns:a16="http://schemas.microsoft.com/office/drawing/2014/main" val="3428062386"/>
                    </a:ext>
                  </a:extLst>
                </a:gridCol>
                <a:gridCol w="246888">
                  <a:extLst>
                    <a:ext uri="{9D8B030D-6E8A-4147-A177-3AD203B41FA5}">
                      <a16:colId xmlns:a16="http://schemas.microsoft.com/office/drawing/2014/main" val="4044462229"/>
                    </a:ext>
                  </a:extLst>
                </a:gridCol>
                <a:gridCol w="246888">
                  <a:extLst>
                    <a:ext uri="{9D8B030D-6E8A-4147-A177-3AD203B41FA5}">
                      <a16:colId xmlns:a16="http://schemas.microsoft.com/office/drawing/2014/main" val="460802786"/>
                    </a:ext>
                  </a:extLst>
                </a:gridCol>
                <a:gridCol w="246888">
                  <a:extLst>
                    <a:ext uri="{9D8B030D-6E8A-4147-A177-3AD203B41FA5}">
                      <a16:colId xmlns:a16="http://schemas.microsoft.com/office/drawing/2014/main" val="151354511"/>
                    </a:ext>
                  </a:extLst>
                </a:gridCol>
                <a:gridCol w="246888">
                  <a:extLst>
                    <a:ext uri="{9D8B030D-6E8A-4147-A177-3AD203B41FA5}">
                      <a16:colId xmlns:a16="http://schemas.microsoft.com/office/drawing/2014/main" val="1029405348"/>
                    </a:ext>
                  </a:extLst>
                </a:gridCol>
                <a:gridCol w="246888">
                  <a:extLst>
                    <a:ext uri="{9D8B030D-6E8A-4147-A177-3AD203B41FA5}">
                      <a16:colId xmlns:a16="http://schemas.microsoft.com/office/drawing/2014/main" val="755129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988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5584969"/>
                  </a:ext>
                </a:extLst>
              </a:tr>
            </a:tbl>
          </a:graphicData>
        </a:graphic>
      </p:graphicFrame>
      <p:sp>
        <p:nvSpPr>
          <p:cNvPr id="4" name="Text Placeholder 3">
            <a:extLst>
              <a:ext uri="{FF2B5EF4-FFF2-40B4-BE49-F238E27FC236}">
                <a16:creationId xmlns:a16="http://schemas.microsoft.com/office/drawing/2014/main" id="{101D9734-7C60-49AC-BCF3-C8C443D70DD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146092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F51F0-0D9A-4E98-8F2E-848E9F8F5317}"/>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BEF8C626-A27E-4B5C-9D10-4B5A01DC21C8}"/>
              </a:ext>
            </a:extLst>
          </p:cNvPr>
          <p:cNvGraphicFramePr>
            <a:graphicFrameLocks noGrp="1"/>
          </p:cNvGraphicFramePr>
          <p:nvPr>
            <p:ph type="tbl" sz="quarter" idx="13"/>
            <p:extLst>
              <p:ext uri="{D42A27DB-BD31-4B8C-83A1-F6EECF244321}">
                <p14:modId xmlns:p14="http://schemas.microsoft.com/office/powerpoint/2010/main" val="3888909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0692156"/>
                    </a:ext>
                  </a:extLst>
                </a:gridCol>
                <a:gridCol w="246888">
                  <a:extLst>
                    <a:ext uri="{9D8B030D-6E8A-4147-A177-3AD203B41FA5}">
                      <a16:colId xmlns:a16="http://schemas.microsoft.com/office/drawing/2014/main" val="3851274353"/>
                    </a:ext>
                  </a:extLst>
                </a:gridCol>
                <a:gridCol w="246888">
                  <a:extLst>
                    <a:ext uri="{9D8B030D-6E8A-4147-A177-3AD203B41FA5}">
                      <a16:colId xmlns:a16="http://schemas.microsoft.com/office/drawing/2014/main" val="343205087"/>
                    </a:ext>
                  </a:extLst>
                </a:gridCol>
                <a:gridCol w="246888">
                  <a:extLst>
                    <a:ext uri="{9D8B030D-6E8A-4147-A177-3AD203B41FA5}">
                      <a16:colId xmlns:a16="http://schemas.microsoft.com/office/drawing/2014/main" val="1657245202"/>
                    </a:ext>
                  </a:extLst>
                </a:gridCol>
                <a:gridCol w="246888">
                  <a:extLst>
                    <a:ext uri="{9D8B030D-6E8A-4147-A177-3AD203B41FA5}">
                      <a16:colId xmlns:a16="http://schemas.microsoft.com/office/drawing/2014/main" val="3403877274"/>
                    </a:ext>
                  </a:extLst>
                </a:gridCol>
                <a:gridCol w="246888">
                  <a:extLst>
                    <a:ext uri="{9D8B030D-6E8A-4147-A177-3AD203B41FA5}">
                      <a16:colId xmlns:a16="http://schemas.microsoft.com/office/drawing/2014/main" val="124681559"/>
                    </a:ext>
                  </a:extLst>
                </a:gridCol>
                <a:gridCol w="246888">
                  <a:extLst>
                    <a:ext uri="{9D8B030D-6E8A-4147-A177-3AD203B41FA5}">
                      <a16:colId xmlns:a16="http://schemas.microsoft.com/office/drawing/2014/main" val="853770838"/>
                    </a:ext>
                  </a:extLst>
                </a:gridCol>
                <a:gridCol w="246888">
                  <a:extLst>
                    <a:ext uri="{9D8B030D-6E8A-4147-A177-3AD203B41FA5}">
                      <a16:colId xmlns:a16="http://schemas.microsoft.com/office/drawing/2014/main" val="1113775379"/>
                    </a:ext>
                  </a:extLst>
                </a:gridCol>
                <a:gridCol w="246888">
                  <a:extLst>
                    <a:ext uri="{9D8B030D-6E8A-4147-A177-3AD203B41FA5}">
                      <a16:colId xmlns:a16="http://schemas.microsoft.com/office/drawing/2014/main" val="1640583444"/>
                    </a:ext>
                  </a:extLst>
                </a:gridCol>
                <a:gridCol w="246888">
                  <a:extLst>
                    <a:ext uri="{9D8B030D-6E8A-4147-A177-3AD203B41FA5}">
                      <a16:colId xmlns:a16="http://schemas.microsoft.com/office/drawing/2014/main" val="1154391286"/>
                    </a:ext>
                  </a:extLst>
                </a:gridCol>
                <a:gridCol w="246888">
                  <a:extLst>
                    <a:ext uri="{9D8B030D-6E8A-4147-A177-3AD203B41FA5}">
                      <a16:colId xmlns:a16="http://schemas.microsoft.com/office/drawing/2014/main" val="1982049445"/>
                    </a:ext>
                  </a:extLst>
                </a:gridCol>
                <a:gridCol w="246888">
                  <a:extLst>
                    <a:ext uri="{9D8B030D-6E8A-4147-A177-3AD203B41FA5}">
                      <a16:colId xmlns:a16="http://schemas.microsoft.com/office/drawing/2014/main" val="1850291173"/>
                    </a:ext>
                  </a:extLst>
                </a:gridCol>
                <a:gridCol w="246888">
                  <a:extLst>
                    <a:ext uri="{9D8B030D-6E8A-4147-A177-3AD203B41FA5}">
                      <a16:colId xmlns:a16="http://schemas.microsoft.com/office/drawing/2014/main" val="3896517690"/>
                    </a:ext>
                  </a:extLst>
                </a:gridCol>
                <a:gridCol w="246888">
                  <a:extLst>
                    <a:ext uri="{9D8B030D-6E8A-4147-A177-3AD203B41FA5}">
                      <a16:colId xmlns:a16="http://schemas.microsoft.com/office/drawing/2014/main" val="2853901254"/>
                    </a:ext>
                  </a:extLst>
                </a:gridCol>
                <a:gridCol w="246888">
                  <a:extLst>
                    <a:ext uri="{9D8B030D-6E8A-4147-A177-3AD203B41FA5}">
                      <a16:colId xmlns:a16="http://schemas.microsoft.com/office/drawing/2014/main" val="2222877118"/>
                    </a:ext>
                  </a:extLst>
                </a:gridCol>
                <a:gridCol w="246888">
                  <a:extLst>
                    <a:ext uri="{9D8B030D-6E8A-4147-A177-3AD203B41FA5}">
                      <a16:colId xmlns:a16="http://schemas.microsoft.com/office/drawing/2014/main" val="249002463"/>
                    </a:ext>
                  </a:extLst>
                </a:gridCol>
                <a:gridCol w="246888">
                  <a:extLst>
                    <a:ext uri="{9D8B030D-6E8A-4147-A177-3AD203B41FA5}">
                      <a16:colId xmlns:a16="http://schemas.microsoft.com/office/drawing/2014/main" val="803701267"/>
                    </a:ext>
                  </a:extLst>
                </a:gridCol>
                <a:gridCol w="246888">
                  <a:extLst>
                    <a:ext uri="{9D8B030D-6E8A-4147-A177-3AD203B41FA5}">
                      <a16:colId xmlns:a16="http://schemas.microsoft.com/office/drawing/2014/main" val="1774293345"/>
                    </a:ext>
                  </a:extLst>
                </a:gridCol>
                <a:gridCol w="246888">
                  <a:extLst>
                    <a:ext uri="{9D8B030D-6E8A-4147-A177-3AD203B41FA5}">
                      <a16:colId xmlns:a16="http://schemas.microsoft.com/office/drawing/2014/main" val="1370408173"/>
                    </a:ext>
                  </a:extLst>
                </a:gridCol>
                <a:gridCol w="246888">
                  <a:extLst>
                    <a:ext uri="{9D8B030D-6E8A-4147-A177-3AD203B41FA5}">
                      <a16:colId xmlns:a16="http://schemas.microsoft.com/office/drawing/2014/main" val="1713260523"/>
                    </a:ext>
                  </a:extLst>
                </a:gridCol>
                <a:gridCol w="246888">
                  <a:extLst>
                    <a:ext uri="{9D8B030D-6E8A-4147-A177-3AD203B41FA5}">
                      <a16:colId xmlns:a16="http://schemas.microsoft.com/office/drawing/2014/main" val="2867939275"/>
                    </a:ext>
                  </a:extLst>
                </a:gridCol>
                <a:gridCol w="246888">
                  <a:extLst>
                    <a:ext uri="{9D8B030D-6E8A-4147-A177-3AD203B41FA5}">
                      <a16:colId xmlns:a16="http://schemas.microsoft.com/office/drawing/2014/main" val="535091974"/>
                    </a:ext>
                  </a:extLst>
                </a:gridCol>
                <a:gridCol w="246888">
                  <a:extLst>
                    <a:ext uri="{9D8B030D-6E8A-4147-A177-3AD203B41FA5}">
                      <a16:colId xmlns:a16="http://schemas.microsoft.com/office/drawing/2014/main" val="4162593551"/>
                    </a:ext>
                  </a:extLst>
                </a:gridCol>
                <a:gridCol w="246888">
                  <a:extLst>
                    <a:ext uri="{9D8B030D-6E8A-4147-A177-3AD203B41FA5}">
                      <a16:colId xmlns:a16="http://schemas.microsoft.com/office/drawing/2014/main" val="306036252"/>
                    </a:ext>
                  </a:extLst>
                </a:gridCol>
                <a:gridCol w="246888">
                  <a:extLst>
                    <a:ext uri="{9D8B030D-6E8A-4147-A177-3AD203B41FA5}">
                      <a16:colId xmlns:a16="http://schemas.microsoft.com/office/drawing/2014/main" val="1978088566"/>
                    </a:ext>
                  </a:extLst>
                </a:gridCol>
                <a:gridCol w="246888">
                  <a:extLst>
                    <a:ext uri="{9D8B030D-6E8A-4147-A177-3AD203B41FA5}">
                      <a16:colId xmlns:a16="http://schemas.microsoft.com/office/drawing/2014/main" val="1343167113"/>
                    </a:ext>
                  </a:extLst>
                </a:gridCol>
                <a:gridCol w="246888">
                  <a:extLst>
                    <a:ext uri="{9D8B030D-6E8A-4147-A177-3AD203B41FA5}">
                      <a16:colId xmlns:a16="http://schemas.microsoft.com/office/drawing/2014/main" val="1705469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3057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75603470"/>
                  </a:ext>
                </a:extLst>
              </a:tr>
            </a:tbl>
          </a:graphicData>
        </a:graphic>
      </p:graphicFrame>
      <p:sp>
        <p:nvSpPr>
          <p:cNvPr id="4" name="Text Placeholder 3">
            <a:extLst>
              <a:ext uri="{FF2B5EF4-FFF2-40B4-BE49-F238E27FC236}">
                <a16:creationId xmlns:a16="http://schemas.microsoft.com/office/drawing/2014/main" id="{44A0D2C8-C9F0-481B-932D-E01568FD809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9778181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D086-07F2-4F62-BDF0-68DD441B6CF1}"/>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56A1AF96-4B4C-469F-A662-AF05B418C4B4}"/>
              </a:ext>
            </a:extLst>
          </p:cNvPr>
          <p:cNvGraphicFramePr>
            <a:graphicFrameLocks noGrp="1"/>
          </p:cNvGraphicFramePr>
          <p:nvPr>
            <p:ph type="tbl" sz="quarter" idx="13"/>
            <p:extLst>
              <p:ext uri="{D42A27DB-BD31-4B8C-83A1-F6EECF244321}">
                <p14:modId xmlns:p14="http://schemas.microsoft.com/office/powerpoint/2010/main" val="210528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74999954"/>
                    </a:ext>
                  </a:extLst>
                </a:gridCol>
                <a:gridCol w="246888">
                  <a:extLst>
                    <a:ext uri="{9D8B030D-6E8A-4147-A177-3AD203B41FA5}">
                      <a16:colId xmlns:a16="http://schemas.microsoft.com/office/drawing/2014/main" val="1984744102"/>
                    </a:ext>
                  </a:extLst>
                </a:gridCol>
                <a:gridCol w="246888">
                  <a:extLst>
                    <a:ext uri="{9D8B030D-6E8A-4147-A177-3AD203B41FA5}">
                      <a16:colId xmlns:a16="http://schemas.microsoft.com/office/drawing/2014/main" val="1849713455"/>
                    </a:ext>
                  </a:extLst>
                </a:gridCol>
                <a:gridCol w="246888">
                  <a:extLst>
                    <a:ext uri="{9D8B030D-6E8A-4147-A177-3AD203B41FA5}">
                      <a16:colId xmlns:a16="http://schemas.microsoft.com/office/drawing/2014/main" val="1871316891"/>
                    </a:ext>
                  </a:extLst>
                </a:gridCol>
                <a:gridCol w="246888">
                  <a:extLst>
                    <a:ext uri="{9D8B030D-6E8A-4147-A177-3AD203B41FA5}">
                      <a16:colId xmlns:a16="http://schemas.microsoft.com/office/drawing/2014/main" val="1016179308"/>
                    </a:ext>
                  </a:extLst>
                </a:gridCol>
                <a:gridCol w="246888">
                  <a:extLst>
                    <a:ext uri="{9D8B030D-6E8A-4147-A177-3AD203B41FA5}">
                      <a16:colId xmlns:a16="http://schemas.microsoft.com/office/drawing/2014/main" val="399228936"/>
                    </a:ext>
                  </a:extLst>
                </a:gridCol>
                <a:gridCol w="246888">
                  <a:extLst>
                    <a:ext uri="{9D8B030D-6E8A-4147-A177-3AD203B41FA5}">
                      <a16:colId xmlns:a16="http://schemas.microsoft.com/office/drawing/2014/main" val="11023219"/>
                    </a:ext>
                  </a:extLst>
                </a:gridCol>
                <a:gridCol w="246888">
                  <a:extLst>
                    <a:ext uri="{9D8B030D-6E8A-4147-A177-3AD203B41FA5}">
                      <a16:colId xmlns:a16="http://schemas.microsoft.com/office/drawing/2014/main" val="1849073927"/>
                    </a:ext>
                  </a:extLst>
                </a:gridCol>
                <a:gridCol w="246888">
                  <a:extLst>
                    <a:ext uri="{9D8B030D-6E8A-4147-A177-3AD203B41FA5}">
                      <a16:colId xmlns:a16="http://schemas.microsoft.com/office/drawing/2014/main" val="251032777"/>
                    </a:ext>
                  </a:extLst>
                </a:gridCol>
                <a:gridCol w="246888">
                  <a:extLst>
                    <a:ext uri="{9D8B030D-6E8A-4147-A177-3AD203B41FA5}">
                      <a16:colId xmlns:a16="http://schemas.microsoft.com/office/drawing/2014/main" val="1162603050"/>
                    </a:ext>
                  </a:extLst>
                </a:gridCol>
                <a:gridCol w="246888">
                  <a:extLst>
                    <a:ext uri="{9D8B030D-6E8A-4147-A177-3AD203B41FA5}">
                      <a16:colId xmlns:a16="http://schemas.microsoft.com/office/drawing/2014/main" val="1133912899"/>
                    </a:ext>
                  </a:extLst>
                </a:gridCol>
                <a:gridCol w="246888">
                  <a:extLst>
                    <a:ext uri="{9D8B030D-6E8A-4147-A177-3AD203B41FA5}">
                      <a16:colId xmlns:a16="http://schemas.microsoft.com/office/drawing/2014/main" val="3513232383"/>
                    </a:ext>
                  </a:extLst>
                </a:gridCol>
                <a:gridCol w="246888">
                  <a:extLst>
                    <a:ext uri="{9D8B030D-6E8A-4147-A177-3AD203B41FA5}">
                      <a16:colId xmlns:a16="http://schemas.microsoft.com/office/drawing/2014/main" val="2492272869"/>
                    </a:ext>
                  </a:extLst>
                </a:gridCol>
                <a:gridCol w="246888">
                  <a:extLst>
                    <a:ext uri="{9D8B030D-6E8A-4147-A177-3AD203B41FA5}">
                      <a16:colId xmlns:a16="http://schemas.microsoft.com/office/drawing/2014/main" val="1534596961"/>
                    </a:ext>
                  </a:extLst>
                </a:gridCol>
                <a:gridCol w="246888">
                  <a:extLst>
                    <a:ext uri="{9D8B030D-6E8A-4147-A177-3AD203B41FA5}">
                      <a16:colId xmlns:a16="http://schemas.microsoft.com/office/drawing/2014/main" val="4195369576"/>
                    </a:ext>
                  </a:extLst>
                </a:gridCol>
                <a:gridCol w="246888">
                  <a:extLst>
                    <a:ext uri="{9D8B030D-6E8A-4147-A177-3AD203B41FA5}">
                      <a16:colId xmlns:a16="http://schemas.microsoft.com/office/drawing/2014/main" val="3999239637"/>
                    </a:ext>
                  </a:extLst>
                </a:gridCol>
                <a:gridCol w="246888">
                  <a:extLst>
                    <a:ext uri="{9D8B030D-6E8A-4147-A177-3AD203B41FA5}">
                      <a16:colId xmlns:a16="http://schemas.microsoft.com/office/drawing/2014/main" val="975546872"/>
                    </a:ext>
                  </a:extLst>
                </a:gridCol>
                <a:gridCol w="246888">
                  <a:extLst>
                    <a:ext uri="{9D8B030D-6E8A-4147-A177-3AD203B41FA5}">
                      <a16:colId xmlns:a16="http://schemas.microsoft.com/office/drawing/2014/main" val="4215666431"/>
                    </a:ext>
                  </a:extLst>
                </a:gridCol>
                <a:gridCol w="246888">
                  <a:extLst>
                    <a:ext uri="{9D8B030D-6E8A-4147-A177-3AD203B41FA5}">
                      <a16:colId xmlns:a16="http://schemas.microsoft.com/office/drawing/2014/main" val="714773536"/>
                    </a:ext>
                  </a:extLst>
                </a:gridCol>
                <a:gridCol w="246888">
                  <a:extLst>
                    <a:ext uri="{9D8B030D-6E8A-4147-A177-3AD203B41FA5}">
                      <a16:colId xmlns:a16="http://schemas.microsoft.com/office/drawing/2014/main" val="4157836978"/>
                    </a:ext>
                  </a:extLst>
                </a:gridCol>
                <a:gridCol w="246888">
                  <a:extLst>
                    <a:ext uri="{9D8B030D-6E8A-4147-A177-3AD203B41FA5}">
                      <a16:colId xmlns:a16="http://schemas.microsoft.com/office/drawing/2014/main" val="3858655889"/>
                    </a:ext>
                  </a:extLst>
                </a:gridCol>
                <a:gridCol w="246888">
                  <a:extLst>
                    <a:ext uri="{9D8B030D-6E8A-4147-A177-3AD203B41FA5}">
                      <a16:colId xmlns:a16="http://schemas.microsoft.com/office/drawing/2014/main" val="621065949"/>
                    </a:ext>
                  </a:extLst>
                </a:gridCol>
                <a:gridCol w="246888">
                  <a:extLst>
                    <a:ext uri="{9D8B030D-6E8A-4147-A177-3AD203B41FA5}">
                      <a16:colId xmlns:a16="http://schemas.microsoft.com/office/drawing/2014/main" val="404562623"/>
                    </a:ext>
                  </a:extLst>
                </a:gridCol>
                <a:gridCol w="246888">
                  <a:extLst>
                    <a:ext uri="{9D8B030D-6E8A-4147-A177-3AD203B41FA5}">
                      <a16:colId xmlns:a16="http://schemas.microsoft.com/office/drawing/2014/main" val="2081178679"/>
                    </a:ext>
                  </a:extLst>
                </a:gridCol>
                <a:gridCol w="246888">
                  <a:extLst>
                    <a:ext uri="{9D8B030D-6E8A-4147-A177-3AD203B41FA5}">
                      <a16:colId xmlns:a16="http://schemas.microsoft.com/office/drawing/2014/main" val="1073847722"/>
                    </a:ext>
                  </a:extLst>
                </a:gridCol>
                <a:gridCol w="246888">
                  <a:extLst>
                    <a:ext uri="{9D8B030D-6E8A-4147-A177-3AD203B41FA5}">
                      <a16:colId xmlns:a16="http://schemas.microsoft.com/office/drawing/2014/main" val="153571410"/>
                    </a:ext>
                  </a:extLst>
                </a:gridCol>
                <a:gridCol w="246888">
                  <a:extLst>
                    <a:ext uri="{9D8B030D-6E8A-4147-A177-3AD203B41FA5}">
                      <a16:colId xmlns:a16="http://schemas.microsoft.com/office/drawing/2014/main" val="180505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0889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14894436"/>
                  </a:ext>
                </a:extLst>
              </a:tr>
            </a:tbl>
          </a:graphicData>
        </a:graphic>
      </p:graphicFrame>
      <p:sp>
        <p:nvSpPr>
          <p:cNvPr id="4" name="Text Placeholder 3">
            <a:extLst>
              <a:ext uri="{FF2B5EF4-FFF2-40B4-BE49-F238E27FC236}">
                <a16:creationId xmlns:a16="http://schemas.microsoft.com/office/drawing/2014/main" id="{33AE4760-5E1E-4AD4-8B29-6EAEFE45CF4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58577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E67B4-70BA-48C1-B128-B02B2FE0BFE4}"/>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FA3B799A-DF97-42C6-9428-A72DFDA28624}"/>
              </a:ext>
            </a:extLst>
          </p:cNvPr>
          <p:cNvGraphicFramePr>
            <a:graphicFrameLocks noGrp="1"/>
          </p:cNvGraphicFramePr>
          <p:nvPr>
            <p:ph type="tbl" sz="quarter" idx="13"/>
            <p:extLst>
              <p:ext uri="{D42A27DB-BD31-4B8C-83A1-F6EECF244321}">
                <p14:modId xmlns:p14="http://schemas.microsoft.com/office/powerpoint/2010/main" val="2918920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1742147"/>
                    </a:ext>
                  </a:extLst>
                </a:gridCol>
                <a:gridCol w="246888">
                  <a:extLst>
                    <a:ext uri="{9D8B030D-6E8A-4147-A177-3AD203B41FA5}">
                      <a16:colId xmlns:a16="http://schemas.microsoft.com/office/drawing/2014/main" val="2802796786"/>
                    </a:ext>
                  </a:extLst>
                </a:gridCol>
                <a:gridCol w="246888">
                  <a:extLst>
                    <a:ext uri="{9D8B030D-6E8A-4147-A177-3AD203B41FA5}">
                      <a16:colId xmlns:a16="http://schemas.microsoft.com/office/drawing/2014/main" val="3355136692"/>
                    </a:ext>
                  </a:extLst>
                </a:gridCol>
                <a:gridCol w="246888">
                  <a:extLst>
                    <a:ext uri="{9D8B030D-6E8A-4147-A177-3AD203B41FA5}">
                      <a16:colId xmlns:a16="http://schemas.microsoft.com/office/drawing/2014/main" val="2122719797"/>
                    </a:ext>
                  </a:extLst>
                </a:gridCol>
                <a:gridCol w="246888">
                  <a:extLst>
                    <a:ext uri="{9D8B030D-6E8A-4147-A177-3AD203B41FA5}">
                      <a16:colId xmlns:a16="http://schemas.microsoft.com/office/drawing/2014/main" val="1764204213"/>
                    </a:ext>
                  </a:extLst>
                </a:gridCol>
                <a:gridCol w="246888">
                  <a:extLst>
                    <a:ext uri="{9D8B030D-6E8A-4147-A177-3AD203B41FA5}">
                      <a16:colId xmlns:a16="http://schemas.microsoft.com/office/drawing/2014/main" val="2020994024"/>
                    </a:ext>
                  </a:extLst>
                </a:gridCol>
                <a:gridCol w="246888">
                  <a:extLst>
                    <a:ext uri="{9D8B030D-6E8A-4147-A177-3AD203B41FA5}">
                      <a16:colId xmlns:a16="http://schemas.microsoft.com/office/drawing/2014/main" val="1091055546"/>
                    </a:ext>
                  </a:extLst>
                </a:gridCol>
                <a:gridCol w="246888">
                  <a:extLst>
                    <a:ext uri="{9D8B030D-6E8A-4147-A177-3AD203B41FA5}">
                      <a16:colId xmlns:a16="http://schemas.microsoft.com/office/drawing/2014/main" val="2872040074"/>
                    </a:ext>
                  </a:extLst>
                </a:gridCol>
                <a:gridCol w="246888">
                  <a:extLst>
                    <a:ext uri="{9D8B030D-6E8A-4147-A177-3AD203B41FA5}">
                      <a16:colId xmlns:a16="http://schemas.microsoft.com/office/drawing/2014/main" val="690860994"/>
                    </a:ext>
                  </a:extLst>
                </a:gridCol>
                <a:gridCol w="246888">
                  <a:extLst>
                    <a:ext uri="{9D8B030D-6E8A-4147-A177-3AD203B41FA5}">
                      <a16:colId xmlns:a16="http://schemas.microsoft.com/office/drawing/2014/main" val="1480502696"/>
                    </a:ext>
                  </a:extLst>
                </a:gridCol>
                <a:gridCol w="246888">
                  <a:extLst>
                    <a:ext uri="{9D8B030D-6E8A-4147-A177-3AD203B41FA5}">
                      <a16:colId xmlns:a16="http://schemas.microsoft.com/office/drawing/2014/main" val="2416005019"/>
                    </a:ext>
                  </a:extLst>
                </a:gridCol>
                <a:gridCol w="246888">
                  <a:extLst>
                    <a:ext uri="{9D8B030D-6E8A-4147-A177-3AD203B41FA5}">
                      <a16:colId xmlns:a16="http://schemas.microsoft.com/office/drawing/2014/main" val="191330188"/>
                    </a:ext>
                  </a:extLst>
                </a:gridCol>
                <a:gridCol w="246888">
                  <a:extLst>
                    <a:ext uri="{9D8B030D-6E8A-4147-A177-3AD203B41FA5}">
                      <a16:colId xmlns:a16="http://schemas.microsoft.com/office/drawing/2014/main" val="4204397967"/>
                    </a:ext>
                  </a:extLst>
                </a:gridCol>
                <a:gridCol w="246888">
                  <a:extLst>
                    <a:ext uri="{9D8B030D-6E8A-4147-A177-3AD203B41FA5}">
                      <a16:colId xmlns:a16="http://schemas.microsoft.com/office/drawing/2014/main" val="2515351318"/>
                    </a:ext>
                  </a:extLst>
                </a:gridCol>
                <a:gridCol w="246888">
                  <a:extLst>
                    <a:ext uri="{9D8B030D-6E8A-4147-A177-3AD203B41FA5}">
                      <a16:colId xmlns:a16="http://schemas.microsoft.com/office/drawing/2014/main" val="3077602341"/>
                    </a:ext>
                  </a:extLst>
                </a:gridCol>
                <a:gridCol w="246888">
                  <a:extLst>
                    <a:ext uri="{9D8B030D-6E8A-4147-A177-3AD203B41FA5}">
                      <a16:colId xmlns:a16="http://schemas.microsoft.com/office/drawing/2014/main" val="1607046859"/>
                    </a:ext>
                  </a:extLst>
                </a:gridCol>
                <a:gridCol w="246888">
                  <a:extLst>
                    <a:ext uri="{9D8B030D-6E8A-4147-A177-3AD203B41FA5}">
                      <a16:colId xmlns:a16="http://schemas.microsoft.com/office/drawing/2014/main" val="1696769407"/>
                    </a:ext>
                  </a:extLst>
                </a:gridCol>
                <a:gridCol w="246888">
                  <a:extLst>
                    <a:ext uri="{9D8B030D-6E8A-4147-A177-3AD203B41FA5}">
                      <a16:colId xmlns:a16="http://schemas.microsoft.com/office/drawing/2014/main" val="2871598209"/>
                    </a:ext>
                  </a:extLst>
                </a:gridCol>
                <a:gridCol w="246888">
                  <a:extLst>
                    <a:ext uri="{9D8B030D-6E8A-4147-A177-3AD203B41FA5}">
                      <a16:colId xmlns:a16="http://schemas.microsoft.com/office/drawing/2014/main" val="2818069178"/>
                    </a:ext>
                  </a:extLst>
                </a:gridCol>
                <a:gridCol w="246888">
                  <a:extLst>
                    <a:ext uri="{9D8B030D-6E8A-4147-A177-3AD203B41FA5}">
                      <a16:colId xmlns:a16="http://schemas.microsoft.com/office/drawing/2014/main" val="5948640"/>
                    </a:ext>
                  </a:extLst>
                </a:gridCol>
                <a:gridCol w="246888">
                  <a:extLst>
                    <a:ext uri="{9D8B030D-6E8A-4147-A177-3AD203B41FA5}">
                      <a16:colId xmlns:a16="http://schemas.microsoft.com/office/drawing/2014/main" val="1099146529"/>
                    </a:ext>
                  </a:extLst>
                </a:gridCol>
                <a:gridCol w="246888">
                  <a:extLst>
                    <a:ext uri="{9D8B030D-6E8A-4147-A177-3AD203B41FA5}">
                      <a16:colId xmlns:a16="http://schemas.microsoft.com/office/drawing/2014/main" val="2052058100"/>
                    </a:ext>
                  </a:extLst>
                </a:gridCol>
                <a:gridCol w="246888">
                  <a:extLst>
                    <a:ext uri="{9D8B030D-6E8A-4147-A177-3AD203B41FA5}">
                      <a16:colId xmlns:a16="http://schemas.microsoft.com/office/drawing/2014/main" val="3732789752"/>
                    </a:ext>
                  </a:extLst>
                </a:gridCol>
                <a:gridCol w="246888">
                  <a:extLst>
                    <a:ext uri="{9D8B030D-6E8A-4147-A177-3AD203B41FA5}">
                      <a16:colId xmlns:a16="http://schemas.microsoft.com/office/drawing/2014/main" val="2268204104"/>
                    </a:ext>
                  </a:extLst>
                </a:gridCol>
                <a:gridCol w="246888">
                  <a:extLst>
                    <a:ext uri="{9D8B030D-6E8A-4147-A177-3AD203B41FA5}">
                      <a16:colId xmlns:a16="http://schemas.microsoft.com/office/drawing/2014/main" val="1850373396"/>
                    </a:ext>
                  </a:extLst>
                </a:gridCol>
                <a:gridCol w="246888">
                  <a:extLst>
                    <a:ext uri="{9D8B030D-6E8A-4147-A177-3AD203B41FA5}">
                      <a16:colId xmlns:a16="http://schemas.microsoft.com/office/drawing/2014/main" val="2246861381"/>
                    </a:ext>
                  </a:extLst>
                </a:gridCol>
                <a:gridCol w="246888">
                  <a:extLst>
                    <a:ext uri="{9D8B030D-6E8A-4147-A177-3AD203B41FA5}">
                      <a16:colId xmlns:a16="http://schemas.microsoft.com/office/drawing/2014/main" val="2265134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350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30599956"/>
                  </a:ext>
                </a:extLst>
              </a:tr>
            </a:tbl>
          </a:graphicData>
        </a:graphic>
      </p:graphicFrame>
      <p:sp>
        <p:nvSpPr>
          <p:cNvPr id="4" name="Text Placeholder 3">
            <a:extLst>
              <a:ext uri="{FF2B5EF4-FFF2-40B4-BE49-F238E27FC236}">
                <a16:creationId xmlns:a16="http://schemas.microsoft.com/office/drawing/2014/main" id="{FFED94D8-C5F1-4C60-95FB-C25510F1926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992290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07D5C-CCBB-4BBA-AB2E-52CAF93A9DCB}"/>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7BC73897-67F8-4D4F-94CF-1734FA18DF14}"/>
              </a:ext>
            </a:extLst>
          </p:cNvPr>
          <p:cNvGraphicFramePr>
            <a:graphicFrameLocks noGrp="1"/>
          </p:cNvGraphicFramePr>
          <p:nvPr>
            <p:ph type="tbl" sz="quarter" idx="13"/>
            <p:extLst>
              <p:ext uri="{D42A27DB-BD31-4B8C-83A1-F6EECF244321}">
                <p14:modId xmlns:p14="http://schemas.microsoft.com/office/powerpoint/2010/main" val="283294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2171818"/>
                    </a:ext>
                  </a:extLst>
                </a:gridCol>
                <a:gridCol w="246888">
                  <a:extLst>
                    <a:ext uri="{9D8B030D-6E8A-4147-A177-3AD203B41FA5}">
                      <a16:colId xmlns:a16="http://schemas.microsoft.com/office/drawing/2014/main" val="2378937465"/>
                    </a:ext>
                  </a:extLst>
                </a:gridCol>
                <a:gridCol w="246888">
                  <a:extLst>
                    <a:ext uri="{9D8B030D-6E8A-4147-A177-3AD203B41FA5}">
                      <a16:colId xmlns:a16="http://schemas.microsoft.com/office/drawing/2014/main" val="2605099052"/>
                    </a:ext>
                  </a:extLst>
                </a:gridCol>
                <a:gridCol w="246888">
                  <a:extLst>
                    <a:ext uri="{9D8B030D-6E8A-4147-A177-3AD203B41FA5}">
                      <a16:colId xmlns:a16="http://schemas.microsoft.com/office/drawing/2014/main" val="3382954681"/>
                    </a:ext>
                  </a:extLst>
                </a:gridCol>
                <a:gridCol w="246888">
                  <a:extLst>
                    <a:ext uri="{9D8B030D-6E8A-4147-A177-3AD203B41FA5}">
                      <a16:colId xmlns:a16="http://schemas.microsoft.com/office/drawing/2014/main" val="1976511569"/>
                    </a:ext>
                  </a:extLst>
                </a:gridCol>
                <a:gridCol w="246888">
                  <a:extLst>
                    <a:ext uri="{9D8B030D-6E8A-4147-A177-3AD203B41FA5}">
                      <a16:colId xmlns:a16="http://schemas.microsoft.com/office/drawing/2014/main" val="854277645"/>
                    </a:ext>
                  </a:extLst>
                </a:gridCol>
                <a:gridCol w="246888">
                  <a:extLst>
                    <a:ext uri="{9D8B030D-6E8A-4147-A177-3AD203B41FA5}">
                      <a16:colId xmlns:a16="http://schemas.microsoft.com/office/drawing/2014/main" val="3153524408"/>
                    </a:ext>
                  </a:extLst>
                </a:gridCol>
                <a:gridCol w="246888">
                  <a:extLst>
                    <a:ext uri="{9D8B030D-6E8A-4147-A177-3AD203B41FA5}">
                      <a16:colId xmlns:a16="http://schemas.microsoft.com/office/drawing/2014/main" val="1557036096"/>
                    </a:ext>
                  </a:extLst>
                </a:gridCol>
                <a:gridCol w="246888">
                  <a:extLst>
                    <a:ext uri="{9D8B030D-6E8A-4147-A177-3AD203B41FA5}">
                      <a16:colId xmlns:a16="http://schemas.microsoft.com/office/drawing/2014/main" val="1051346382"/>
                    </a:ext>
                  </a:extLst>
                </a:gridCol>
                <a:gridCol w="246888">
                  <a:extLst>
                    <a:ext uri="{9D8B030D-6E8A-4147-A177-3AD203B41FA5}">
                      <a16:colId xmlns:a16="http://schemas.microsoft.com/office/drawing/2014/main" val="2455337877"/>
                    </a:ext>
                  </a:extLst>
                </a:gridCol>
                <a:gridCol w="246888">
                  <a:extLst>
                    <a:ext uri="{9D8B030D-6E8A-4147-A177-3AD203B41FA5}">
                      <a16:colId xmlns:a16="http://schemas.microsoft.com/office/drawing/2014/main" val="41790586"/>
                    </a:ext>
                  </a:extLst>
                </a:gridCol>
                <a:gridCol w="246888">
                  <a:extLst>
                    <a:ext uri="{9D8B030D-6E8A-4147-A177-3AD203B41FA5}">
                      <a16:colId xmlns:a16="http://schemas.microsoft.com/office/drawing/2014/main" val="2811791710"/>
                    </a:ext>
                  </a:extLst>
                </a:gridCol>
                <a:gridCol w="246888">
                  <a:extLst>
                    <a:ext uri="{9D8B030D-6E8A-4147-A177-3AD203B41FA5}">
                      <a16:colId xmlns:a16="http://schemas.microsoft.com/office/drawing/2014/main" val="1835145007"/>
                    </a:ext>
                  </a:extLst>
                </a:gridCol>
                <a:gridCol w="246888">
                  <a:extLst>
                    <a:ext uri="{9D8B030D-6E8A-4147-A177-3AD203B41FA5}">
                      <a16:colId xmlns:a16="http://schemas.microsoft.com/office/drawing/2014/main" val="1459795054"/>
                    </a:ext>
                  </a:extLst>
                </a:gridCol>
                <a:gridCol w="246888">
                  <a:extLst>
                    <a:ext uri="{9D8B030D-6E8A-4147-A177-3AD203B41FA5}">
                      <a16:colId xmlns:a16="http://schemas.microsoft.com/office/drawing/2014/main" val="1262772632"/>
                    </a:ext>
                  </a:extLst>
                </a:gridCol>
                <a:gridCol w="246888">
                  <a:extLst>
                    <a:ext uri="{9D8B030D-6E8A-4147-A177-3AD203B41FA5}">
                      <a16:colId xmlns:a16="http://schemas.microsoft.com/office/drawing/2014/main" val="770546636"/>
                    </a:ext>
                  </a:extLst>
                </a:gridCol>
                <a:gridCol w="246888">
                  <a:extLst>
                    <a:ext uri="{9D8B030D-6E8A-4147-A177-3AD203B41FA5}">
                      <a16:colId xmlns:a16="http://schemas.microsoft.com/office/drawing/2014/main" val="3184330653"/>
                    </a:ext>
                  </a:extLst>
                </a:gridCol>
                <a:gridCol w="246888">
                  <a:extLst>
                    <a:ext uri="{9D8B030D-6E8A-4147-A177-3AD203B41FA5}">
                      <a16:colId xmlns:a16="http://schemas.microsoft.com/office/drawing/2014/main" val="2153762917"/>
                    </a:ext>
                  </a:extLst>
                </a:gridCol>
                <a:gridCol w="246888">
                  <a:extLst>
                    <a:ext uri="{9D8B030D-6E8A-4147-A177-3AD203B41FA5}">
                      <a16:colId xmlns:a16="http://schemas.microsoft.com/office/drawing/2014/main" val="1079832848"/>
                    </a:ext>
                  </a:extLst>
                </a:gridCol>
                <a:gridCol w="246888">
                  <a:extLst>
                    <a:ext uri="{9D8B030D-6E8A-4147-A177-3AD203B41FA5}">
                      <a16:colId xmlns:a16="http://schemas.microsoft.com/office/drawing/2014/main" val="1513916190"/>
                    </a:ext>
                  </a:extLst>
                </a:gridCol>
                <a:gridCol w="246888">
                  <a:extLst>
                    <a:ext uri="{9D8B030D-6E8A-4147-A177-3AD203B41FA5}">
                      <a16:colId xmlns:a16="http://schemas.microsoft.com/office/drawing/2014/main" val="619995845"/>
                    </a:ext>
                  </a:extLst>
                </a:gridCol>
                <a:gridCol w="246888">
                  <a:extLst>
                    <a:ext uri="{9D8B030D-6E8A-4147-A177-3AD203B41FA5}">
                      <a16:colId xmlns:a16="http://schemas.microsoft.com/office/drawing/2014/main" val="491705478"/>
                    </a:ext>
                  </a:extLst>
                </a:gridCol>
                <a:gridCol w="246888">
                  <a:extLst>
                    <a:ext uri="{9D8B030D-6E8A-4147-A177-3AD203B41FA5}">
                      <a16:colId xmlns:a16="http://schemas.microsoft.com/office/drawing/2014/main" val="1866964491"/>
                    </a:ext>
                  </a:extLst>
                </a:gridCol>
                <a:gridCol w="246888">
                  <a:extLst>
                    <a:ext uri="{9D8B030D-6E8A-4147-A177-3AD203B41FA5}">
                      <a16:colId xmlns:a16="http://schemas.microsoft.com/office/drawing/2014/main" val="896647051"/>
                    </a:ext>
                  </a:extLst>
                </a:gridCol>
                <a:gridCol w="246888">
                  <a:extLst>
                    <a:ext uri="{9D8B030D-6E8A-4147-A177-3AD203B41FA5}">
                      <a16:colId xmlns:a16="http://schemas.microsoft.com/office/drawing/2014/main" val="4095043030"/>
                    </a:ext>
                  </a:extLst>
                </a:gridCol>
                <a:gridCol w="246888">
                  <a:extLst>
                    <a:ext uri="{9D8B030D-6E8A-4147-A177-3AD203B41FA5}">
                      <a16:colId xmlns:a16="http://schemas.microsoft.com/office/drawing/2014/main" val="1186193942"/>
                    </a:ext>
                  </a:extLst>
                </a:gridCol>
                <a:gridCol w="246888">
                  <a:extLst>
                    <a:ext uri="{9D8B030D-6E8A-4147-A177-3AD203B41FA5}">
                      <a16:colId xmlns:a16="http://schemas.microsoft.com/office/drawing/2014/main" val="1666703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315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50470108"/>
                  </a:ext>
                </a:extLst>
              </a:tr>
            </a:tbl>
          </a:graphicData>
        </a:graphic>
      </p:graphicFrame>
      <p:sp>
        <p:nvSpPr>
          <p:cNvPr id="4" name="Text Placeholder 3">
            <a:extLst>
              <a:ext uri="{FF2B5EF4-FFF2-40B4-BE49-F238E27FC236}">
                <a16:creationId xmlns:a16="http://schemas.microsoft.com/office/drawing/2014/main" id="{CA832D1E-138C-4ADD-BF25-A93DCA5DF84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639301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05D8-A5A4-4D9E-95B8-E047EE62FF05}"/>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BF9E3559-2E94-4B40-890A-3D7A1D1DCC06}"/>
              </a:ext>
            </a:extLst>
          </p:cNvPr>
          <p:cNvGraphicFramePr>
            <a:graphicFrameLocks noGrp="1"/>
          </p:cNvGraphicFramePr>
          <p:nvPr>
            <p:ph type="tbl" sz="quarter" idx="13"/>
            <p:extLst>
              <p:ext uri="{D42A27DB-BD31-4B8C-83A1-F6EECF244321}">
                <p14:modId xmlns:p14="http://schemas.microsoft.com/office/powerpoint/2010/main" val="182061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14696132"/>
                    </a:ext>
                  </a:extLst>
                </a:gridCol>
                <a:gridCol w="246888">
                  <a:extLst>
                    <a:ext uri="{9D8B030D-6E8A-4147-A177-3AD203B41FA5}">
                      <a16:colId xmlns:a16="http://schemas.microsoft.com/office/drawing/2014/main" val="4191224775"/>
                    </a:ext>
                  </a:extLst>
                </a:gridCol>
                <a:gridCol w="246888">
                  <a:extLst>
                    <a:ext uri="{9D8B030D-6E8A-4147-A177-3AD203B41FA5}">
                      <a16:colId xmlns:a16="http://schemas.microsoft.com/office/drawing/2014/main" val="1037849923"/>
                    </a:ext>
                  </a:extLst>
                </a:gridCol>
                <a:gridCol w="246888">
                  <a:extLst>
                    <a:ext uri="{9D8B030D-6E8A-4147-A177-3AD203B41FA5}">
                      <a16:colId xmlns:a16="http://schemas.microsoft.com/office/drawing/2014/main" val="3428357893"/>
                    </a:ext>
                  </a:extLst>
                </a:gridCol>
                <a:gridCol w="246888">
                  <a:extLst>
                    <a:ext uri="{9D8B030D-6E8A-4147-A177-3AD203B41FA5}">
                      <a16:colId xmlns:a16="http://schemas.microsoft.com/office/drawing/2014/main" val="2942021824"/>
                    </a:ext>
                  </a:extLst>
                </a:gridCol>
                <a:gridCol w="246888">
                  <a:extLst>
                    <a:ext uri="{9D8B030D-6E8A-4147-A177-3AD203B41FA5}">
                      <a16:colId xmlns:a16="http://schemas.microsoft.com/office/drawing/2014/main" val="3249032929"/>
                    </a:ext>
                  </a:extLst>
                </a:gridCol>
                <a:gridCol w="246888">
                  <a:extLst>
                    <a:ext uri="{9D8B030D-6E8A-4147-A177-3AD203B41FA5}">
                      <a16:colId xmlns:a16="http://schemas.microsoft.com/office/drawing/2014/main" val="1759405081"/>
                    </a:ext>
                  </a:extLst>
                </a:gridCol>
                <a:gridCol w="246888">
                  <a:extLst>
                    <a:ext uri="{9D8B030D-6E8A-4147-A177-3AD203B41FA5}">
                      <a16:colId xmlns:a16="http://schemas.microsoft.com/office/drawing/2014/main" val="2823232240"/>
                    </a:ext>
                  </a:extLst>
                </a:gridCol>
                <a:gridCol w="246888">
                  <a:extLst>
                    <a:ext uri="{9D8B030D-6E8A-4147-A177-3AD203B41FA5}">
                      <a16:colId xmlns:a16="http://schemas.microsoft.com/office/drawing/2014/main" val="912667481"/>
                    </a:ext>
                  </a:extLst>
                </a:gridCol>
                <a:gridCol w="246888">
                  <a:extLst>
                    <a:ext uri="{9D8B030D-6E8A-4147-A177-3AD203B41FA5}">
                      <a16:colId xmlns:a16="http://schemas.microsoft.com/office/drawing/2014/main" val="2955087985"/>
                    </a:ext>
                  </a:extLst>
                </a:gridCol>
                <a:gridCol w="246888">
                  <a:extLst>
                    <a:ext uri="{9D8B030D-6E8A-4147-A177-3AD203B41FA5}">
                      <a16:colId xmlns:a16="http://schemas.microsoft.com/office/drawing/2014/main" val="3164460158"/>
                    </a:ext>
                  </a:extLst>
                </a:gridCol>
                <a:gridCol w="246888">
                  <a:extLst>
                    <a:ext uri="{9D8B030D-6E8A-4147-A177-3AD203B41FA5}">
                      <a16:colId xmlns:a16="http://schemas.microsoft.com/office/drawing/2014/main" val="3237688966"/>
                    </a:ext>
                  </a:extLst>
                </a:gridCol>
                <a:gridCol w="246888">
                  <a:extLst>
                    <a:ext uri="{9D8B030D-6E8A-4147-A177-3AD203B41FA5}">
                      <a16:colId xmlns:a16="http://schemas.microsoft.com/office/drawing/2014/main" val="1821264035"/>
                    </a:ext>
                  </a:extLst>
                </a:gridCol>
                <a:gridCol w="246888">
                  <a:extLst>
                    <a:ext uri="{9D8B030D-6E8A-4147-A177-3AD203B41FA5}">
                      <a16:colId xmlns:a16="http://schemas.microsoft.com/office/drawing/2014/main" val="3638234639"/>
                    </a:ext>
                  </a:extLst>
                </a:gridCol>
                <a:gridCol w="246888">
                  <a:extLst>
                    <a:ext uri="{9D8B030D-6E8A-4147-A177-3AD203B41FA5}">
                      <a16:colId xmlns:a16="http://schemas.microsoft.com/office/drawing/2014/main" val="3178659228"/>
                    </a:ext>
                  </a:extLst>
                </a:gridCol>
                <a:gridCol w="246888">
                  <a:extLst>
                    <a:ext uri="{9D8B030D-6E8A-4147-A177-3AD203B41FA5}">
                      <a16:colId xmlns:a16="http://schemas.microsoft.com/office/drawing/2014/main" val="1280892722"/>
                    </a:ext>
                  </a:extLst>
                </a:gridCol>
                <a:gridCol w="246888">
                  <a:extLst>
                    <a:ext uri="{9D8B030D-6E8A-4147-A177-3AD203B41FA5}">
                      <a16:colId xmlns:a16="http://schemas.microsoft.com/office/drawing/2014/main" val="2070257163"/>
                    </a:ext>
                  </a:extLst>
                </a:gridCol>
                <a:gridCol w="246888">
                  <a:extLst>
                    <a:ext uri="{9D8B030D-6E8A-4147-A177-3AD203B41FA5}">
                      <a16:colId xmlns:a16="http://schemas.microsoft.com/office/drawing/2014/main" val="3161964111"/>
                    </a:ext>
                  </a:extLst>
                </a:gridCol>
                <a:gridCol w="246888">
                  <a:extLst>
                    <a:ext uri="{9D8B030D-6E8A-4147-A177-3AD203B41FA5}">
                      <a16:colId xmlns:a16="http://schemas.microsoft.com/office/drawing/2014/main" val="10963474"/>
                    </a:ext>
                  </a:extLst>
                </a:gridCol>
                <a:gridCol w="246888">
                  <a:extLst>
                    <a:ext uri="{9D8B030D-6E8A-4147-A177-3AD203B41FA5}">
                      <a16:colId xmlns:a16="http://schemas.microsoft.com/office/drawing/2014/main" val="3886464952"/>
                    </a:ext>
                  </a:extLst>
                </a:gridCol>
                <a:gridCol w="246888">
                  <a:extLst>
                    <a:ext uri="{9D8B030D-6E8A-4147-A177-3AD203B41FA5}">
                      <a16:colId xmlns:a16="http://schemas.microsoft.com/office/drawing/2014/main" val="626394716"/>
                    </a:ext>
                  </a:extLst>
                </a:gridCol>
                <a:gridCol w="246888">
                  <a:extLst>
                    <a:ext uri="{9D8B030D-6E8A-4147-A177-3AD203B41FA5}">
                      <a16:colId xmlns:a16="http://schemas.microsoft.com/office/drawing/2014/main" val="2655111295"/>
                    </a:ext>
                  </a:extLst>
                </a:gridCol>
                <a:gridCol w="246888">
                  <a:extLst>
                    <a:ext uri="{9D8B030D-6E8A-4147-A177-3AD203B41FA5}">
                      <a16:colId xmlns:a16="http://schemas.microsoft.com/office/drawing/2014/main" val="2790497032"/>
                    </a:ext>
                  </a:extLst>
                </a:gridCol>
                <a:gridCol w="246888">
                  <a:extLst>
                    <a:ext uri="{9D8B030D-6E8A-4147-A177-3AD203B41FA5}">
                      <a16:colId xmlns:a16="http://schemas.microsoft.com/office/drawing/2014/main" val="484960032"/>
                    </a:ext>
                  </a:extLst>
                </a:gridCol>
                <a:gridCol w="246888">
                  <a:extLst>
                    <a:ext uri="{9D8B030D-6E8A-4147-A177-3AD203B41FA5}">
                      <a16:colId xmlns:a16="http://schemas.microsoft.com/office/drawing/2014/main" val="1538247417"/>
                    </a:ext>
                  </a:extLst>
                </a:gridCol>
                <a:gridCol w="246888">
                  <a:extLst>
                    <a:ext uri="{9D8B030D-6E8A-4147-A177-3AD203B41FA5}">
                      <a16:colId xmlns:a16="http://schemas.microsoft.com/office/drawing/2014/main" val="3974004064"/>
                    </a:ext>
                  </a:extLst>
                </a:gridCol>
                <a:gridCol w="246888">
                  <a:extLst>
                    <a:ext uri="{9D8B030D-6E8A-4147-A177-3AD203B41FA5}">
                      <a16:colId xmlns:a16="http://schemas.microsoft.com/office/drawing/2014/main" val="4229416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3947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30119901"/>
                  </a:ext>
                </a:extLst>
              </a:tr>
            </a:tbl>
          </a:graphicData>
        </a:graphic>
      </p:graphicFrame>
      <p:sp>
        <p:nvSpPr>
          <p:cNvPr id="4" name="Text Placeholder 3">
            <a:extLst>
              <a:ext uri="{FF2B5EF4-FFF2-40B4-BE49-F238E27FC236}">
                <a16:creationId xmlns:a16="http://schemas.microsoft.com/office/drawing/2014/main" id="{89050F5B-35C1-4CDC-AF88-166E394400C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105032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55C2-4773-4982-813B-D403687914C8}"/>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CC09E6B4-012A-4D25-B8CC-32FE3961D5F9}"/>
              </a:ext>
            </a:extLst>
          </p:cNvPr>
          <p:cNvGraphicFramePr>
            <a:graphicFrameLocks noGrp="1"/>
          </p:cNvGraphicFramePr>
          <p:nvPr>
            <p:ph type="tbl" sz="quarter" idx="13"/>
            <p:extLst>
              <p:ext uri="{D42A27DB-BD31-4B8C-83A1-F6EECF244321}">
                <p14:modId xmlns:p14="http://schemas.microsoft.com/office/powerpoint/2010/main" val="3379901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2646209"/>
                    </a:ext>
                  </a:extLst>
                </a:gridCol>
                <a:gridCol w="246888">
                  <a:extLst>
                    <a:ext uri="{9D8B030D-6E8A-4147-A177-3AD203B41FA5}">
                      <a16:colId xmlns:a16="http://schemas.microsoft.com/office/drawing/2014/main" val="256430658"/>
                    </a:ext>
                  </a:extLst>
                </a:gridCol>
                <a:gridCol w="246888">
                  <a:extLst>
                    <a:ext uri="{9D8B030D-6E8A-4147-A177-3AD203B41FA5}">
                      <a16:colId xmlns:a16="http://schemas.microsoft.com/office/drawing/2014/main" val="1300978687"/>
                    </a:ext>
                  </a:extLst>
                </a:gridCol>
                <a:gridCol w="246888">
                  <a:extLst>
                    <a:ext uri="{9D8B030D-6E8A-4147-A177-3AD203B41FA5}">
                      <a16:colId xmlns:a16="http://schemas.microsoft.com/office/drawing/2014/main" val="146741442"/>
                    </a:ext>
                  </a:extLst>
                </a:gridCol>
                <a:gridCol w="246888">
                  <a:extLst>
                    <a:ext uri="{9D8B030D-6E8A-4147-A177-3AD203B41FA5}">
                      <a16:colId xmlns:a16="http://schemas.microsoft.com/office/drawing/2014/main" val="1248290503"/>
                    </a:ext>
                  </a:extLst>
                </a:gridCol>
                <a:gridCol w="246888">
                  <a:extLst>
                    <a:ext uri="{9D8B030D-6E8A-4147-A177-3AD203B41FA5}">
                      <a16:colId xmlns:a16="http://schemas.microsoft.com/office/drawing/2014/main" val="3098292675"/>
                    </a:ext>
                  </a:extLst>
                </a:gridCol>
                <a:gridCol w="246888">
                  <a:extLst>
                    <a:ext uri="{9D8B030D-6E8A-4147-A177-3AD203B41FA5}">
                      <a16:colId xmlns:a16="http://schemas.microsoft.com/office/drawing/2014/main" val="3250815092"/>
                    </a:ext>
                  </a:extLst>
                </a:gridCol>
                <a:gridCol w="246888">
                  <a:extLst>
                    <a:ext uri="{9D8B030D-6E8A-4147-A177-3AD203B41FA5}">
                      <a16:colId xmlns:a16="http://schemas.microsoft.com/office/drawing/2014/main" val="1634093975"/>
                    </a:ext>
                  </a:extLst>
                </a:gridCol>
                <a:gridCol w="246888">
                  <a:extLst>
                    <a:ext uri="{9D8B030D-6E8A-4147-A177-3AD203B41FA5}">
                      <a16:colId xmlns:a16="http://schemas.microsoft.com/office/drawing/2014/main" val="3195856039"/>
                    </a:ext>
                  </a:extLst>
                </a:gridCol>
                <a:gridCol w="246888">
                  <a:extLst>
                    <a:ext uri="{9D8B030D-6E8A-4147-A177-3AD203B41FA5}">
                      <a16:colId xmlns:a16="http://schemas.microsoft.com/office/drawing/2014/main" val="212804399"/>
                    </a:ext>
                  </a:extLst>
                </a:gridCol>
                <a:gridCol w="246888">
                  <a:extLst>
                    <a:ext uri="{9D8B030D-6E8A-4147-A177-3AD203B41FA5}">
                      <a16:colId xmlns:a16="http://schemas.microsoft.com/office/drawing/2014/main" val="1119587639"/>
                    </a:ext>
                  </a:extLst>
                </a:gridCol>
                <a:gridCol w="246888">
                  <a:extLst>
                    <a:ext uri="{9D8B030D-6E8A-4147-A177-3AD203B41FA5}">
                      <a16:colId xmlns:a16="http://schemas.microsoft.com/office/drawing/2014/main" val="1719112581"/>
                    </a:ext>
                  </a:extLst>
                </a:gridCol>
                <a:gridCol w="246888">
                  <a:extLst>
                    <a:ext uri="{9D8B030D-6E8A-4147-A177-3AD203B41FA5}">
                      <a16:colId xmlns:a16="http://schemas.microsoft.com/office/drawing/2014/main" val="124157856"/>
                    </a:ext>
                  </a:extLst>
                </a:gridCol>
                <a:gridCol w="246888">
                  <a:extLst>
                    <a:ext uri="{9D8B030D-6E8A-4147-A177-3AD203B41FA5}">
                      <a16:colId xmlns:a16="http://schemas.microsoft.com/office/drawing/2014/main" val="3074901446"/>
                    </a:ext>
                  </a:extLst>
                </a:gridCol>
                <a:gridCol w="246888">
                  <a:extLst>
                    <a:ext uri="{9D8B030D-6E8A-4147-A177-3AD203B41FA5}">
                      <a16:colId xmlns:a16="http://schemas.microsoft.com/office/drawing/2014/main" val="1649526576"/>
                    </a:ext>
                  </a:extLst>
                </a:gridCol>
                <a:gridCol w="246888">
                  <a:extLst>
                    <a:ext uri="{9D8B030D-6E8A-4147-A177-3AD203B41FA5}">
                      <a16:colId xmlns:a16="http://schemas.microsoft.com/office/drawing/2014/main" val="337163756"/>
                    </a:ext>
                  </a:extLst>
                </a:gridCol>
                <a:gridCol w="246888">
                  <a:extLst>
                    <a:ext uri="{9D8B030D-6E8A-4147-A177-3AD203B41FA5}">
                      <a16:colId xmlns:a16="http://schemas.microsoft.com/office/drawing/2014/main" val="3304746800"/>
                    </a:ext>
                  </a:extLst>
                </a:gridCol>
                <a:gridCol w="246888">
                  <a:extLst>
                    <a:ext uri="{9D8B030D-6E8A-4147-A177-3AD203B41FA5}">
                      <a16:colId xmlns:a16="http://schemas.microsoft.com/office/drawing/2014/main" val="935904473"/>
                    </a:ext>
                  </a:extLst>
                </a:gridCol>
                <a:gridCol w="246888">
                  <a:extLst>
                    <a:ext uri="{9D8B030D-6E8A-4147-A177-3AD203B41FA5}">
                      <a16:colId xmlns:a16="http://schemas.microsoft.com/office/drawing/2014/main" val="3398586960"/>
                    </a:ext>
                  </a:extLst>
                </a:gridCol>
                <a:gridCol w="246888">
                  <a:extLst>
                    <a:ext uri="{9D8B030D-6E8A-4147-A177-3AD203B41FA5}">
                      <a16:colId xmlns:a16="http://schemas.microsoft.com/office/drawing/2014/main" val="369639065"/>
                    </a:ext>
                  </a:extLst>
                </a:gridCol>
                <a:gridCol w="246888">
                  <a:extLst>
                    <a:ext uri="{9D8B030D-6E8A-4147-A177-3AD203B41FA5}">
                      <a16:colId xmlns:a16="http://schemas.microsoft.com/office/drawing/2014/main" val="4179201056"/>
                    </a:ext>
                  </a:extLst>
                </a:gridCol>
                <a:gridCol w="246888">
                  <a:extLst>
                    <a:ext uri="{9D8B030D-6E8A-4147-A177-3AD203B41FA5}">
                      <a16:colId xmlns:a16="http://schemas.microsoft.com/office/drawing/2014/main" val="3669124280"/>
                    </a:ext>
                  </a:extLst>
                </a:gridCol>
                <a:gridCol w="246888">
                  <a:extLst>
                    <a:ext uri="{9D8B030D-6E8A-4147-A177-3AD203B41FA5}">
                      <a16:colId xmlns:a16="http://schemas.microsoft.com/office/drawing/2014/main" val="2222201772"/>
                    </a:ext>
                  </a:extLst>
                </a:gridCol>
                <a:gridCol w="246888">
                  <a:extLst>
                    <a:ext uri="{9D8B030D-6E8A-4147-A177-3AD203B41FA5}">
                      <a16:colId xmlns:a16="http://schemas.microsoft.com/office/drawing/2014/main" val="2650652730"/>
                    </a:ext>
                  </a:extLst>
                </a:gridCol>
                <a:gridCol w="246888">
                  <a:extLst>
                    <a:ext uri="{9D8B030D-6E8A-4147-A177-3AD203B41FA5}">
                      <a16:colId xmlns:a16="http://schemas.microsoft.com/office/drawing/2014/main" val="2718722306"/>
                    </a:ext>
                  </a:extLst>
                </a:gridCol>
                <a:gridCol w="246888">
                  <a:extLst>
                    <a:ext uri="{9D8B030D-6E8A-4147-A177-3AD203B41FA5}">
                      <a16:colId xmlns:a16="http://schemas.microsoft.com/office/drawing/2014/main" val="790140613"/>
                    </a:ext>
                  </a:extLst>
                </a:gridCol>
                <a:gridCol w="246888">
                  <a:extLst>
                    <a:ext uri="{9D8B030D-6E8A-4147-A177-3AD203B41FA5}">
                      <a16:colId xmlns:a16="http://schemas.microsoft.com/office/drawing/2014/main" val="257562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577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0851300"/>
                  </a:ext>
                </a:extLst>
              </a:tr>
            </a:tbl>
          </a:graphicData>
        </a:graphic>
      </p:graphicFrame>
      <p:sp>
        <p:nvSpPr>
          <p:cNvPr id="4" name="Text Placeholder 3">
            <a:extLst>
              <a:ext uri="{FF2B5EF4-FFF2-40B4-BE49-F238E27FC236}">
                <a16:creationId xmlns:a16="http://schemas.microsoft.com/office/drawing/2014/main" id="{82CDB900-674E-4227-B95E-BEC7EC25FDD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658530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3A0B-89BD-480B-B9A1-55ECB5829253}"/>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9B65DDA6-0D49-424B-BD90-5FF47BCF7982}"/>
              </a:ext>
            </a:extLst>
          </p:cNvPr>
          <p:cNvGraphicFramePr>
            <a:graphicFrameLocks noGrp="1"/>
          </p:cNvGraphicFramePr>
          <p:nvPr>
            <p:ph type="tbl" sz="quarter" idx="13"/>
            <p:extLst>
              <p:ext uri="{D42A27DB-BD31-4B8C-83A1-F6EECF244321}">
                <p14:modId xmlns:p14="http://schemas.microsoft.com/office/powerpoint/2010/main" val="164985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8874311"/>
                    </a:ext>
                  </a:extLst>
                </a:gridCol>
                <a:gridCol w="246888">
                  <a:extLst>
                    <a:ext uri="{9D8B030D-6E8A-4147-A177-3AD203B41FA5}">
                      <a16:colId xmlns:a16="http://schemas.microsoft.com/office/drawing/2014/main" val="891064074"/>
                    </a:ext>
                  </a:extLst>
                </a:gridCol>
                <a:gridCol w="246888">
                  <a:extLst>
                    <a:ext uri="{9D8B030D-6E8A-4147-A177-3AD203B41FA5}">
                      <a16:colId xmlns:a16="http://schemas.microsoft.com/office/drawing/2014/main" val="2680798663"/>
                    </a:ext>
                  </a:extLst>
                </a:gridCol>
                <a:gridCol w="246888">
                  <a:extLst>
                    <a:ext uri="{9D8B030D-6E8A-4147-A177-3AD203B41FA5}">
                      <a16:colId xmlns:a16="http://schemas.microsoft.com/office/drawing/2014/main" val="3550948023"/>
                    </a:ext>
                  </a:extLst>
                </a:gridCol>
                <a:gridCol w="246888">
                  <a:extLst>
                    <a:ext uri="{9D8B030D-6E8A-4147-A177-3AD203B41FA5}">
                      <a16:colId xmlns:a16="http://schemas.microsoft.com/office/drawing/2014/main" val="240091869"/>
                    </a:ext>
                  </a:extLst>
                </a:gridCol>
                <a:gridCol w="246888">
                  <a:extLst>
                    <a:ext uri="{9D8B030D-6E8A-4147-A177-3AD203B41FA5}">
                      <a16:colId xmlns:a16="http://schemas.microsoft.com/office/drawing/2014/main" val="3023441402"/>
                    </a:ext>
                  </a:extLst>
                </a:gridCol>
                <a:gridCol w="246888">
                  <a:extLst>
                    <a:ext uri="{9D8B030D-6E8A-4147-A177-3AD203B41FA5}">
                      <a16:colId xmlns:a16="http://schemas.microsoft.com/office/drawing/2014/main" val="1036405502"/>
                    </a:ext>
                  </a:extLst>
                </a:gridCol>
                <a:gridCol w="246888">
                  <a:extLst>
                    <a:ext uri="{9D8B030D-6E8A-4147-A177-3AD203B41FA5}">
                      <a16:colId xmlns:a16="http://schemas.microsoft.com/office/drawing/2014/main" val="2363451550"/>
                    </a:ext>
                  </a:extLst>
                </a:gridCol>
                <a:gridCol w="246888">
                  <a:extLst>
                    <a:ext uri="{9D8B030D-6E8A-4147-A177-3AD203B41FA5}">
                      <a16:colId xmlns:a16="http://schemas.microsoft.com/office/drawing/2014/main" val="3132429422"/>
                    </a:ext>
                  </a:extLst>
                </a:gridCol>
                <a:gridCol w="246888">
                  <a:extLst>
                    <a:ext uri="{9D8B030D-6E8A-4147-A177-3AD203B41FA5}">
                      <a16:colId xmlns:a16="http://schemas.microsoft.com/office/drawing/2014/main" val="1935774707"/>
                    </a:ext>
                  </a:extLst>
                </a:gridCol>
                <a:gridCol w="246888">
                  <a:extLst>
                    <a:ext uri="{9D8B030D-6E8A-4147-A177-3AD203B41FA5}">
                      <a16:colId xmlns:a16="http://schemas.microsoft.com/office/drawing/2014/main" val="3905304344"/>
                    </a:ext>
                  </a:extLst>
                </a:gridCol>
                <a:gridCol w="246888">
                  <a:extLst>
                    <a:ext uri="{9D8B030D-6E8A-4147-A177-3AD203B41FA5}">
                      <a16:colId xmlns:a16="http://schemas.microsoft.com/office/drawing/2014/main" val="2205721351"/>
                    </a:ext>
                  </a:extLst>
                </a:gridCol>
                <a:gridCol w="246888">
                  <a:extLst>
                    <a:ext uri="{9D8B030D-6E8A-4147-A177-3AD203B41FA5}">
                      <a16:colId xmlns:a16="http://schemas.microsoft.com/office/drawing/2014/main" val="3027260122"/>
                    </a:ext>
                  </a:extLst>
                </a:gridCol>
                <a:gridCol w="246888">
                  <a:extLst>
                    <a:ext uri="{9D8B030D-6E8A-4147-A177-3AD203B41FA5}">
                      <a16:colId xmlns:a16="http://schemas.microsoft.com/office/drawing/2014/main" val="385250343"/>
                    </a:ext>
                  </a:extLst>
                </a:gridCol>
                <a:gridCol w="246888">
                  <a:extLst>
                    <a:ext uri="{9D8B030D-6E8A-4147-A177-3AD203B41FA5}">
                      <a16:colId xmlns:a16="http://schemas.microsoft.com/office/drawing/2014/main" val="2652738805"/>
                    </a:ext>
                  </a:extLst>
                </a:gridCol>
                <a:gridCol w="246888">
                  <a:extLst>
                    <a:ext uri="{9D8B030D-6E8A-4147-A177-3AD203B41FA5}">
                      <a16:colId xmlns:a16="http://schemas.microsoft.com/office/drawing/2014/main" val="3267146854"/>
                    </a:ext>
                  </a:extLst>
                </a:gridCol>
                <a:gridCol w="246888">
                  <a:extLst>
                    <a:ext uri="{9D8B030D-6E8A-4147-A177-3AD203B41FA5}">
                      <a16:colId xmlns:a16="http://schemas.microsoft.com/office/drawing/2014/main" val="1838124894"/>
                    </a:ext>
                  </a:extLst>
                </a:gridCol>
                <a:gridCol w="246888">
                  <a:extLst>
                    <a:ext uri="{9D8B030D-6E8A-4147-A177-3AD203B41FA5}">
                      <a16:colId xmlns:a16="http://schemas.microsoft.com/office/drawing/2014/main" val="4074513580"/>
                    </a:ext>
                  </a:extLst>
                </a:gridCol>
                <a:gridCol w="246888">
                  <a:extLst>
                    <a:ext uri="{9D8B030D-6E8A-4147-A177-3AD203B41FA5}">
                      <a16:colId xmlns:a16="http://schemas.microsoft.com/office/drawing/2014/main" val="3386329529"/>
                    </a:ext>
                  </a:extLst>
                </a:gridCol>
                <a:gridCol w="246888">
                  <a:extLst>
                    <a:ext uri="{9D8B030D-6E8A-4147-A177-3AD203B41FA5}">
                      <a16:colId xmlns:a16="http://schemas.microsoft.com/office/drawing/2014/main" val="534499365"/>
                    </a:ext>
                  </a:extLst>
                </a:gridCol>
                <a:gridCol w="246888">
                  <a:extLst>
                    <a:ext uri="{9D8B030D-6E8A-4147-A177-3AD203B41FA5}">
                      <a16:colId xmlns:a16="http://schemas.microsoft.com/office/drawing/2014/main" val="3027398019"/>
                    </a:ext>
                  </a:extLst>
                </a:gridCol>
                <a:gridCol w="246888">
                  <a:extLst>
                    <a:ext uri="{9D8B030D-6E8A-4147-A177-3AD203B41FA5}">
                      <a16:colId xmlns:a16="http://schemas.microsoft.com/office/drawing/2014/main" val="943565994"/>
                    </a:ext>
                  </a:extLst>
                </a:gridCol>
                <a:gridCol w="246888">
                  <a:extLst>
                    <a:ext uri="{9D8B030D-6E8A-4147-A177-3AD203B41FA5}">
                      <a16:colId xmlns:a16="http://schemas.microsoft.com/office/drawing/2014/main" val="3425148581"/>
                    </a:ext>
                  </a:extLst>
                </a:gridCol>
                <a:gridCol w="246888">
                  <a:extLst>
                    <a:ext uri="{9D8B030D-6E8A-4147-A177-3AD203B41FA5}">
                      <a16:colId xmlns:a16="http://schemas.microsoft.com/office/drawing/2014/main" val="195030631"/>
                    </a:ext>
                  </a:extLst>
                </a:gridCol>
                <a:gridCol w="246888">
                  <a:extLst>
                    <a:ext uri="{9D8B030D-6E8A-4147-A177-3AD203B41FA5}">
                      <a16:colId xmlns:a16="http://schemas.microsoft.com/office/drawing/2014/main" val="967411121"/>
                    </a:ext>
                  </a:extLst>
                </a:gridCol>
                <a:gridCol w="246888">
                  <a:extLst>
                    <a:ext uri="{9D8B030D-6E8A-4147-A177-3AD203B41FA5}">
                      <a16:colId xmlns:a16="http://schemas.microsoft.com/office/drawing/2014/main" val="512212471"/>
                    </a:ext>
                  </a:extLst>
                </a:gridCol>
                <a:gridCol w="246888">
                  <a:extLst>
                    <a:ext uri="{9D8B030D-6E8A-4147-A177-3AD203B41FA5}">
                      <a16:colId xmlns:a16="http://schemas.microsoft.com/office/drawing/2014/main" val="326260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281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6279680"/>
                  </a:ext>
                </a:extLst>
              </a:tr>
            </a:tbl>
          </a:graphicData>
        </a:graphic>
      </p:graphicFrame>
      <p:sp>
        <p:nvSpPr>
          <p:cNvPr id="4" name="Text Placeholder 3">
            <a:extLst>
              <a:ext uri="{FF2B5EF4-FFF2-40B4-BE49-F238E27FC236}">
                <a16:creationId xmlns:a16="http://schemas.microsoft.com/office/drawing/2014/main" id="{28936970-DEE3-48F4-9081-21F90AF2372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728816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44980-7C77-4DEE-9AE2-D6F3EBF0D0DC}"/>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7963E696-0DB4-4D81-AADE-0AB04C2D0B90}"/>
              </a:ext>
            </a:extLst>
          </p:cNvPr>
          <p:cNvGraphicFramePr>
            <a:graphicFrameLocks noGrp="1"/>
          </p:cNvGraphicFramePr>
          <p:nvPr>
            <p:ph type="tbl" sz="quarter" idx="13"/>
            <p:extLst>
              <p:ext uri="{D42A27DB-BD31-4B8C-83A1-F6EECF244321}">
                <p14:modId xmlns:p14="http://schemas.microsoft.com/office/powerpoint/2010/main" val="3009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3580522"/>
                    </a:ext>
                  </a:extLst>
                </a:gridCol>
                <a:gridCol w="246888">
                  <a:extLst>
                    <a:ext uri="{9D8B030D-6E8A-4147-A177-3AD203B41FA5}">
                      <a16:colId xmlns:a16="http://schemas.microsoft.com/office/drawing/2014/main" val="734030163"/>
                    </a:ext>
                  </a:extLst>
                </a:gridCol>
                <a:gridCol w="246888">
                  <a:extLst>
                    <a:ext uri="{9D8B030D-6E8A-4147-A177-3AD203B41FA5}">
                      <a16:colId xmlns:a16="http://schemas.microsoft.com/office/drawing/2014/main" val="670198669"/>
                    </a:ext>
                  </a:extLst>
                </a:gridCol>
                <a:gridCol w="246888">
                  <a:extLst>
                    <a:ext uri="{9D8B030D-6E8A-4147-A177-3AD203B41FA5}">
                      <a16:colId xmlns:a16="http://schemas.microsoft.com/office/drawing/2014/main" val="2694811919"/>
                    </a:ext>
                  </a:extLst>
                </a:gridCol>
                <a:gridCol w="246888">
                  <a:extLst>
                    <a:ext uri="{9D8B030D-6E8A-4147-A177-3AD203B41FA5}">
                      <a16:colId xmlns:a16="http://schemas.microsoft.com/office/drawing/2014/main" val="394984263"/>
                    </a:ext>
                  </a:extLst>
                </a:gridCol>
                <a:gridCol w="246888">
                  <a:extLst>
                    <a:ext uri="{9D8B030D-6E8A-4147-A177-3AD203B41FA5}">
                      <a16:colId xmlns:a16="http://schemas.microsoft.com/office/drawing/2014/main" val="267272581"/>
                    </a:ext>
                  </a:extLst>
                </a:gridCol>
                <a:gridCol w="246888">
                  <a:extLst>
                    <a:ext uri="{9D8B030D-6E8A-4147-A177-3AD203B41FA5}">
                      <a16:colId xmlns:a16="http://schemas.microsoft.com/office/drawing/2014/main" val="814315615"/>
                    </a:ext>
                  </a:extLst>
                </a:gridCol>
                <a:gridCol w="246888">
                  <a:extLst>
                    <a:ext uri="{9D8B030D-6E8A-4147-A177-3AD203B41FA5}">
                      <a16:colId xmlns:a16="http://schemas.microsoft.com/office/drawing/2014/main" val="1712222030"/>
                    </a:ext>
                  </a:extLst>
                </a:gridCol>
                <a:gridCol w="246888">
                  <a:extLst>
                    <a:ext uri="{9D8B030D-6E8A-4147-A177-3AD203B41FA5}">
                      <a16:colId xmlns:a16="http://schemas.microsoft.com/office/drawing/2014/main" val="916484017"/>
                    </a:ext>
                  </a:extLst>
                </a:gridCol>
                <a:gridCol w="246888">
                  <a:extLst>
                    <a:ext uri="{9D8B030D-6E8A-4147-A177-3AD203B41FA5}">
                      <a16:colId xmlns:a16="http://schemas.microsoft.com/office/drawing/2014/main" val="349741526"/>
                    </a:ext>
                  </a:extLst>
                </a:gridCol>
                <a:gridCol w="246888">
                  <a:extLst>
                    <a:ext uri="{9D8B030D-6E8A-4147-A177-3AD203B41FA5}">
                      <a16:colId xmlns:a16="http://schemas.microsoft.com/office/drawing/2014/main" val="20957193"/>
                    </a:ext>
                  </a:extLst>
                </a:gridCol>
                <a:gridCol w="246888">
                  <a:extLst>
                    <a:ext uri="{9D8B030D-6E8A-4147-A177-3AD203B41FA5}">
                      <a16:colId xmlns:a16="http://schemas.microsoft.com/office/drawing/2014/main" val="2553532330"/>
                    </a:ext>
                  </a:extLst>
                </a:gridCol>
                <a:gridCol w="246888">
                  <a:extLst>
                    <a:ext uri="{9D8B030D-6E8A-4147-A177-3AD203B41FA5}">
                      <a16:colId xmlns:a16="http://schemas.microsoft.com/office/drawing/2014/main" val="1403399649"/>
                    </a:ext>
                  </a:extLst>
                </a:gridCol>
                <a:gridCol w="246888">
                  <a:extLst>
                    <a:ext uri="{9D8B030D-6E8A-4147-A177-3AD203B41FA5}">
                      <a16:colId xmlns:a16="http://schemas.microsoft.com/office/drawing/2014/main" val="4269839397"/>
                    </a:ext>
                  </a:extLst>
                </a:gridCol>
                <a:gridCol w="246888">
                  <a:extLst>
                    <a:ext uri="{9D8B030D-6E8A-4147-A177-3AD203B41FA5}">
                      <a16:colId xmlns:a16="http://schemas.microsoft.com/office/drawing/2014/main" val="2696727325"/>
                    </a:ext>
                  </a:extLst>
                </a:gridCol>
                <a:gridCol w="246888">
                  <a:extLst>
                    <a:ext uri="{9D8B030D-6E8A-4147-A177-3AD203B41FA5}">
                      <a16:colId xmlns:a16="http://schemas.microsoft.com/office/drawing/2014/main" val="89511249"/>
                    </a:ext>
                  </a:extLst>
                </a:gridCol>
                <a:gridCol w="246888">
                  <a:extLst>
                    <a:ext uri="{9D8B030D-6E8A-4147-A177-3AD203B41FA5}">
                      <a16:colId xmlns:a16="http://schemas.microsoft.com/office/drawing/2014/main" val="718825635"/>
                    </a:ext>
                  </a:extLst>
                </a:gridCol>
                <a:gridCol w="246888">
                  <a:extLst>
                    <a:ext uri="{9D8B030D-6E8A-4147-A177-3AD203B41FA5}">
                      <a16:colId xmlns:a16="http://schemas.microsoft.com/office/drawing/2014/main" val="2721365834"/>
                    </a:ext>
                  </a:extLst>
                </a:gridCol>
                <a:gridCol w="246888">
                  <a:extLst>
                    <a:ext uri="{9D8B030D-6E8A-4147-A177-3AD203B41FA5}">
                      <a16:colId xmlns:a16="http://schemas.microsoft.com/office/drawing/2014/main" val="4262131124"/>
                    </a:ext>
                  </a:extLst>
                </a:gridCol>
                <a:gridCol w="246888">
                  <a:extLst>
                    <a:ext uri="{9D8B030D-6E8A-4147-A177-3AD203B41FA5}">
                      <a16:colId xmlns:a16="http://schemas.microsoft.com/office/drawing/2014/main" val="726477411"/>
                    </a:ext>
                  </a:extLst>
                </a:gridCol>
                <a:gridCol w="246888">
                  <a:extLst>
                    <a:ext uri="{9D8B030D-6E8A-4147-A177-3AD203B41FA5}">
                      <a16:colId xmlns:a16="http://schemas.microsoft.com/office/drawing/2014/main" val="3000837299"/>
                    </a:ext>
                  </a:extLst>
                </a:gridCol>
                <a:gridCol w="246888">
                  <a:extLst>
                    <a:ext uri="{9D8B030D-6E8A-4147-A177-3AD203B41FA5}">
                      <a16:colId xmlns:a16="http://schemas.microsoft.com/office/drawing/2014/main" val="3850164884"/>
                    </a:ext>
                  </a:extLst>
                </a:gridCol>
                <a:gridCol w="246888">
                  <a:extLst>
                    <a:ext uri="{9D8B030D-6E8A-4147-A177-3AD203B41FA5}">
                      <a16:colId xmlns:a16="http://schemas.microsoft.com/office/drawing/2014/main" val="3700823262"/>
                    </a:ext>
                  </a:extLst>
                </a:gridCol>
                <a:gridCol w="246888">
                  <a:extLst>
                    <a:ext uri="{9D8B030D-6E8A-4147-A177-3AD203B41FA5}">
                      <a16:colId xmlns:a16="http://schemas.microsoft.com/office/drawing/2014/main" val="1164075258"/>
                    </a:ext>
                  </a:extLst>
                </a:gridCol>
                <a:gridCol w="246888">
                  <a:extLst>
                    <a:ext uri="{9D8B030D-6E8A-4147-A177-3AD203B41FA5}">
                      <a16:colId xmlns:a16="http://schemas.microsoft.com/office/drawing/2014/main" val="470367117"/>
                    </a:ext>
                  </a:extLst>
                </a:gridCol>
                <a:gridCol w="246888">
                  <a:extLst>
                    <a:ext uri="{9D8B030D-6E8A-4147-A177-3AD203B41FA5}">
                      <a16:colId xmlns:a16="http://schemas.microsoft.com/office/drawing/2014/main" val="180353789"/>
                    </a:ext>
                  </a:extLst>
                </a:gridCol>
                <a:gridCol w="246888">
                  <a:extLst>
                    <a:ext uri="{9D8B030D-6E8A-4147-A177-3AD203B41FA5}">
                      <a16:colId xmlns:a16="http://schemas.microsoft.com/office/drawing/2014/main" val="2498330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1374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22842892"/>
                  </a:ext>
                </a:extLst>
              </a:tr>
            </a:tbl>
          </a:graphicData>
        </a:graphic>
      </p:graphicFrame>
      <p:sp>
        <p:nvSpPr>
          <p:cNvPr id="4" name="Text Placeholder 3">
            <a:extLst>
              <a:ext uri="{FF2B5EF4-FFF2-40B4-BE49-F238E27FC236}">
                <a16:creationId xmlns:a16="http://schemas.microsoft.com/office/drawing/2014/main" id="{D13FA7B7-CBFC-46D1-908D-D3537254A06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307669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230B0-962C-4E08-90B5-5EC531C3685E}"/>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50A5F5AC-7F7C-4474-BF00-9BB105C89FFB}"/>
              </a:ext>
            </a:extLst>
          </p:cNvPr>
          <p:cNvGraphicFramePr>
            <a:graphicFrameLocks noGrp="1"/>
          </p:cNvGraphicFramePr>
          <p:nvPr>
            <p:ph type="chart" sz="quarter" idx="13"/>
            <p:extLst>
              <p:ext uri="{D42A27DB-BD31-4B8C-83A1-F6EECF244321}">
                <p14:modId xmlns:p14="http://schemas.microsoft.com/office/powerpoint/2010/main" val="2965191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40CF98-1AD3-4B17-AB0A-C2AAE492D3F1}"/>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120D7512-1511-4172-81F7-4C4242375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5063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45E7-D53A-425F-8B73-528CEC49BB41}"/>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9C7450EC-242C-471E-8927-B5F08D32423C}"/>
              </a:ext>
            </a:extLst>
          </p:cNvPr>
          <p:cNvGraphicFramePr>
            <a:graphicFrameLocks noGrp="1"/>
          </p:cNvGraphicFramePr>
          <p:nvPr>
            <p:ph type="chart" sz="quarter" idx="13"/>
            <p:extLst>
              <p:ext uri="{D42A27DB-BD31-4B8C-83A1-F6EECF244321}">
                <p14:modId xmlns:p14="http://schemas.microsoft.com/office/powerpoint/2010/main" val="2181311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DFEFA-3967-4C72-B780-7A43C3955A3E}"/>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8F5E2940-F696-4A87-A70C-95E7A9441E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2079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4265</Words>
  <Application>Microsoft Office PowerPoint</Application>
  <PresentationFormat>On-screen Show (4:3)</PresentationFormat>
  <Paragraphs>2217</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Calibri</vt:lpstr>
      <vt:lpstr>Arial</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15</vt:lpstr>
      <vt:lpstr>Facebook Own Posts Table  | TGP The Generics Pharmacy - 2 of 15</vt:lpstr>
      <vt:lpstr>Facebook Own Posts Table  | TGP The Generics Pharmacy - 3 of 15</vt:lpstr>
      <vt:lpstr>Facebook Own Posts Table  | TGP The Generics Pharmacy - 4 of 15</vt:lpstr>
      <vt:lpstr>Facebook Own Posts Table  | TGP The Generics Pharmacy - 5 of 15</vt:lpstr>
      <vt:lpstr>Facebook Own Posts Table  | TGP The Generics Pharmacy - 6 of 15</vt:lpstr>
      <vt:lpstr>Facebook Own Posts Table  | TGP The Generics Pharmacy - 7 of 15</vt:lpstr>
      <vt:lpstr>Facebook Own Posts Table  | TGP The Generics Pharmacy - 8 of 15</vt:lpstr>
      <vt:lpstr>Facebook Own Posts Table  | TGP The Generics Pharmacy - 9 of 15</vt:lpstr>
      <vt:lpstr>Facebook Own Posts Table  | TGP The Generics Pharmacy - 10 of 15</vt:lpstr>
      <vt:lpstr>Facebook Own Posts Table  | TGP The Generics Pharmacy - 11 of 15</vt:lpstr>
      <vt:lpstr>Facebook Own Posts Table  | TGP The Generics Pharmacy - 12 of 15</vt:lpstr>
      <vt:lpstr>Facebook Own Posts Table  | TGP The Generics Pharmacy - 13 of 15</vt:lpstr>
      <vt:lpstr>Facebook Own Posts Table  | TGP The Generics Pharmacy - 14 of 15</vt:lpstr>
      <vt:lpstr>Facebook Own Posts Table  | TGP The Generics Pharmacy - 15 of 15</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lpstr>Facebook Fans Lost | TGP The Generics Pharmacy</vt:lpstr>
      <vt:lpstr>Facebook Page Views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2018-10-03T11:04:28Z</dcterms:created>
  <dcterms:modified xsi:type="dcterms:W3CDTF">2018-10-03T11:08:00Z</dcterms:modified>
</cp:coreProperties>
</file>