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Lst>
  <p:sldSz cx="9144000" cy="6858000" type="screen4x3"/>
  <p:notesSz cx="6858000" cy="9144000"/>
  <p:embeddedFontLst>
    <p:embeddedFont>
      <p:font typeface="Calibri" panose="020F0502020204030204" pitchFamily="34" charset="0"/>
      <p:regular r:id="rId58"/>
      <p:bold r:id="rId59"/>
      <p:italic r:id="rId60"/>
      <p:boldItalic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3.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Sheet1!$A$2:$A$93</c:f>
              <c:numCache>
                <c:formatCode>m/d/yyyy</c:formatCode>
                <c:ptCount val="9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pt idx="73">
                  <c:v>43355</c:v>
                </c:pt>
                <c:pt idx="74">
                  <c:v>43356</c:v>
                </c:pt>
                <c:pt idx="75">
                  <c:v>43357</c:v>
                </c:pt>
                <c:pt idx="76">
                  <c:v>43358</c:v>
                </c:pt>
                <c:pt idx="77">
                  <c:v>43359</c:v>
                </c:pt>
                <c:pt idx="78">
                  <c:v>43360</c:v>
                </c:pt>
                <c:pt idx="79">
                  <c:v>43361</c:v>
                </c:pt>
                <c:pt idx="80">
                  <c:v>43362</c:v>
                </c:pt>
                <c:pt idx="81">
                  <c:v>43363</c:v>
                </c:pt>
                <c:pt idx="82">
                  <c:v>43364</c:v>
                </c:pt>
                <c:pt idx="83">
                  <c:v>43365</c:v>
                </c:pt>
                <c:pt idx="84">
                  <c:v>43366</c:v>
                </c:pt>
                <c:pt idx="85">
                  <c:v>43367</c:v>
                </c:pt>
                <c:pt idx="86">
                  <c:v>43368</c:v>
                </c:pt>
                <c:pt idx="87">
                  <c:v>43369</c:v>
                </c:pt>
                <c:pt idx="88">
                  <c:v>43370</c:v>
                </c:pt>
                <c:pt idx="89">
                  <c:v>43371</c:v>
                </c:pt>
                <c:pt idx="90">
                  <c:v>43372</c:v>
                </c:pt>
                <c:pt idx="91">
                  <c:v>43373</c:v>
                </c:pt>
              </c:numCache>
            </c:numRef>
          </c:cat>
          <c:val>
            <c:numRef>
              <c:f>Sheet1!$B$2:$B$93</c:f>
              <c:numCache>
                <c:formatCode>General</c:formatCode>
                <c:ptCount val="92"/>
                <c:pt idx="0">
                  <c:v>181192</c:v>
                </c:pt>
                <c:pt idx="1">
                  <c:v>181279</c:v>
                </c:pt>
                <c:pt idx="2">
                  <c:v>181309</c:v>
                </c:pt>
                <c:pt idx="3">
                  <c:v>181463</c:v>
                </c:pt>
                <c:pt idx="4">
                  <c:v>181493</c:v>
                </c:pt>
                <c:pt idx="5">
                  <c:v>181550</c:v>
                </c:pt>
                <c:pt idx="6">
                  <c:v>181746</c:v>
                </c:pt>
                <c:pt idx="7">
                  <c:v>182029</c:v>
                </c:pt>
                <c:pt idx="8">
                  <c:v>182240</c:v>
                </c:pt>
                <c:pt idx="9">
                  <c:v>182321</c:v>
                </c:pt>
                <c:pt idx="10">
                  <c:v>182525</c:v>
                </c:pt>
                <c:pt idx="11">
                  <c:v>182834</c:v>
                </c:pt>
                <c:pt idx="12">
                  <c:v>182951</c:v>
                </c:pt>
                <c:pt idx="13">
                  <c:v>182958</c:v>
                </c:pt>
                <c:pt idx="14">
                  <c:v>182963</c:v>
                </c:pt>
                <c:pt idx="15">
                  <c:v>182973</c:v>
                </c:pt>
                <c:pt idx="16">
                  <c:v>182991</c:v>
                </c:pt>
                <c:pt idx="17">
                  <c:v>183004</c:v>
                </c:pt>
                <c:pt idx="18">
                  <c:v>183031</c:v>
                </c:pt>
                <c:pt idx="19">
                  <c:v>183032</c:v>
                </c:pt>
                <c:pt idx="20">
                  <c:v>183032</c:v>
                </c:pt>
                <c:pt idx="21">
                  <c:v>183036</c:v>
                </c:pt>
                <c:pt idx="22">
                  <c:v>183041</c:v>
                </c:pt>
                <c:pt idx="23">
                  <c:v>183047</c:v>
                </c:pt>
                <c:pt idx="24">
                  <c:v>183380</c:v>
                </c:pt>
                <c:pt idx="25">
                  <c:v>184400</c:v>
                </c:pt>
                <c:pt idx="26">
                  <c:v>185288</c:v>
                </c:pt>
                <c:pt idx="27">
                  <c:v>186219</c:v>
                </c:pt>
                <c:pt idx="28">
                  <c:v>187046</c:v>
                </c:pt>
                <c:pt idx="29">
                  <c:v>187990</c:v>
                </c:pt>
                <c:pt idx="30">
                  <c:v>188830</c:v>
                </c:pt>
                <c:pt idx="31">
                  <c:v>189098</c:v>
                </c:pt>
                <c:pt idx="32">
                  <c:v>189106</c:v>
                </c:pt>
                <c:pt idx="33">
                  <c:v>189117</c:v>
                </c:pt>
                <c:pt idx="34">
                  <c:v>189110</c:v>
                </c:pt>
                <c:pt idx="35">
                  <c:v>189114</c:v>
                </c:pt>
                <c:pt idx="36">
                  <c:v>189120</c:v>
                </c:pt>
                <c:pt idx="37">
                  <c:v>189128</c:v>
                </c:pt>
                <c:pt idx="38">
                  <c:v>189144</c:v>
                </c:pt>
                <c:pt idx="39">
                  <c:v>189138</c:v>
                </c:pt>
                <c:pt idx="40">
                  <c:v>189156</c:v>
                </c:pt>
                <c:pt idx="41">
                  <c:v>189172</c:v>
                </c:pt>
                <c:pt idx="42">
                  <c:v>189187</c:v>
                </c:pt>
                <c:pt idx="43">
                  <c:v>189195</c:v>
                </c:pt>
                <c:pt idx="44">
                  <c:v>189202</c:v>
                </c:pt>
                <c:pt idx="45">
                  <c:v>189212</c:v>
                </c:pt>
                <c:pt idx="46">
                  <c:v>189231</c:v>
                </c:pt>
                <c:pt idx="47">
                  <c:v>189234</c:v>
                </c:pt>
                <c:pt idx="48">
                  <c:v>189245</c:v>
                </c:pt>
                <c:pt idx="49">
                  <c:v>189249</c:v>
                </c:pt>
                <c:pt idx="50">
                  <c:v>189269</c:v>
                </c:pt>
                <c:pt idx="51">
                  <c:v>189271</c:v>
                </c:pt>
                <c:pt idx="52">
                  <c:v>189278</c:v>
                </c:pt>
                <c:pt idx="53">
                  <c:v>189550</c:v>
                </c:pt>
                <c:pt idx="54">
                  <c:v>190319</c:v>
                </c:pt>
                <c:pt idx="55">
                  <c:v>191632</c:v>
                </c:pt>
                <c:pt idx="56">
                  <c:v>192775</c:v>
                </c:pt>
                <c:pt idx="57">
                  <c:v>193870</c:v>
                </c:pt>
                <c:pt idx="58">
                  <c:v>194752</c:v>
                </c:pt>
                <c:pt idx="59">
                  <c:v>195552</c:v>
                </c:pt>
                <c:pt idx="60">
                  <c:v>196698</c:v>
                </c:pt>
                <c:pt idx="61">
                  <c:v>197900</c:v>
                </c:pt>
                <c:pt idx="62">
                  <c:v>198002</c:v>
                </c:pt>
                <c:pt idx="63">
                  <c:v>198073</c:v>
                </c:pt>
                <c:pt idx="64">
                  <c:v>198140</c:v>
                </c:pt>
                <c:pt idx="65">
                  <c:v>198216</c:v>
                </c:pt>
                <c:pt idx="66">
                  <c:v>198309</c:v>
                </c:pt>
                <c:pt idx="67">
                  <c:v>198383</c:v>
                </c:pt>
                <c:pt idx="68">
                  <c:v>198444</c:v>
                </c:pt>
                <c:pt idx="69">
                  <c:v>198490</c:v>
                </c:pt>
                <c:pt idx="70">
                  <c:v>198523</c:v>
                </c:pt>
                <c:pt idx="71">
                  <c:v>198555</c:v>
                </c:pt>
                <c:pt idx="72">
                  <c:v>198615</c:v>
                </c:pt>
                <c:pt idx="73">
                  <c:v>198670</c:v>
                </c:pt>
                <c:pt idx="74">
                  <c:v>198685</c:v>
                </c:pt>
                <c:pt idx="75">
                  <c:v>198728</c:v>
                </c:pt>
                <c:pt idx="76">
                  <c:v>198782</c:v>
                </c:pt>
                <c:pt idx="77">
                  <c:v>198815</c:v>
                </c:pt>
                <c:pt idx="78">
                  <c:v>198863</c:v>
                </c:pt>
                <c:pt idx="79">
                  <c:v>198927</c:v>
                </c:pt>
                <c:pt idx="80">
                  <c:v>198961</c:v>
                </c:pt>
                <c:pt idx="81">
                  <c:v>198973</c:v>
                </c:pt>
                <c:pt idx="82">
                  <c:v>198995</c:v>
                </c:pt>
                <c:pt idx="83">
                  <c:v>199007</c:v>
                </c:pt>
                <c:pt idx="84">
                  <c:v>199021</c:v>
                </c:pt>
                <c:pt idx="85">
                  <c:v>199041</c:v>
                </c:pt>
                <c:pt idx="86">
                  <c:v>199864</c:v>
                </c:pt>
                <c:pt idx="87">
                  <c:v>200575</c:v>
                </c:pt>
                <c:pt idx="88">
                  <c:v>201396</c:v>
                </c:pt>
                <c:pt idx="89">
                  <c:v>202146</c:v>
                </c:pt>
                <c:pt idx="90">
                  <c:v>202830</c:v>
                </c:pt>
                <c:pt idx="91">
                  <c:v>203570</c:v>
                </c:pt>
              </c:numCache>
            </c:numRef>
          </c:val>
          <c:smooth val="0"/>
          <c:extLst>
            <c:ext xmlns:c16="http://schemas.microsoft.com/office/drawing/2014/chart" uri="{C3380CC4-5D6E-409C-BE32-E72D297353CC}">
              <c16:uniqueId val="{00000000-80AC-4BBB-B5F9-15F179E0DA99}"/>
            </c:ext>
          </c:extLst>
        </c:ser>
        <c:dLbls>
          <c:showLegendKey val="0"/>
          <c:showVal val="0"/>
          <c:showCatName val="0"/>
          <c:showSerName val="0"/>
          <c:showPercent val="0"/>
          <c:showBubbleSize val="0"/>
        </c:dLbls>
        <c:smooth val="0"/>
        <c:axId val="296563384"/>
        <c:axId val="187113776"/>
      </c:lineChart>
      <c:dateAx>
        <c:axId val="296563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7113776"/>
        <c:crosses val="autoZero"/>
        <c:auto val="1"/>
        <c:lblOffset val="100"/>
        <c:baseTimeUnit val="days"/>
      </c:dateAx>
      <c:valAx>
        <c:axId val="187113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563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29714</c:v>
                </c:pt>
              </c:numCache>
            </c:numRef>
          </c:val>
          <c:extLst>
            <c:ext xmlns:c16="http://schemas.microsoft.com/office/drawing/2014/chart" uri="{C3380CC4-5D6E-409C-BE32-E72D297353CC}">
              <c16:uniqueId val="{00000000-6C07-45F1-999E-D232414AE016}"/>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1809</c:v>
                </c:pt>
              </c:numCache>
            </c:numRef>
          </c:val>
          <c:extLst>
            <c:ext xmlns:c16="http://schemas.microsoft.com/office/drawing/2014/chart" uri="{C3380CC4-5D6E-409C-BE32-E72D297353CC}">
              <c16:uniqueId val="{00000001-6C07-45F1-999E-D232414AE016}"/>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198</c:v>
                </c:pt>
              </c:numCache>
            </c:numRef>
          </c:val>
          <c:extLst>
            <c:ext xmlns:c16="http://schemas.microsoft.com/office/drawing/2014/chart" uri="{C3380CC4-5D6E-409C-BE32-E72D297353CC}">
              <c16:uniqueId val="{00000002-6C07-45F1-999E-D232414AE016}"/>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TGP The Generics Pharmacy TGP The Generics Pharmacy</c:v>
                </c:pt>
              </c:strCache>
            </c:strRef>
          </c:cat>
          <c:val>
            <c:numRef>
              <c:f>Sheet1!$E$2</c:f>
              <c:numCache>
                <c:formatCode>General</c:formatCode>
                <c:ptCount val="1"/>
                <c:pt idx="0">
                  <c:v>613</c:v>
                </c:pt>
              </c:numCache>
            </c:numRef>
          </c:val>
          <c:extLst>
            <c:ext xmlns:c16="http://schemas.microsoft.com/office/drawing/2014/chart" uri="{C3380CC4-5D6E-409C-BE32-E72D297353CC}">
              <c16:uniqueId val="{00000003-6C07-45F1-999E-D232414AE016}"/>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TGP The Generics Pharmacy TGP The Generics Pharmacy</c:v>
                </c:pt>
              </c:strCache>
            </c:strRef>
          </c:cat>
          <c:val>
            <c:numRef>
              <c:f>Sheet1!$F$2</c:f>
              <c:numCache>
                <c:formatCode>General</c:formatCode>
                <c:ptCount val="1"/>
                <c:pt idx="0">
                  <c:v>92</c:v>
                </c:pt>
              </c:numCache>
            </c:numRef>
          </c:val>
          <c:extLst>
            <c:ext xmlns:c16="http://schemas.microsoft.com/office/drawing/2014/chart" uri="{C3380CC4-5D6E-409C-BE32-E72D297353CC}">
              <c16:uniqueId val="{00000004-6C07-45F1-999E-D232414AE016}"/>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TGP The Generics Pharmacy TGP The Generics Pharmacy</c:v>
                </c:pt>
              </c:strCache>
            </c:strRef>
          </c:cat>
          <c:val>
            <c:numRef>
              <c:f>Sheet1!$G$2</c:f>
              <c:numCache>
                <c:formatCode>General</c:formatCode>
                <c:ptCount val="1"/>
                <c:pt idx="0">
                  <c:v>149</c:v>
                </c:pt>
              </c:numCache>
            </c:numRef>
          </c:val>
          <c:extLst>
            <c:ext xmlns:c16="http://schemas.microsoft.com/office/drawing/2014/chart" uri="{C3380CC4-5D6E-409C-BE32-E72D297353CC}">
              <c16:uniqueId val="{00000005-6C07-45F1-999E-D232414AE016}"/>
            </c:ext>
          </c:extLst>
        </c:ser>
        <c:dLbls>
          <c:showLegendKey val="0"/>
          <c:showVal val="0"/>
          <c:showCatName val="0"/>
          <c:showSerName val="0"/>
          <c:showPercent val="0"/>
          <c:showBubbleSize val="0"/>
        </c:dLbls>
        <c:gapWidth val="150"/>
        <c:overlap val="100"/>
        <c:axId val="357420672"/>
        <c:axId val="357421328"/>
      </c:barChart>
      <c:catAx>
        <c:axId val="357420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421328"/>
        <c:crosses val="autoZero"/>
        <c:auto val="1"/>
        <c:lblAlgn val="ctr"/>
        <c:lblOffset val="100"/>
        <c:noMultiLvlLbl val="0"/>
      </c:catAx>
      <c:valAx>
        <c:axId val="3574213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420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Sheet1!$A$2:$A$93</c:f>
              <c:numCache>
                <c:formatCode>m/d/yyyy</c:formatCode>
                <c:ptCount val="9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pt idx="73">
                  <c:v>43355</c:v>
                </c:pt>
                <c:pt idx="74">
                  <c:v>43356</c:v>
                </c:pt>
                <c:pt idx="75">
                  <c:v>43357</c:v>
                </c:pt>
                <c:pt idx="76">
                  <c:v>43358</c:v>
                </c:pt>
                <c:pt idx="77">
                  <c:v>43359</c:v>
                </c:pt>
                <c:pt idx="78">
                  <c:v>43360</c:v>
                </c:pt>
                <c:pt idx="79">
                  <c:v>43361</c:v>
                </c:pt>
                <c:pt idx="80">
                  <c:v>43362</c:v>
                </c:pt>
                <c:pt idx="81">
                  <c:v>43363</c:v>
                </c:pt>
                <c:pt idx="82">
                  <c:v>43364</c:v>
                </c:pt>
                <c:pt idx="83">
                  <c:v>43365</c:v>
                </c:pt>
                <c:pt idx="84">
                  <c:v>43366</c:v>
                </c:pt>
                <c:pt idx="85">
                  <c:v>43367</c:v>
                </c:pt>
                <c:pt idx="86">
                  <c:v>43368</c:v>
                </c:pt>
                <c:pt idx="87">
                  <c:v>43369</c:v>
                </c:pt>
                <c:pt idx="88">
                  <c:v>43370</c:v>
                </c:pt>
                <c:pt idx="89">
                  <c:v>43371</c:v>
                </c:pt>
                <c:pt idx="90">
                  <c:v>43372</c:v>
                </c:pt>
                <c:pt idx="91">
                  <c:v>43373</c:v>
                </c:pt>
              </c:numCache>
            </c:numRef>
          </c:cat>
          <c:val>
            <c:numRef>
              <c:f>Sheet1!$B$2:$B$93</c:f>
              <c:numCache>
                <c:formatCode>General</c:formatCode>
                <c:ptCount val="92"/>
                <c:pt idx="0">
                  <c:v>7981</c:v>
                </c:pt>
                <c:pt idx="1">
                  <c:v>5563</c:v>
                </c:pt>
                <c:pt idx="2">
                  <c:v>2899</c:v>
                </c:pt>
                <c:pt idx="3">
                  <c:v>8386</c:v>
                </c:pt>
                <c:pt idx="4">
                  <c:v>2964</c:v>
                </c:pt>
                <c:pt idx="5">
                  <c:v>3376</c:v>
                </c:pt>
                <c:pt idx="6">
                  <c:v>8525</c:v>
                </c:pt>
                <c:pt idx="7">
                  <c:v>11180</c:v>
                </c:pt>
                <c:pt idx="8">
                  <c:v>9063</c:v>
                </c:pt>
                <c:pt idx="9">
                  <c:v>4773</c:v>
                </c:pt>
                <c:pt idx="10">
                  <c:v>6924</c:v>
                </c:pt>
                <c:pt idx="11">
                  <c:v>93915</c:v>
                </c:pt>
                <c:pt idx="12">
                  <c:v>14203</c:v>
                </c:pt>
                <c:pt idx="13">
                  <c:v>11501</c:v>
                </c:pt>
                <c:pt idx="14">
                  <c:v>27363</c:v>
                </c:pt>
                <c:pt idx="15">
                  <c:v>22707</c:v>
                </c:pt>
                <c:pt idx="16">
                  <c:v>1270</c:v>
                </c:pt>
                <c:pt idx="17">
                  <c:v>3525</c:v>
                </c:pt>
                <c:pt idx="18">
                  <c:v>3583</c:v>
                </c:pt>
                <c:pt idx="19">
                  <c:v>1970</c:v>
                </c:pt>
                <c:pt idx="20">
                  <c:v>3012</c:v>
                </c:pt>
                <c:pt idx="21">
                  <c:v>2448</c:v>
                </c:pt>
                <c:pt idx="22">
                  <c:v>1568</c:v>
                </c:pt>
                <c:pt idx="23">
                  <c:v>1445</c:v>
                </c:pt>
                <c:pt idx="24">
                  <c:v>5760</c:v>
                </c:pt>
                <c:pt idx="25">
                  <c:v>8771</c:v>
                </c:pt>
                <c:pt idx="26">
                  <c:v>8497</c:v>
                </c:pt>
                <c:pt idx="27">
                  <c:v>10846</c:v>
                </c:pt>
                <c:pt idx="28">
                  <c:v>8220</c:v>
                </c:pt>
                <c:pt idx="29">
                  <c:v>9606</c:v>
                </c:pt>
                <c:pt idx="30">
                  <c:v>13645</c:v>
                </c:pt>
                <c:pt idx="31">
                  <c:v>4138</c:v>
                </c:pt>
                <c:pt idx="32">
                  <c:v>1205</c:v>
                </c:pt>
                <c:pt idx="33">
                  <c:v>1695</c:v>
                </c:pt>
                <c:pt idx="34">
                  <c:v>1547</c:v>
                </c:pt>
                <c:pt idx="35">
                  <c:v>920</c:v>
                </c:pt>
                <c:pt idx="36">
                  <c:v>2012</c:v>
                </c:pt>
                <c:pt idx="37">
                  <c:v>43452</c:v>
                </c:pt>
                <c:pt idx="38">
                  <c:v>26053</c:v>
                </c:pt>
                <c:pt idx="39">
                  <c:v>21787</c:v>
                </c:pt>
                <c:pt idx="40">
                  <c:v>23962</c:v>
                </c:pt>
                <c:pt idx="41">
                  <c:v>110088</c:v>
                </c:pt>
                <c:pt idx="42">
                  <c:v>86678</c:v>
                </c:pt>
                <c:pt idx="43">
                  <c:v>3095</c:v>
                </c:pt>
                <c:pt idx="44">
                  <c:v>8356</c:v>
                </c:pt>
                <c:pt idx="45">
                  <c:v>4162</c:v>
                </c:pt>
                <c:pt idx="46">
                  <c:v>3347</c:v>
                </c:pt>
                <c:pt idx="47">
                  <c:v>3998</c:v>
                </c:pt>
                <c:pt idx="48">
                  <c:v>2258</c:v>
                </c:pt>
                <c:pt idx="49">
                  <c:v>1452</c:v>
                </c:pt>
                <c:pt idx="50">
                  <c:v>2135</c:v>
                </c:pt>
                <c:pt idx="51">
                  <c:v>4586</c:v>
                </c:pt>
                <c:pt idx="52">
                  <c:v>3751</c:v>
                </c:pt>
                <c:pt idx="53">
                  <c:v>6367</c:v>
                </c:pt>
                <c:pt idx="54">
                  <c:v>10046</c:v>
                </c:pt>
                <c:pt idx="55">
                  <c:v>16620</c:v>
                </c:pt>
                <c:pt idx="56">
                  <c:v>15010</c:v>
                </c:pt>
                <c:pt idx="57">
                  <c:v>24625</c:v>
                </c:pt>
                <c:pt idx="58">
                  <c:v>773934</c:v>
                </c:pt>
                <c:pt idx="59">
                  <c:v>685087</c:v>
                </c:pt>
                <c:pt idx="60">
                  <c:v>660507</c:v>
                </c:pt>
                <c:pt idx="61">
                  <c:v>721890</c:v>
                </c:pt>
                <c:pt idx="62">
                  <c:v>784263</c:v>
                </c:pt>
                <c:pt idx="63">
                  <c:v>968330</c:v>
                </c:pt>
                <c:pt idx="64">
                  <c:v>947919</c:v>
                </c:pt>
                <c:pt idx="65">
                  <c:v>885856</c:v>
                </c:pt>
                <c:pt idx="66">
                  <c:v>822896</c:v>
                </c:pt>
                <c:pt idx="67">
                  <c:v>834377</c:v>
                </c:pt>
                <c:pt idx="68">
                  <c:v>781959</c:v>
                </c:pt>
                <c:pt idx="69">
                  <c:v>796564</c:v>
                </c:pt>
                <c:pt idx="70">
                  <c:v>846547</c:v>
                </c:pt>
                <c:pt idx="71">
                  <c:v>801178</c:v>
                </c:pt>
                <c:pt idx="72">
                  <c:v>863175</c:v>
                </c:pt>
                <c:pt idx="73">
                  <c:v>833387</c:v>
                </c:pt>
                <c:pt idx="74">
                  <c:v>852813</c:v>
                </c:pt>
                <c:pt idx="75">
                  <c:v>842565</c:v>
                </c:pt>
                <c:pt idx="76">
                  <c:v>936718</c:v>
                </c:pt>
                <c:pt idx="77">
                  <c:v>910247</c:v>
                </c:pt>
                <c:pt idx="78">
                  <c:v>977076</c:v>
                </c:pt>
                <c:pt idx="79">
                  <c:v>926834</c:v>
                </c:pt>
                <c:pt idx="80">
                  <c:v>811151</c:v>
                </c:pt>
                <c:pt idx="81">
                  <c:v>749809</c:v>
                </c:pt>
                <c:pt idx="82">
                  <c:v>714716</c:v>
                </c:pt>
                <c:pt idx="83">
                  <c:v>714443</c:v>
                </c:pt>
                <c:pt idx="84">
                  <c:v>822519</c:v>
                </c:pt>
                <c:pt idx="85">
                  <c:v>771445</c:v>
                </c:pt>
                <c:pt idx="86">
                  <c:v>692093</c:v>
                </c:pt>
                <c:pt idx="87">
                  <c:v>749586</c:v>
                </c:pt>
                <c:pt idx="88">
                  <c:v>756597</c:v>
                </c:pt>
                <c:pt idx="89">
                  <c:v>731662</c:v>
                </c:pt>
                <c:pt idx="90">
                  <c:v>727313</c:v>
                </c:pt>
                <c:pt idx="91">
                  <c:v>711183</c:v>
                </c:pt>
              </c:numCache>
            </c:numRef>
          </c:val>
          <c:smooth val="0"/>
          <c:extLst>
            <c:ext xmlns:c16="http://schemas.microsoft.com/office/drawing/2014/chart" uri="{C3380CC4-5D6E-409C-BE32-E72D297353CC}">
              <c16:uniqueId val="{00000000-40C1-4D36-8913-4F0853E7583F}"/>
            </c:ext>
          </c:extLst>
        </c:ser>
        <c:dLbls>
          <c:showLegendKey val="0"/>
          <c:showVal val="0"/>
          <c:showCatName val="0"/>
          <c:showSerName val="0"/>
          <c:showPercent val="0"/>
          <c:showBubbleSize val="0"/>
        </c:dLbls>
        <c:smooth val="0"/>
        <c:axId val="355352008"/>
        <c:axId val="357420016"/>
      </c:lineChart>
      <c:dateAx>
        <c:axId val="355352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420016"/>
        <c:crosses val="autoZero"/>
        <c:auto val="1"/>
        <c:lblOffset val="100"/>
        <c:baseTimeUnit val="days"/>
      </c:dateAx>
      <c:valAx>
        <c:axId val="357420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352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Sheet1!$A$2:$A$93</c:f>
              <c:numCache>
                <c:formatCode>m/d/yyyy</c:formatCode>
                <c:ptCount val="9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pt idx="73">
                  <c:v>43355</c:v>
                </c:pt>
                <c:pt idx="74">
                  <c:v>43356</c:v>
                </c:pt>
                <c:pt idx="75">
                  <c:v>43357</c:v>
                </c:pt>
                <c:pt idx="76">
                  <c:v>43358</c:v>
                </c:pt>
                <c:pt idx="77">
                  <c:v>43359</c:v>
                </c:pt>
                <c:pt idx="78">
                  <c:v>43360</c:v>
                </c:pt>
                <c:pt idx="79">
                  <c:v>43361</c:v>
                </c:pt>
                <c:pt idx="80">
                  <c:v>43362</c:v>
                </c:pt>
                <c:pt idx="81">
                  <c:v>43363</c:v>
                </c:pt>
                <c:pt idx="82">
                  <c:v>43364</c:v>
                </c:pt>
                <c:pt idx="83">
                  <c:v>43365</c:v>
                </c:pt>
                <c:pt idx="84">
                  <c:v>43366</c:v>
                </c:pt>
                <c:pt idx="85">
                  <c:v>43367</c:v>
                </c:pt>
                <c:pt idx="86">
                  <c:v>43368</c:v>
                </c:pt>
                <c:pt idx="87">
                  <c:v>43369</c:v>
                </c:pt>
                <c:pt idx="88">
                  <c:v>43370</c:v>
                </c:pt>
                <c:pt idx="89">
                  <c:v>43371</c:v>
                </c:pt>
                <c:pt idx="90">
                  <c:v>43372</c:v>
                </c:pt>
                <c:pt idx="91">
                  <c:v>43373</c:v>
                </c:pt>
              </c:numCache>
            </c:numRef>
          </c:cat>
          <c:val>
            <c:numRef>
              <c:f>Sheet1!$B$2:$B$93</c:f>
              <c:numCache>
                <c:formatCode>General</c:formatCode>
                <c:ptCount val="92"/>
                <c:pt idx="0">
                  <c:v>6643</c:v>
                </c:pt>
                <c:pt idx="1">
                  <c:v>4704</c:v>
                </c:pt>
                <c:pt idx="2">
                  <c:v>1910</c:v>
                </c:pt>
                <c:pt idx="3">
                  <c:v>7048</c:v>
                </c:pt>
                <c:pt idx="4">
                  <c:v>2243</c:v>
                </c:pt>
                <c:pt idx="5">
                  <c:v>2398</c:v>
                </c:pt>
                <c:pt idx="6">
                  <c:v>6779</c:v>
                </c:pt>
                <c:pt idx="7">
                  <c:v>9099</c:v>
                </c:pt>
                <c:pt idx="8">
                  <c:v>7358</c:v>
                </c:pt>
                <c:pt idx="9">
                  <c:v>3455</c:v>
                </c:pt>
                <c:pt idx="10">
                  <c:v>5720</c:v>
                </c:pt>
                <c:pt idx="11">
                  <c:v>87940</c:v>
                </c:pt>
                <c:pt idx="12">
                  <c:v>10052</c:v>
                </c:pt>
                <c:pt idx="13">
                  <c:v>9737</c:v>
                </c:pt>
                <c:pt idx="14">
                  <c:v>24024</c:v>
                </c:pt>
                <c:pt idx="15">
                  <c:v>19947</c:v>
                </c:pt>
                <c:pt idx="16">
                  <c:v>585</c:v>
                </c:pt>
                <c:pt idx="17">
                  <c:v>2228</c:v>
                </c:pt>
                <c:pt idx="18">
                  <c:v>2357</c:v>
                </c:pt>
                <c:pt idx="19">
                  <c:v>1043</c:v>
                </c:pt>
                <c:pt idx="20">
                  <c:v>1711</c:v>
                </c:pt>
                <c:pt idx="21">
                  <c:v>1286</c:v>
                </c:pt>
                <c:pt idx="22">
                  <c:v>667</c:v>
                </c:pt>
                <c:pt idx="23">
                  <c:v>620</c:v>
                </c:pt>
                <c:pt idx="24">
                  <c:v>4869</c:v>
                </c:pt>
                <c:pt idx="25">
                  <c:v>7212</c:v>
                </c:pt>
                <c:pt idx="26">
                  <c:v>7129</c:v>
                </c:pt>
                <c:pt idx="27">
                  <c:v>9267</c:v>
                </c:pt>
                <c:pt idx="28">
                  <c:v>7333</c:v>
                </c:pt>
                <c:pt idx="29">
                  <c:v>8218</c:v>
                </c:pt>
                <c:pt idx="30">
                  <c:v>11792</c:v>
                </c:pt>
                <c:pt idx="31">
                  <c:v>3028</c:v>
                </c:pt>
                <c:pt idx="32">
                  <c:v>379</c:v>
                </c:pt>
                <c:pt idx="33">
                  <c:v>903</c:v>
                </c:pt>
                <c:pt idx="34">
                  <c:v>881</c:v>
                </c:pt>
                <c:pt idx="35">
                  <c:v>512</c:v>
                </c:pt>
                <c:pt idx="36">
                  <c:v>1264</c:v>
                </c:pt>
                <c:pt idx="37">
                  <c:v>35743</c:v>
                </c:pt>
                <c:pt idx="38">
                  <c:v>20986</c:v>
                </c:pt>
                <c:pt idx="39">
                  <c:v>18348</c:v>
                </c:pt>
                <c:pt idx="40">
                  <c:v>17881</c:v>
                </c:pt>
                <c:pt idx="41">
                  <c:v>105228</c:v>
                </c:pt>
                <c:pt idx="42">
                  <c:v>89432</c:v>
                </c:pt>
                <c:pt idx="43">
                  <c:v>1436</c:v>
                </c:pt>
                <c:pt idx="44">
                  <c:v>5213</c:v>
                </c:pt>
                <c:pt idx="45">
                  <c:v>2401</c:v>
                </c:pt>
                <c:pt idx="46">
                  <c:v>1923</c:v>
                </c:pt>
                <c:pt idx="47">
                  <c:v>1794</c:v>
                </c:pt>
                <c:pt idx="48">
                  <c:v>1303</c:v>
                </c:pt>
                <c:pt idx="49">
                  <c:v>778</c:v>
                </c:pt>
                <c:pt idx="50">
                  <c:v>1314</c:v>
                </c:pt>
                <c:pt idx="51">
                  <c:v>2507</c:v>
                </c:pt>
                <c:pt idx="52">
                  <c:v>1961</c:v>
                </c:pt>
                <c:pt idx="53">
                  <c:v>5262</c:v>
                </c:pt>
                <c:pt idx="54">
                  <c:v>7304</c:v>
                </c:pt>
                <c:pt idx="55">
                  <c:v>11774</c:v>
                </c:pt>
                <c:pt idx="56">
                  <c:v>11703</c:v>
                </c:pt>
                <c:pt idx="57">
                  <c:v>22152</c:v>
                </c:pt>
                <c:pt idx="58">
                  <c:v>569690</c:v>
                </c:pt>
                <c:pt idx="59">
                  <c:v>580971</c:v>
                </c:pt>
                <c:pt idx="60">
                  <c:v>555385</c:v>
                </c:pt>
                <c:pt idx="61">
                  <c:v>577489</c:v>
                </c:pt>
                <c:pt idx="62">
                  <c:v>689228</c:v>
                </c:pt>
                <c:pt idx="63">
                  <c:v>863423</c:v>
                </c:pt>
                <c:pt idx="64">
                  <c:v>813064</c:v>
                </c:pt>
                <c:pt idx="65">
                  <c:v>783872</c:v>
                </c:pt>
                <c:pt idx="66">
                  <c:v>708635</c:v>
                </c:pt>
                <c:pt idx="67">
                  <c:v>717177</c:v>
                </c:pt>
                <c:pt idx="68">
                  <c:v>680252</c:v>
                </c:pt>
                <c:pt idx="69">
                  <c:v>721829</c:v>
                </c:pt>
                <c:pt idx="70">
                  <c:v>717426</c:v>
                </c:pt>
                <c:pt idx="71">
                  <c:v>707146</c:v>
                </c:pt>
                <c:pt idx="72">
                  <c:v>802263</c:v>
                </c:pt>
                <c:pt idx="73">
                  <c:v>738908</c:v>
                </c:pt>
                <c:pt idx="74">
                  <c:v>794880</c:v>
                </c:pt>
                <c:pt idx="75">
                  <c:v>733512</c:v>
                </c:pt>
                <c:pt idx="76">
                  <c:v>800039</c:v>
                </c:pt>
                <c:pt idx="77">
                  <c:v>810226</c:v>
                </c:pt>
                <c:pt idx="78">
                  <c:v>858456</c:v>
                </c:pt>
                <c:pt idx="79">
                  <c:v>861852</c:v>
                </c:pt>
                <c:pt idx="80">
                  <c:v>723400</c:v>
                </c:pt>
                <c:pt idx="81">
                  <c:v>661698</c:v>
                </c:pt>
                <c:pt idx="82">
                  <c:v>633605</c:v>
                </c:pt>
                <c:pt idx="83">
                  <c:v>610416</c:v>
                </c:pt>
                <c:pt idx="84">
                  <c:v>711706</c:v>
                </c:pt>
                <c:pt idx="85">
                  <c:v>676559</c:v>
                </c:pt>
                <c:pt idx="86">
                  <c:v>623552</c:v>
                </c:pt>
                <c:pt idx="87">
                  <c:v>642214</c:v>
                </c:pt>
                <c:pt idx="88">
                  <c:v>664084</c:v>
                </c:pt>
                <c:pt idx="89">
                  <c:v>617043</c:v>
                </c:pt>
                <c:pt idx="90">
                  <c:v>672027</c:v>
                </c:pt>
                <c:pt idx="91">
                  <c:v>623665</c:v>
                </c:pt>
              </c:numCache>
            </c:numRef>
          </c:val>
          <c:smooth val="0"/>
          <c:extLst>
            <c:ext xmlns:c16="http://schemas.microsoft.com/office/drawing/2014/chart" uri="{C3380CC4-5D6E-409C-BE32-E72D297353CC}">
              <c16:uniqueId val="{00000000-6443-4BF5-83F9-B7B268A6D328}"/>
            </c:ext>
          </c:extLst>
        </c:ser>
        <c:dLbls>
          <c:showLegendKey val="0"/>
          <c:showVal val="0"/>
          <c:showCatName val="0"/>
          <c:showSerName val="0"/>
          <c:showPercent val="0"/>
          <c:showBubbleSize val="0"/>
        </c:dLbls>
        <c:smooth val="0"/>
        <c:axId val="358450216"/>
        <c:axId val="358441360"/>
      </c:lineChart>
      <c:dateAx>
        <c:axId val="358450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441360"/>
        <c:crosses val="autoZero"/>
        <c:auto val="1"/>
        <c:lblOffset val="100"/>
        <c:baseTimeUnit val="days"/>
      </c:dateAx>
      <c:valAx>
        <c:axId val="358441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450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Sheet1!$A$2:$A$93</c:f>
              <c:numCache>
                <c:formatCode>m/d/yyyy</c:formatCode>
                <c:ptCount val="9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pt idx="73">
                  <c:v>43355</c:v>
                </c:pt>
                <c:pt idx="74">
                  <c:v>43356</c:v>
                </c:pt>
                <c:pt idx="75">
                  <c:v>43357</c:v>
                </c:pt>
                <c:pt idx="76">
                  <c:v>43358</c:v>
                </c:pt>
                <c:pt idx="77">
                  <c:v>43359</c:v>
                </c:pt>
                <c:pt idx="78">
                  <c:v>43360</c:v>
                </c:pt>
                <c:pt idx="79">
                  <c:v>43361</c:v>
                </c:pt>
                <c:pt idx="80">
                  <c:v>43362</c:v>
                </c:pt>
                <c:pt idx="81">
                  <c:v>43363</c:v>
                </c:pt>
                <c:pt idx="82">
                  <c:v>43364</c:v>
                </c:pt>
                <c:pt idx="83">
                  <c:v>43365</c:v>
                </c:pt>
                <c:pt idx="84">
                  <c:v>43366</c:v>
                </c:pt>
                <c:pt idx="85">
                  <c:v>43367</c:v>
                </c:pt>
                <c:pt idx="86">
                  <c:v>43368</c:v>
                </c:pt>
                <c:pt idx="87">
                  <c:v>43369</c:v>
                </c:pt>
                <c:pt idx="88">
                  <c:v>43370</c:v>
                </c:pt>
                <c:pt idx="89">
                  <c:v>43371</c:v>
                </c:pt>
                <c:pt idx="90">
                  <c:v>43372</c:v>
                </c:pt>
                <c:pt idx="91">
                  <c:v>43373</c:v>
                </c:pt>
              </c:numCache>
            </c:numRef>
          </c:cat>
          <c:val>
            <c:numRef>
              <c:f>Sheet1!$B$2:$B$93</c:f>
              <c:numCache>
                <c:formatCode>General</c:formatCode>
                <c:ptCount val="92"/>
                <c:pt idx="0">
                  <c:v>371</c:v>
                </c:pt>
                <c:pt idx="1">
                  <c:v>309</c:v>
                </c:pt>
                <c:pt idx="2">
                  <c:v>172</c:v>
                </c:pt>
                <c:pt idx="3">
                  <c:v>395</c:v>
                </c:pt>
                <c:pt idx="4">
                  <c:v>213</c:v>
                </c:pt>
                <c:pt idx="5">
                  <c:v>268</c:v>
                </c:pt>
                <c:pt idx="6">
                  <c:v>527</c:v>
                </c:pt>
                <c:pt idx="7">
                  <c:v>605</c:v>
                </c:pt>
                <c:pt idx="8">
                  <c:v>525</c:v>
                </c:pt>
                <c:pt idx="9">
                  <c:v>335</c:v>
                </c:pt>
                <c:pt idx="10">
                  <c:v>469</c:v>
                </c:pt>
                <c:pt idx="11">
                  <c:v>1735</c:v>
                </c:pt>
                <c:pt idx="12">
                  <c:v>947</c:v>
                </c:pt>
                <c:pt idx="13">
                  <c:v>360</c:v>
                </c:pt>
                <c:pt idx="14">
                  <c:v>509</c:v>
                </c:pt>
                <c:pt idx="15">
                  <c:v>460</c:v>
                </c:pt>
                <c:pt idx="16">
                  <c:v>164</c:v>
                </c:pt>
                <c:pt idx="17">
                  <c:v>247</c:v>
                </c:pt>
                <c:pt idx="18">
                  <c:v>242</c:v>
                </c:pt>
                <c:pt idx="19">
                  <c:v>188</c:v>
                </c:pt>
                <c:pt idx="20">
                  <c:v>177</c:v>
                </c:pt>
                <c:pt idx="21">
                  <c:v>147</c:v>
                </c:pt>
                <c:pt idx="22">
                  <c:v>157</c:v>
                </c:pt>
                <c:pt idx="23">
                  <c:v>177</c:v>
                </c:pt>
                <c:pt idx="24">
                  <c:v>623</c:v>
                </c:pt>
                <c:pt idx="25">
                  <c:v>1412</c:v>
                </c:pt>
                <c:pt idx="26">
                  <c:v>1193</c:v>
                </c:pt>
                <c:pt idx="27">
                  <c:v>1279</c:v>
                </c:pt>
                <c:pt idx="28">
                  <c:v>1180</c:v>
                </c:pt>
                <c:pt idx="29">
                  <c:v>1267</c:v>
                </c:pt>
                <c:pt idx="30">
                  <c:v>1254</c:v>
                </c:pt>
                <c:pt idx="31">
                  <c:v>483</c:v>
                </c:pt>
                <c:pt idx="32">
                  <c:v>186</c:v>
                </c:pt>
                <c:pt idx="33">
                  <c:v>191</c:v>
                </c:pt>
                <c:pt idx="34">
                  <c:v>175</c:v>
                </c:pt>
                <c:pt idx="35">
                  <c:v>142</c:v>
                </c:pt>
                <c:pt idx="36">
                  <c:v>188</c:v>
                </c:pt>
                <c:pt idx="37">
                  <c:v>900</c:v>
                </c:pt>
                <c:pt idx="38">
                  <c:v>706</c:v>
                </c:pt>
                <c:pt idx="39">
                  <c:v>455</c:v>
                </c:pt>
                <c:pt idx="40">
                  <c:v>835</c:v>
                </c:pt>
                <c:pt idx="41">
                  <c:v>783</c:v>
                </c:pt>
                <c:pt idx="42">
                  <c:v>557</c:v>
                </c:pt>
                <c:pt idx="43">
                  <c:v>182</c:v>
                </c:pt>
                <c:pt idx="44">
                  <c:v>439</c:v>
                </c:pt>
                <c:pt idx="45">
                  <c:v>301</c:v>
                </c:pt>
                <c:pt idx="46">
                  <c:v>256</c:v>
                </c:pt>
                <c:pt idx="47">
                  <c:v>206</c:v>
                </c:pt>
                <c:pt idx="48">
                  <c:v>167</c:v>
                </c:pt>
                <c:pt idx="49">
                  <c:v>139</c:v>
                </c:pt>
                <c:pt idx="50">
                  <c:v>166</c:v>
                </c:pt>
                <c:pt idx="51">
                  <c:v>250</c:v>
                </c:pt>
                <c:pt idx="52">
                  <c:v>220</c:v>
                </c:pt>
                <c:pt idx="53">
                  <c:v>616</c:v>
                </c:pt>
                <c:pt idx="54">
                  <c:v>1216</c:v>
                </c:pt>
                <c:pt idx="55">
                  <c:v>1857</c:v>
                </c:pt>
                <c:pt idx="56">
                  <c:v>1641</c:v>
                </c:pt>
                <c:pt idx="57">
                  <c:v>1670</c:v>
                </c:pt>
                <c:pt idx="58">
                  <c:v>10559</c:v>
                </c:pt>
                <c:pt idx="59">
                  <c:v>9801</c:v>
                </c:pt>
                <c:pt idx="60">
                  <c:v>9231</c:v>
                </c:pt>
                <c:pt idx="61">
                  <c:v>9003</c:v>
                </c:pt>
                <c:pt idx="62">
                  <c:v>7401</c:v>
                </c:pt>
                <c:pt idx="63">
                  <c:v>9848</c:v>
                </c:pt>
                <c:pt idx="64">
                  <c:v>10519</c:v>
                </c:pt>
                <c:pt idx="65">
                  <c:v>8989</c:v>
                </c:pt>
                <c:pt idx="66">
                  <c:v>7825</c:v>
                </c:pt>
                <c:pt idx="67">
                  <c:v>7736</c:v>
                </c:pt>
                <c:pt idx="68">
                  <c:v>7462</c:v>
                </c:pt>
                <c:pt idx="69">
                  <c:v>7853</c:v>
                </c:pt>
                <c:pt idx="70">
                  <c:v>10719</c:v>
                </c:pt>
                <c:pt idx="71">
                  <c:v>9397</c:v>
                </c:pt>
                <c:pt idx="72">
                  <c:v>8421</c:v>
                </c:pt>
                <c:pt idx="73">
                  <c:v>7330</c:v>
                </c:pt>
                <c:pt idx="74">
                  <c:v>8449</c:v>
                </c:pt>
                <c:pt idx="75">
                  <c:v>8785</c:v>
                </c:pt>
                <c:pt idx="76">
                  <c:v>9975</c:v>
                </c:pt>
                <c:pt idx="77">
                  <c:v>10589</c:v>
                </c:pt>
                <c:pt idx="78">
                  <c:v>10902</c:v>
                </c:pt>
                <c:pt idx="79">
                  <c:v>11029</c:v>
                </c:pt>
                <c:pt idx="80">
                  <c:v>8669</c:v>
                </c:pt>
                <c:pt idx="81">
                  <c:v>7641</c:v>
                </c:pt>
                <c:pt idx="82">
                  <c:v>7890</c:v>
                </c:pt>
                <c:pt idx="83">
                  <c:v>7338</c:v>
                </c:pt>
                <c:pt idx="84">
                  <c:v>8796</c:v>
                </c:pt>
                <c:pt idx="85">
                  <c:v>8303</c:v>
                </c:pt>
                <c:pt idx="86">
                  <c:v>8433</c:v>
                </c:pt>
                <c:pt idx="87">
                  <c:v>9237</c:v>
                </c:pt>
                <c:pt idx="88">
                  <c:v>9485</c:v>
                </c:pt>
                <c:pt idx="89">
                  <c:v>8098</c:v>
                </c:pt>
                <c:pt idx="90">
                  <c:v>7682</c:v>
                </c:pt>
                <c:pt idx="91">
                  <c:v>7714</c:v>
                </c:pt>
              </c:numCache>
            </c:numRef>
          </c:val>
          <c:smooth val="0"/>
          <c:extLst>
            <c:ext xmlns:c16="http://schemas.microsoft.com/office/drawing/2014/chart" uri="{C3380CC4-5D6E-409C-BE32-E72D297353CC}">
              <c16:uniqueId val="{00000000-C38F-481E-A50D-46BD9D220155}"/>
            </c:ext>
          </c:extLst>
        </c:ser>
        <c:dLbls>
          <c:showLegendKey val="0"/>
          <c:showVal val="0"/>
          <c:showCatName val="0"/>
          <c:showSerName val="0"/>
          <c:showPercent val="0"/>
          <c:showBubbleSize val="0"/>
        </c:dLbls>
        <c:smooth val="0"/>
        <c:axId val="358442344"/>
        <c:axId val="358444640"/>
      </c:lineChart>
      <c:dateAx>
        <c:axId val="358442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444640"/>
        <c:crosses val="autoZero"/>
        <c:auto val="1"/>
        <c:lblOffset val="100"/>
        <c:baseTimeUnit val="days"/>
      </c:dateAx>
      <c:valAx>
        <c:axId val="358444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442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Viral Reach</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42382</c:v>
                </c:pt>
              </c:numCache>
            </c:numRef>
          </c:val>
          <c:extLst>
            <c:ext xmlns:c16="http://schemas.microsoft.com/office/drawing/2014/chart" uri="{C3380CC4-5D6E-409C-BE32-E72D297353CC}">
              <c16:uniqueId val="{00000000-7F7C-4402-9F39-D7E33972CB65}"/>
            </c:ext>
          </c:extLst>
        </c:ser>
        <c:ser>
          <c:idx val="1"/>
          <c:order val="1"/>
          <c:tx>
            <c:strRef>
              <c:f>Sheet1!$C$1</c:f>
              <c:strCache>
                <c:ptCount val="1"/>
                <c:pt idx="0">
                  <c:v>Organic Reach</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26821</c:v>
                </c:pt>
              </c:numCache>
            </c:numRef>
          </c:val>
          <c:extLst>
            <c:ext xmlns:c16="http://schemas.microsoft.com/office/drawing/2014/chart" uri="{C3380CC4-5D6E-409C-BE32-E72D297353CC}">
              <c16:uniqueId val="{00000001-7F7C-4402-9F39-D7E33972CB65}"/>
            </c:ext>
          </c:extLst>
        </c:ser>
        <c:ser>
          <c:idx val="2"/>
          <c:order val="2"/>
          <c:tx>
            <c:strRef>
              <c:f>Sheet1!$D$1</c:f>
              <c:strCache>
                <c:ptCount val="1"/>
                <c:pt idx="0">
                  <c:v>Paid Reach</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6427164</c:v>
                </c:pt>
              </c:numCache>
            </c:numRef>
          </c:val>
          <c:extLst>
            <c:ext xmlns:c16="http://schemas.microsoft.com/office/drawing/2014/chart" uri="{C3380CC4-5D6E-409C-BE32-E72D297353CC}">
              <c16:uniqueId val="{00000002-7F7C-4402-9F39-D7E33972CB65}"/>
            </c:ext>
          </c:extLst>
        </c:ser>
        <c:dLbls>
          <c:showLegendKey val="0"/>
          <c:showVal val="0"/>
          <c:showCatName val="0"/>
          <c:showSerName val="0"/>
          <c:showPercent val="0"/>
          <c:showBubbleSize val="0"/>
        </c:dLbls>
        <c:gapWidth val="219"/>
        <c:overlap val="-27"/>
        <c:axId val="358453824"/>
        <c:axId val="358454152"/>
      </c:barChart>
      <c:catAx>
        <c:axId val="358453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454152"/>
        <c:crosses val="autoZero"/>
        <c:auto val="1"/>
        <c:lblAlgn val="ctr"/>
        <c:lblOffset val="100"/>
        <c:noMultiLvlLbl val="0"/>
      </c:catAx>
      <c:valAx>
        <c:axId val="358454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453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2367</c:v>
                </c:pt>
                <c:pt idx="1">
                  <c:v>39292</c:v>
                </c:pt>
                <c:pt idx="2">
                  <c:v>49571</c:v>
                </c:pt>
                <c:pt idx="3">
                  <c:v>25011</c:v>
                </c:pt>
                <c:pt idx="4">
                  <c:v>10026</c:v>
                </c:pt>
                <c:pt idx="5">
                  <c:v>4850</c:v>
                </c:pt>
                <c:pt idx="6">
                  <c:v>2438</c:v>
                </c:pt>
              </c:numCache>
            </c:numRef>
          </c:val>
          <c:extLst>
            <c:ext xmlns:c16="http://schemas.microsoft.com/office/drawing/2014/chart" uri="{C3380CC4-5D6E-409C-BE32-E72D297353CC}">
              <c16:uniqueId val="{00000000-1870-422B-A126-023920BD6D32}"/>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1462</c:v>
                </c:pt>
                <c:pt idx="1">
                  <c:v>25583</c:v>
                </c:pt>
                <c:pt idx="2">
                  <c:v>23625</c:v>
                </c:pt>
                <c:pt idx="3">
                  <c:v>10934</c:v>
                </c:pt>
                <c:pt idx="4">
                  <c:v>4570</c:v>
                </c:pt>
                <c:pt idx="5">
                  <c:v>2005</c:v>
                </c:pt>
                <c:pt idx="6">
                  <c:v>1560</c:v>
                </c:pt>
              </c:numCache>
            </c:numRef>
          </c:val>
          <c:extLst>
            <c:ext xmlns:c16="http://schemas.microsoft.com/office/drawing/2014/chart" uri="{C3380CC4-5D6E-409C-BE32-E72D297353CC}">
              <c16:uniqueId val="{00000001-1870-422B-A126-023920BD6D32}"/>
            </c:ext>
          </c:extLst>
        </c:ser>
        <c:dLbls>
          <c:showLegendKey val="0"/>
          <c:showVal val="0"/>
          <c:showCatName val="0"/>
          <c:showSerName val="0"/>
          <c:showPercent val="0"/>
          <c:showBubbleSize val="0"/>
        </c:dLbls>
        <c:gapWidth val="219"/>
        <c:overlap val="-27"/>
        <c:axId val="358572224"/>
        <c:axId val="358577800"/>
      </c:barChart>
      <c:catAx>
        <c:axId val="358572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577800"/>
        <c:crosses val="autoZero"/>
        <c:auto val="1"/>
        <c:lblAlgn val="ctr"/>
        <c:lblOffset val="100"/>
        <c:noMultiLvlLbl val="0"/>
      </c:catAx>
      <c:valAx>
        <c:axId val="358577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572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Sheet1!$A$2:$A$93</c:f>
              <c:numCache>
                <c:formatCode>m/d/yyyy</c:formatCode>
                <c:ptCount val="9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pt idx="73">
                  <c:v>43355</c:v>
                </c:pt>
                <c:pt idx="74">
                  <c:v>43356</c:v>
                </c:pt>
                <c:pt idx="75">
                  <c:v>43357</c:v>
                </c:pt>
                <c:pt idx="76">
                  <c:v>43358</c:v>
                </c:pt>
                <c:pt idx="77">
                  <c:v>43359</c:v>
                </c:pt>
                <c:pt idx="78">
                  <c:v>43360</c:v>
                </c:pt>
                <c:pt idx="79">
                  <c:v>43361</c:v>
                </c:pt>
                <c:pt idx="80">
                  <c:v>43362</c:v>
                </c:pt>
                <c:pt idx="81">
                  <c:v>43363</c:v>
                </c:pt>
                <c:pt idx="82">
                  <c:v>43364</c:v>
                </c:pt>
                <c:pt idx="83">
                  <c:v>43365</c:v>
                </c:pt>
                <c:pt idx="84">
                  <c:v>43366</c:v>
                </c:pt>
                <c:pt idx="85">
                  <c:v>43367</c:v>
                </c:pt>
                <c:pt idx="86">
                  <c:v>43368</c:v>
                </c:pt>
                <c:pt idx="87">
                  <c:v>43369</c:v>
                </c:pt>
                <c:pt idx="88">
                  <c:v>43370</c:v>
                </c:pt>
                <c:pt idx="89">
                  <c:v>43371</c:v>
                </c:pt>
                <c:pt idx="90">
                  <c:v>43372</c:v>
                </c:pt>
                <c:pt idx="91">
                  <c:v>43373</c:v>
                </c:pt>
              </c:numCache>
            </c:numRef>
          </c:cat>
          <c:val>
            <c:numRef>
              <c:f>Sheet1!$B$2:$B$93</c:f>
              <c:numCache>
                <c:formatCode>General</c:formatCode>
                <c:ptCount val="92"/>
                <c:pt idx="0">
                  <c:v>181265</c:v>
                </c:pt>
                <c:pt idx="1">
                  <c:v>181317</c:v>
                </c:pt>
                <c:pt idx="2">
                  <c:v>181437</c:v>
                </c:pt>
                <c:pt idx="3">
                  <c:v>181512</c:v>
                </c:pt>
                <c:pt idx="4">
                  <c:v>181533</c:v>
                </c:pt>
                <c:pt idx="5">
                  <c:v>181642</c:v>
                </c:pt>
                <c:pt idx="6">
                  <c:v>181875</c:v>
                </c:pt>
                <c:pt idx="7">
                  <c:v>182148</c:v>
                </c:pt>
                <c:pt idx="8">
                  <c:v>182297</c:v>
                </c:pt>
                <c:pt idx="9">
                  <c:v>182408</c:v>
                </c:pt>
                <c:pt idx="10">
                  <c:v>182663</c:v>
                </c:pt>
                <c:pt idx="11">
                  <c:v>182925</c:v>
                </c:pt>
                <c:pt idx="12">
                  <c:v>182978</c:v>
                </c:pt>
                <c:pt idx="13">
                  <c:v>182990</c:v>
                </c:pt>
                <c:pt idx="14">
                  <c:v>182993</c:v>
                </c:pt>
                <c:pt idx="15">
                  <c:v>183007</c:v>
                </c:pt>
                <c:pt idx="16">
                  <c:v>183024</c:v>
                </c:pt>
                <c:pt idx="17">
                  <c:v>183035</c:v>
                </c:pt>
                <c:pt idx="18">
                  <c:v>183066</c:v>
                </c:pt>
                <c:pt idx="19">
                  <c:v>183058</c:v>
                </c:pt>
                <c:pt idx="20">
                  <c:v>183061</c:v>
                </c:pt>
                <c:pt idx="21">
                  <c:v>183068</c:v>
                </c:pt>
                <c:pt idx="22">
                  <c:v>183070</c:v>
                </c:pt>
                <c:pt idx="23">
                  <c:v>183078</c:v>
                </c:pt>
                <c:pt idx="24">
                  <c:v>183710</c:v>
                </c:pt>
                <c:pt idx="25">
                  <c:v>184727</c:v>
                </c:pt>
                <c:pt idx="26">
                  <c:v>185628</c:v>
                </c:pt>
                <c:pt idx="27">
                  <c:v>186484</c:v>
                </c:pt>
                <c:pt idx="28">
                  <c:v>187343</c:v>
                </c:pt>
                <c:pt idx="29">
                  <c:v>188270</c:v>
                </c:pt>
                <c:pt idx="30">
                  <c:v>189105</c:v>
                </c:pt>
                <c:pt idx="31">
                  <c:v>189126</c:v>
                </c:pt>
                <c:pt idx="32">
                  <c:v>189137</c:v>
                </c:pt>
                <c:pt idx="33">
                  <c:v>189148</c:v>
                </c:pt>
                <c:pt idx="34">
                  <c:v>189136</c:v>
                </c:pt>
                <c:pt idx="35">
                  <c:v>189144</c:v>
                </c:pt>
                <c:pt idx="36">
                  <c:v>189148</c:v>
                </c:pt>
                <c:pt idx="37">
                  <c:v>189160</c:v>
                </c:pt>
                <c:pt idx="38">
                  <c:v>189175</c:v>
                </c:pt>
                <c:pt idx="39">
                  <c:v>189174</c:v>
                </c:pt>
                <c:pt idx="40">
                  <c:v>189194</c:v>
                </c:pt>
                <c:pt idx="41">
                  <c:v>189204</c:v>
                </c:pt>
                <c:pt idx="42">
                  <c:v>189215</c:v>
                </c:pt>
                <c:pt idx="43">
                  <c:v>189229</c:v>
                </c:pt>
                <c:pt idx="44">
                  <c:v>189233</c:v>
                </c:pt>
                <c:pt idx="45">
                  <c:v>189243</c:v>
                </c:pt>
                <c:pt idx="46">
                  <c:v>189256</c:v>
                </c:pt>
                <c:pt idx="47">
                  <c:v>189268</c:v>
                </c:pt>
                <c:pt idx="48">
                  <c:v>189274</c:v>
                </c:pt>
                <c:pt idx="49">
                  <c:v>189281</c:v>
                </c:pt>
                <c:pt idx="50">
                  <c:v>189302</c:v>
                </c:pt>
                <c:pt idx="51">
                  <c:v>189299</c:v>
                </c:pt>
                <c:pt idx="52">
                  <c:v>189304</c:v>
                </c:pt>
                <c:pt idx="53">
                  <c:v>189849</c:v>
                </c:pt>
                <c:pt idx="54">
                  <c:v>190798</c:v>
                </c:pt>
                <c:pt idx="55">
                  <c:v>192011</c:v>
                </c:pt>
                <c:pt idx="56">
                  <c:v>193110</c:v>
                </c:pt>
                <c:pt idx="57">
                  <c:v>194228</c:v>
                </c:pt>
                <c:pt idx="58">
                  <c:v>194796</c:v>
                </c:pt>
                <c:pt idx="59">
                  <c:v>195947</c:v>
                </c:pt>
                <c:pt idx="60">
                  <c:v>197129</c:v>
                </c:pt>
                <c:pt idx="61">
                  <c:v>197978</c:v>
                </c:pt>
                <c:pt idx="62">
                  <c:v>198051</c:v>
                </c:pt>
                <c:pt idx="63">
                  <c:v>198120</c:v>
                </c:pt>
                <c:pt idx="64">
                  <c:v>198193</c:v>
                </c:pt>
                <c:pt idx="65">
                  <c:v>198266</c:v>
                </c:pt>
                <c:pt idx="66">
                  <c:v>198355</c:v>
                </c:pt>
                <c:pt idx="67">
                  <c:v>198422</c:v>
                </c:pt>
                <c:pt idx="68">
                  <c:v>198490</c:v>
                </c:pt>
                <c:pt idx="69">
                  <c:v>198532</c:v>
                </c:pt>
                <c:pt idx="70">
                  <c:v>198562</c:v>
                </c:pt>
                <c:pt idx="71">
                  <c:v>198595</c:v>
                </c:pt>
                <c:pt idx="72">
                  <c:v>198659</c:v>
                </c:pt>
                <c:pt idx="73">
                  <c:v>198723</c:v>
                </c:pt>
                <c:pt idx="74">
                  <c:v>198727</c:v>
                </c:pt>
                <c:pt idx="75">
                  <c:v>198777</c:v>
                </c:pt>
                <c:pt idx="76">
                  <c:v>198814</c:v>
                </c:pt>
                <c:pt idx="77">
                  <c:v>198859</c:v>
                </c:pt>
                <c:pt idx="78">
                  <c:v>198915</c:v>
                </c:pt>
                <c:pt idx="79">
                  <c:v>198963</c:v>
                </c:pt>
                <c:pt idx="80">
                  <c:v>198994</c:v>
                </c:pt>
                <c:pt idx="81">
                  <c:v>199007</c:v>
                </c:pt>
                <c:pt idx="82">
                  <c:v>199026</c:v>
                </c:pt>
                <c:pt idx="83">
                  <c:v>199037</c:v>
                </c:pt>
                <c:pt idx="84">
                  <c:v>199054</c:v>
                </c:pt>
                <c:pt idx="85">
                  <c:v>199333</c:v>
                </c:pt>
                <c:pt idx="86">
                  <c:v>200099</c:v>
                </c:pt>
                <c:pt idx="87">
                  <c:v>200894</c:v>
                </c:pt>
                <c:pt idx="88">
                  <c:v>201646</c:v>
                </c:pt>
                <c:pt idx="89">
                  <c:v>202389</c:v>
                </c:pt>
                <c:pt idx="90">
                  <c:v>203143</c:v>
                </c:pt>
                <c:pt idx="91">
                  <c:v>203876</c:v>
                </c:pt>
              </c:numCache>
            </c:numRef>
          </c:val>
          <c:smooth val="0"/>
          <c:extLst>
            <c:ext xmlns:c16="http://schemas.microsoft.com/office/drawing/2014/chart" uri="{C3380CC4-5D6E-409C-BE32-E72D297353CC}">
              <c16:uniqueId val="{00000000-0818-47DE-B6CD-AAE33119CBBC}"/>
            </c:ext>
          </c:extLst>
        </c:ser>
        <c:dLbls>
          <c:showLegendKey val="0"/>
          <c:showVal val="0"/>
          <c:showCatName val="0"/>
          <c:showSerName val="0"/>
          <c:showPercent val="0"/>
          <c:showBubbleSize val="0"/>
        </c:dLbls>
        <c:smooth val="0"/>
        <c:axId val="358189288"/>
        <c:axId val="358189616"/>
      </c:lineChart>
      <c:dateAx>
        <c:axId val="358189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89616"/>
        <c:crosses val="autoZero"/>
        <c:auto val="1"/>
        <c:lblOffset val="100"/>
        <c:baseTimeUnit val="days"/>
      </c:dateAx>
      <c:valAx>
        <c:axId val="358189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89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Live Video</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2</c:v>
                </c:pt>
              </c:numCache>
            </c:numRef>
          </c:val>
          <c:extLst>
            <c:ext xmlns:c16="http://schemas.microsoft.com/office/drawing/2014/chart" uri="{C3380CC4-5D6E-409C-BE32-E72D297353CC}">
              <c16:uniqueId val="{00000000-62AE-4DA6-AB10-6029A670B680}"/>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17</c:v>
                </c:pt>
              </c:numCache>
            </c:numRef>
          </c:val>
          <c:extLst>
            <c:ext xmlns:c16="http://schemas.microsoft.com/office/drawing/2014/chart" uri="{C3380CC4-5D6E-409C-BE32-E72D297353CC}">
              <c16:uniqueId val="{00000001-62AE-4DA6-AB10-6029A670B680}"/>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1</c:v>
                </c:pt>
              </c:numCache>
            </c:numRef>
          </c:val>
          <c:extLst>
            <c:ext xmlns:c16="http://schemas.microsoft.com/office/drawing/2014/chart" uri="{C3380CC4-5D6E-409C-BE32-E72D297353CC}">
              <c16:uniqueId val="{00000002-62AE-4DA6-AB10-6029A670B680}"/>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TGP The Generics Pharmacy TGP The Generics Pharmacy</c:v>
                </c:pt>
              </c:strCache>
            </c:strRef>
          </c:cat>
          <c:val>
            <c:numRef>
              <c:f>Sheet1!$E$2</c:f>
              <c:numCache>
                <c:formatCode>General</c:formatCode>
                <c:ptCount val="1"/>
                <c:pt idx="0">
                  <c:v>17</c:v>
                </c:pt>
              </c:numCache>
            </c:numRef>
          </c:val>
          <c:extLst>
            <c:ext xmlns:c16="http://schemas.microsoft.com/office/drawing/2014/chart" uri="{C3380CC4-5D6E-409C-BE32-E72D297353CC}">
              <c16:uniqueId val="{00000003-62AE-4DA6-AB10-6029A670B680}"/>
            </c:ext>
          </c:extLst>
        </c:ser>
        <c:dLbls>
          <c:showLegendKey val="0"/>
          <c:showVal val="0"/>
          <c:showCatName val="0"/>
          <c:showSerName val="0"/>
          <c:showPercent val="0"/>
          <c:showBubbleSize val="0"/>
        </c:dLbls>
        <c:gapWidth val="150"/>
        <c:overlap val="100"/>
        <c:axId val="358192240"/>
        <c:axId val="358192896"/>
      </c:barChart>
      <c:catAx>
        <c:axId val="358192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92896"/>
        <c:crosses val="autoZero"/>
        <c:auto val="1"/>
        <c:lblAlgn val="ctr"/>
        <c:lblOffset val="100"/>
        <c:noMultiLvlLbl val="0"/>
      </c:catAx>
      <c:valAx>
        <c:axId val="358192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92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Sheet1!$A$2:$A$93</c:f>
              <c:numCache>
                <c:formatCode>m/d/yyyy</c:formatCode>
                <c:ptCount val="9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pt idx="73">
                  <c:v>43355</c:v>
                </c:pt>
                <c:pt idx="74">
                  <c:v>43356</c:v>
                </c:pt>
                <c:pt idx="75">
                  <c:v>43357</c:v>
                </c:pt>
                <c:pt idx="76">
                  <c:v>43358</c:v>
                </c:pt>
                <c:pt idx="77">
                  <c:v>43359</c:v>
                </c:pt>
                <c:pt idx="78">
                  <c:v>43360</c:v>
                </c:pt>
                <c:pt idx="79">
                  <c:v>43361</c:v>
                </c:pt>
                <c:pt idx="80">
                  <c:v>43362</c:v>
                </c:pt>
                <c:pt idx="81">
                  <c:v>43363</c:v>
                </c:pt>
                <c:pt idx="82">
                  <c:v>43364</c:v>
                </c:pt>
                <c:pt idx="83">
                  <c:v>43365</c:v>
                </c:pt>
                <c:pt idx="84">
                  <c:v>43366</c:v>
                </c:pt>
                <c:pt idx="85">
                  <c:v>43367</c:v>
                </c:pt>
                <c:pt idx="86">
                  <c:v>43368</c:v>
                </c:pt>
                <c:pt idx="87">
                  <c:v>43369</c:v>
                </c:pt>
                <c:pt idx="88">
                  <c:v>43370</c:v>
                </c:pt>
                <c:pt idx="89">
                  <c:v>43371</c:v>
                </c:pt>
                <c:pt idx="90">
                  <c:v>43372</c:v>
                </c:pt>
                <c:pt idx="91">
                  <c:v>43373</c:v>
                </c:pt>
              </c:numCache>
            </c:numRef>
          </c:cat>
          <c:val>
            <c:numRef>
              <c:f>Sheet1!$B$2:$B$93</c:f>
              <c:numCache>
                <c:formatCode>General</c:formatCode>
                <c:ptCount val="92"/>
                <c:pt idx="0">
                  <c:v>0</c:v>
                </c:pt>
                <c:pt idx="1">
                  <c:v>0</c:v>
                </c:pt>
                <c:pt idx="2">
                  <c:v>0</c:v>
                </c:pt>
                <c:pt idx="3">
                  <c:v>0</c:v>
                </c:pt>
                <c:pt idx="4">
                  <c:v>2.6443075770430001E-2</c:v>
                </c:pt>
                <c:pt idx="5">
                  <c:v>0</c:v>
                </c:pt>
                <c:pt idx="6">
                  <c:v>4.3464386712002E-2</c:v>
                </c:pt>
                <c:pt idx="7">
                  <c:v>0</c:v>
                </c:pt>
                <c:pt idx="8">
                  <c:v>8.7804985128030998E-3</c:v>
                </c:pt>
                <c:pt idx="9">
                  <c:v>0</c:v>
                </c:pt>
                <c:pt idx="10">
                  <c:v>2.6022406661736001E-2</c:v>
                </c:pt>
                <c:pt idx="11">
                  <c:v>6.9294761680725996E-3</c:v>
                </c:pt>
                <c:pt idx="12">
                  <c:v>4.0994583249066997E-2</c:v>
                </c:pt>
                <c:pt idx="13">
                  <c:v>0</c:v>
                </c:pt>
                <c:pt idx="14">
                  <c:v>0</c:v>
                </c:pt>
                <c:pt idx="15">
                  <c:v>0</c:v>
                </c:pt>
                <c:pt idx="16">
                  <c:v>0</c:v>
                </c:pt>
                <c:pt idx="17">
                  <c:v>6.0646127116468003E-2</c:v>
                </c:pt>
                <c:pt idx="18">
                  <c:v>0</c:v>
                </c:pt>
                <c:pt idx="19">
                  <c:v>0</c:v>
                </c:pt>
                <c:pt idx="20">
                  <c:v>1.9665790810612999E-2</c:v>
                </c:pt>
                <c:pt idx="21">
                  <c:v>0</c:v>
                </c:pt>
                <c:pt idx="22">
                  <c:v>0</c:v>
                </c:pt>
                <c:pt idx="23">
                  <c:v>0</c:v>
                </c:pt>
                <c:pt idx="24">
                  <c:v>1.8539319716021001E-2</c:v>
                </c:pt>
                <c:pt idx="25">
                  <c:v>0</c:v>
                </c:pt>
                <c:pt idx="26">
                  <c:v>0</c:v>
                </c:pt>
                <c:pt idx="27">
                  <c:v>0</c:v>
                </c:pt>
                <c:pt idx="28">
                  <c:v>0</c:v>
                </c:pt>
                <c:pt idx="29">
                  <c:v>0</c:v>
                </c:pt>
                <c:pt idx="30">
                  <c:v>0</c:v>
                </c:pt>
                <c:pt idx="31">
                  <c:v>0</c:v>
                </c:pt>
                <c:pt idx="32">
                  <c:v>0</c:v>
                </c:pt>
                <c:pt idx="33">
                  <c:v>1.6389802370705999E-2</c:v>
                </c:pt>
                <c:pt idx="34">
                  <c:v>0</c:v>
                </c:pt>
                <c:pt idx="35">
                  <c:v>0</c:v>
                </c:pt>
                <c:pt idx="36">
                  <c:v>6.3707400632316002E-2</c:v>
                </c:pt>
                <c:pt idx="37">
                  <c:v>8.0886473455491006E-2</c:v>
                </c:pt>
                <c:pt idx="38">
                  <c:v>0</c:v>
                </c:pt>
                <c:pt idx="39">
                  <c:v>6.4490891983042004E-2</c:v>
                </c:pt>
                <c:pt idx="40">
                  <c:v>0</c:v>
                </c:pt>
                <c:pt idx="41">
                  <c:v>3.0127009127955E-2</c:v>
                </c:pt>
                <c:pt idx="42">
                  <c:v>0</c:v>
                </c:pt>
                <c:pt idx="43">
                  <c:v>5.9189734808849002E-2</c:v>
                </c:pt>
                <c:pt idx="44">
                  <c:v>1.2154456722207E-2</c:v>
                </c:pt>
                <c:pt idx="45">
                  <c:v>1.0040266754035E-2</c:v>
                </c:pt>
                <c:pt idx="46">
                  <c:v>1.5323726941754E-2</c:v>
                </c:pt>
                <c:pt idx="47">
                  <c:v>0</c:v>
                </c:pt>
                <c:pt idx="48">
                  <c:v>0</c:v>
                </c:pt>
                <c:pt idx="49">
                  <c:v>0</c:v>
                </c:pt>
                <c:pt idx="50">
                  <c:v>3.9093247962131997E-2</c:v>
                </c:pt>
                <c:pt idx="51">
                  <c:v>2.5356576862123999E-2</c:v>
                </c:pt>
                <c:pt idx="52">
                  <c:v>0</c:v>
                </c:pt>
                <c:pt idx="53">
                  <c:v>0</c:v>
                </c:pt>
                <c:pt idx="54">
                  <c:v>7.0164930145069002</c:v>
                </c:pt>
                <c:pt idx="55">
                  <c:v>0</c:v>
                </c:pt>
                <c:pt idx="56">
                  <c:v>0</c:v>
                </c:pt>
                <c:pt idx="57">
                  <c:v>1.8588416318564002E-2</c:v>
                </c:pt>
                <c:pt idx="58">
                  <c:v>0</c:v>
                </c:pt>
                <c:pt idx="59">
                  <c:v>0</c:v>
                </c:pt>
                <c:pt idx="60">
                  <c:v>0</c:v>
                </c:pt>
                <c:pt idx="61">
                  <c:v>0</c:v>
                </c:pt>
                <c:pt idx="62">
                  <c:v>3.5351035785348997E-2</c:v>
                </c:pt>
                <c:pt idx="63">
                  <c:v>0</c:v>
                </c:pt>
                <c:pt idx="64">
                  <c:v>0</c:v>
                </c:pt>
                <c:pt idx="65">
                  <c:v>0</c:v>
                </c:pt>
                <c:pt idx="66">
                  <c:v>0</c:v>
                </c:pt>
                <c:pt idx="67">
                  <c:v>0</c:v>
                </c:pt>
                <c:pt idx="68">
                  <c:v>0</c:v>
                </c:pt>
                <c:pt idx="69">
                  <c:v>0</c:v>
                </c:pt>
                <c:pt idx="70">
                  <c:v>8.8643998650193997E-2</c:v>
                </c:pt>
                <c:pt idx="71">
                  <c:v>0</c:v>
                </c:pt>
                <c:pt idx="72">
                  <c:v>0</c:v>
                </c:pt>
                <c:pt idx="73">
                  <c:v>0</c:v>
                </c:pt>
                <c:pt idx="74">
                  <c:v>4.4785507611020001E-2</c:v>
                </c:pt>
                <c:pt idx="75">
                  <c:v>0</c:v>
                </c:pt>
                <c:pt idx="76">
                  <c:v>0</c:v>
                </c:pt>
                <c:pt idx="77">
                  <c:v>0</c:v>
                </c:pt>
                <c:pt idx="78">
                  <c:v>0</c:v>
                </c:pt>
                <c:pt idx="79">
                  <c:v>1.055599957776E-2</c:v>
                </c:pt>
                <c:pt idx="80">
                  <c:v>0</c:v>
                </c:pt>
                <c:pt idx="81">
                  <c:v>0</c:v>
                </c:pt>
                <c:pt idx="82">
                  <c:v>4.5222494673794996E-3</c:v>
                </c:pt>
                <c:pt idx="83">
                  <c:v>1.0048685883104E-2</c:v>
                </c:pt>
                <c:pt idx="84">
                  <c:v>0</c:v>
                </c:pt>
                <c:pt idx="85">
                  <c:v>0</c:v>
                </c:pt>
                <c:pt idx="86">
                  <c:v>0.12467704139879</c:v>
                </c:pt>
                <c:pt idx="87">
                  <c:v>0</c:v>
                </c:pt>
                <c:pt idx="88">
                  <c:v>0</c:v>
                </c:pt>
                <c:pt idx="89">
                  <c:v>2.1780345218472E-2</c:v>
                </c:pt>
                <c:pt idx="90">
                  <c:v>9.3704072674905999E-3</c:v>
                </c:pt>
                <c:pt idx="91">
                  <c:v>0</c:v>
                </c:pt>
              </c:numCache>
            </c:numRef>
          </c:val>
          <c:smooth val="0"/>
          <c:extLst>
            <c:ext xmlns:c16="http://schemas.microsoft.com/office/drawing/2014/chart" uri="{C3380CC4-5D6E-409C-BE32-E72D297353CC}">
              <c16:uniqueId val="{00000000-FA1E-49E7-A46E-30E0A864EB04}"/>
            </c:ext>
          </c:extLst>
        </c:ser>
        <c:dLbls>
          <c:showLegendKey val="0"/>
          <c:showVal val="0"/>
          <c:showCatName val="0"/>
          <c:showSerName val="0"/>
          <c:showPercent val="0"/>
          <c:showBubbleSize val="0"/>
        </c:dLbls>
        <c:smooth val="0"/>
        <c:axId val="358201424"/>
        <c:axId val="358198800"/>
      </c:lineChart>
      <c:dateAx>
        <c:axId val="358201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98800"/>
        <c:crosses val="autoZero"/>
        <c:auto val="1"/>
        <c:lblOffset val="100"/>
        <c:baseTimeUnit val="days"/>
      </c:dateAx>
      <c:valAx>
        <c:axId val="358198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201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TGP The Generics Pharmacy TGP The Generics Pharmacy</c:v>
                </c:pt>
              </c:strCache>
            </c:strRef>
          </c:cat>
          <c:val>
            <c:numRef>
              <c:f>Sheet1!$B$2</c:f>
              <c:numCache>
                <c:formatCode>General</c:formatCode>
                <c:ptCount val="1"/>
                <c:pt idx="0">
                  <c:v>24674</c:v>
                </c:pt>
              </c:numCache>
            </c:numRef>
          </c:val>
          <c:extLst>
            <c:ext xmlns:c16="http://schemas.microsoft.com/office/drawing/2014/chart" uri="{C3380CC4-5D6E-409C-BE32-E72D297353CC}">
              <c16:uniqueId val="{00000000-6988-4CAE-9DCF-26277BFFF7A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TGP The Generics Pharmacy TGP The Generics Pharmacy</c:v>
                </c:pt>
              </c:strCache>
            </c:strRef>
          </c:cat>
          <c:val>
            <c:numRef>
              <c:f>Sheet1!$C$2</c:f>
              <c:numCache>
                <c:formatCode>General</c:formatCode>
                <c:ptCount val="1"/>
                <c:pt idx="0">
                  <c:v>1268</c:v>
                </c:pt>
              </c:numCache>
            </c:numRef>
          </c:val>
          <c:extLst>
            <c:ext xmlns:c16="http://schemas.microsoft.com/office/drawing/2014/chart" uri="{C3380CC4-5D6E-409C-BE32-E72D297353CC}">
              <c16:uniqueId val="{00000001-6988-4CAE-9DCF-26277BFFF7A7}"/>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TGP The Generics Pharmacy TGP The Generics Pharmacy</c:v>
                </c:pt>
              </c:strCache>
            </c:strRef>
          </c:cat>
          <c:val>
            <c:numRef>
              <c:f>Sheet1!$D$2</c:f>
              <c:numCache>
                <c:formatCode>General</c:formatCode>
                <c:ptCount val="1"/>
                <c:pt idx="0">
                  <c:v>455</c:v>
                </c:pt>
              </c:numCache>
            </c:numRef>
          </c:val>
          <c:extLst>
            <c:ext xmlns:c16="http://schemas.microsoft.com/office/drawing/2014/chart" uri="{C3380CC4-5D6E-409C-BE32-E72D297353CC}">
              <c16:uniqueId val="{00000002-6988-4CAE-9DCF-26277BFFF7A7}"/>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TGP The Generics Pharmacy TGP The Generics Pharmacy</c:v>
                </c:pt>
              </c:strCache>
            </c:strRef>
          </c:cat>
          <c:val>
            <c:numRef>
              <c:f>Sheet1!$E$2</c:f>
              <c:numCache>
                <c:formatCode>General</c:formatCode>
                <c:ptCount val="1"/>
                <c:pt idx="0">
                  <c:v>131</c:v>
                </c:pt>
              </c:numCache>
            </c:numRef>
          </c:val>
          <c:extLst>
            <c:ext xmlns:c16="http://schemas.microsoft.com/office/drawing/2014/chart" uri="{C3380CC4-5D6E-409C-BE32-E72D297353CC}">
              <c16:uniqueId val="{00000003-6988-4CAE-9DCF-26277BFFF7A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TGP The Generics Pharmacy TGP The Generics Pharmacy</c:v>
                </c:pt>
              </c:strCache>
            </c:strRef>
          </c:cat>
          <c:val>
            <c:numRef>
              <c:f>Sheet1!$F$2</c:f>
              <c:numCache>
                <c:formatCode>General</c:formatCode>
                <c:ptCount val="1"/>
                <c:pt idx="0">
                  <c:v>64</c:v>
                </c:pt>
              </c:numCache>
            </c:numRef>
          </c:val>
          <c:extLst>
            <c:ext xmlns:c16="http://schemas.microsoft.com/office/drawing/2014/chart" uri="{C3380CC4-5D6E-409C-BE32-E72D297353CC}">
              <c16:uniqueId val="{00000004-6988-4CAE-9DCF-26277BFFF7A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TGP The Generics Pharmacy TGP The Generics Pharmacy</c:v>
                </c:pt>
              </c:strCache>
            </c:strRef>
          </c:cat>
          <c:val>
            <c:numRef>
              <c:f>Sheet1!$G$2</c:f>
              <c:numCache>
                <c:formatCode>General</c:formatCode>
                <c:ptCount val="1"/>
                <c:pt idx="0">
                  <c:v>96</c:v>
                </c:pt>
              </c:numCache>
            </c:numRef>
          </c:val>
          <c:extLst>
            <c:ext xmlns:c16="http://schemas.microsoft.com/office/drawing/2014/chart" uri="{C3380CC4-5D6E-409C-BE32-E72D297353CC}">
              <c16:uniqueId val="{00000005-6988-4CAE-9DCF-26277BFFF7A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TGP The Generics Pharmacy TGP The Generics Pharmacy</c:v>
                </c:pt>
              </c:strCache>
            </c:strRef>
          </c:cat>
          <c:val>
            <c:numRef>
              <c:f>Sheet1!$H$2</c:f>
              <c:numCache>
                <c:formatCode>General</c:formatCode>
                <c:ptCount val="1"/>
                <c:pt idx="0">
                  <c:v>576</c:v>
                </c:pt>
              </c:numCache>
            </c:numRef>
          </c:val>
          <c:extLst>
            <c:ext xmlns:c16="http://schemas.microsoft.com/office/drawing/2014/chart" uri="{C3380CC4-5D6E-409C-BE32-E72D297353CC}">
              <c16:uniqueId val="{00000006-6988-4CAE-9DCF-26277BFFF7A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TGP The Generics Pharmacy TGP The Generics Pharmacy</c:v>
                </c:pt>
              </c:strCache>
            </c:strRef>
          </c:cat>
          <c:val>
            <c:numRef>
              <c:f>Sheet1!$I$2</c:f>
              <c:numCache>
                <c:formatCode>General</c:formatCode>
                <c:ptCount val="1"/>
                <c:pt idx="0">
                  <c:v>1740</c:v>
                </c:pt>
              </c:numCache>
            </c:numRef>
          </c:val>
          <c:extLst>
            <c:ext xmlns:c16="http://schemas.microsoft.com/office/drawing/2014/chart" uri="{C3380CC4-5D6E-409C-BE32-E72D297353CC}">
              <c16:uniqueId val="{00000007-6988-4CAE-9DCF-26277BFFF7A7}"/>
            </c:ext>
          </c:extLst>
        </c:ser>
        <c:dLbls>
          <c:showLegendKey val="0"/>
          <c:showVal val="0"/>
          <c:showCatName val="0"/>
          <c:showSerName val="0"/>
          <c:showPercent val="0"/>
          <c:showBubbleSize val="0"/>
        </c:dLbls>
        <c:gapWidth val="219"/>
        <c:overlap val="-27"/>
        <c:axId val="355357256"/>
        <c:axId val="360337656"/>
      </c:barChart>
      <c:catAx>
        <c:axId val="355357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337656"/>
        <c:crosses val="autoZero"/>
        <c:auto val="1"/>
        <c:lblAlgn val="ctr"/>
        <c:lblOffset val="100"/>
        <c:noMultiLvlLbl val="0"/>
      </c:catAx>
      <c:valAx>
        <c:axId val="360337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357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Sheet1!$A$2:$A$93</c:f>
              <c:numCache>
                <c:formatCode>m/d/yyyy</c:formatCode>
                <c:ptCount val="9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pt idx="73">
                  <c:v>43355</c:v>
                </c:pt>
                <c:pt idx="74">
                  <c:v>43356</c:v>
                </c:pt>
                <c:pt idx="75">
                  <c:v>43357</c:v>
                </c:pt>
                <c:pt idx="76">
                  <c:v>43358</c:v>
                </c:pt>
                <c:pt idx="77">
                  <c:v>43359</c:v>
                </c:pt>
                <c:pt idx="78">
                  <c:v>43360</c:v>
                </c:pt>
                <c:pt idx="79">
                  <c:v>43361</c:v>
                </c:pt>
                <c:pt idx="80">
                  <c:v>43362</c:v>
                </c:pt>
                <c:pt idx="81">
                  <c:v>43363</c:v>
                </c:pt>
                <c:pt idx="82">
                  <c:v>43364</c:v>
                </c:pt>
                <c:pt idx="83">
                  <c:v>43365</c:v>
                </c:pt>
                <c:pt idx="84">
                  <c:v>43366</c:v>
                </c:pt>
                <c:pt idx="85">
                  <c:v>43367</c:v>
                </c:pt>
                <c:pt idx="86">
                  <c:v>43368</c:v>
                </c:pt>
                <c:pt idx="87">
                  <c:v>43369</c:v>
                </c:pt>
                <c:pt idx="88">
                  <c:v>43370</c:v>
                </c:pt>
                <c:pt idx="89">
                  <c:v>43371</c:v>
                </c:pt>
                <c:pt idx="90">
                  <c:v>43372</c:v>
                </c:pt>
                <c:pt idx="91">
                  <c:v>43373</c:v>
                </c:pt>
              </c:numCache>
            </c:numRef>
          </c:cat>
          <c:val>
            <c:numRef>
              <c:f>Sheet1!$B$2:$B$93</c:f>
              <c:numCache>
                <c:formatCode>General</c:formatCode>
                <c:ptCount val="92"/>
                <c:pt idx="0">
                  <c:v>15</c:v>
                </c:pt>
                <c:pt idx="1">
                  <c:v>10</c:v>
                </c:pt>
                <c:pt idx="2">
                  <c:v>17</c:v>
                </c:pt>
                <c:pt idx="3">
                  <c:v>22</c:v>
                </c:pt>
                <c:pt idx="4">
                  <c:v>22</c:v>
                </c:pt>
                <c:pt idx="5">
                  <c:v>13</c:v>
                </c:pt>
                <c:pt idx="6">
                  <c:v>16</c:v>
                </c:pt>
                <c:pt idx="7">
                  <c:v>19</c:v>
                </c:pt>
                <c:pt idx="8">
                  <c:v>18</c:v>
                </c:pt>
                <c:pt idx="9">
                  <c:v>17</c:v>
                </c:pt>
                <c:pt idx="10">
                  <c:v>14</c:v>
                </c:pt>
                <c:pt idx="11">
                  <c:v>24</c:v>
                </c:pt>
                <c:pt idx="12">
                  <c:v>14</c:v>
                </c:pt>
                <c:pt idx="13">
                  <c:v>15</c:v>
                </c:pt>
                <c:pt idx="14">
                  <c:v>12</c:v>
                </c:pt>
                <c:pt idx="15">
                  <c:v>16</c:v>
                </c:pt>
                <c:pt idx="16">
                  <c:v>13</c:v>
                </c:pt>
                <c:pt idx="17">
                  <c:v>14</c:v>
                </c:pt>
                <c:pt idx="18">
                  <c:v>7</c:v>
                </c:pt>
                <c:pt idx="19">
                  <c:v>22</c:v>
                </c:pt>
                <c:pt idx="20">
                  <c:v>14</c:v>
                </c:pt>
                <c:pt idx="21">
                  <c:v>9</c:v>
                </c:pt>
                <c:pt idx="22">
                  <c:v>12</c:v>
                </c:pt>
                <c:pt idx="23">
                  <c:v>10</c:v>
                </c:pt>
                <c:pt idx="24">
                  <c:v>16</c:v>
                </c:pt>
                <c:pt idx="25">
                  <c:v>15</c:v>
                </c:pt>
                <c:pt idx="26">
                  <c:v>11</c:v>
                </c:pt>
                <c:pt idx="27">
                  <c:v>15</c:v>
                </c:pt>
                <c:pt idx="28">
                  <c:v>13</c:v>
                </c:pt>
                <c:pt idx="29">
                  <c:v>8</c:v>
                </c:pt>
                <c:pt idx="30">
                  <c:v>16</c:v>
                </c:pt>
                <c:pt idx="31">
                  <c:v>8</c:v>
                </c:pt>
                <c:pt idx="32">
                  <c:v>11</c:v>
                </c:pt>
                <c:pt idx="33">
                  <c:v>13</c:v>
                </c:pt>
                <c:pt idx="34">
                  <c:v>13</c:v>
                </c:pt>
                <c:pt idx="35">
                  <c:v>11</c:v>
                </c:pt>
                <c:pt idx="36">
                  <c:v>9</c:v>
                </c:pt>
                <c:pt idx="37">
                  <c:v>16</c:v>
                </c:pt>
                <c:pt idx="38">
                  <c:v>14</c:v>
                </c:pt>
                <c:pt idx="39">
                  <c:v>13</c:v>
                </c:pt>
                <c:pt idx="40">
                  <c:v>10</c:v>
                </c:pt>
                <c:pt idx="41">
                  <c:v>14</c:v>
                </c:pt>
                <c:pt idx="42">
                  <c:v>10</c:v>
                </c:pt>
                <c:pt idx="43">
                  <c:v>6</c:v>
                </c:pt>
                <c:pt idx="44">
                  <c:v>12</c:v>
                </c:pt>
                <c:pt idx="45">
                  <c:v>10</c:v>
                </c:pt>
                <c:pt idx="46">
                  <c:v>13</c:v>
                </c:pt>
                <c:pt idx="47">
                  <c:v>10</c:v>
                </c:pt>
                <c:pt idx="48">
                  <c:v>9</c:v>
                </c:pt>
                <c:pt idx="49">
                  <c:v>14</c:v>
                </c:pt>
                <c:pt idx="50">
                  <c:v>9</c:v>
                </c:pt>
                <c:pt idx="51">
                  <c:v>10</c:v>
                </c:pt>
                <c:pt idx="52">
                  <c:v>13</c:v>
                </c:pt>
                <c:pt idx="53">
                  <c:v>13</c:v>
                </c:pt>
                <c:pt idx="54">
                  <c:v>10</c:v>
                </c:pt>
                <c:pt idx="55">
                  <c:v>9</c:v>
                </c:pt>
                <c:pt idx="56">
                  <c:v>12</c:v>
                </c:pt>
                <c:pt idx="57">
                  <c:v>18</c:v>
                </c:pt>
                <c:pt idx="58">
                  <c:v>11</c:v>
                </c:pt>
                <c:pt idx="59">
                  <c:v>4</c:v>
                </c:pt>
                <c:pt idx="60">
                  <c:v>18</c:v>
                </c:pt>
                <c:pt idx="61">
                  <c:v>19</c:v>
                </c:pt>
                <c:pt idx="62">
                  <c:v>12</c:v>
                </c:pt>
                <c:pt idx="63">
                  <c:v>14</c:v>
                </c:pt>
                <c:pt idx="64">
                  <c:v>6</c:v>
                </c:pt>
                <c:pt idx="65">
                  <c:v>11</c:v>
                </c:pt>
                <c:pt idx="66">
                  <c:v>14</c:v>
                </c:pt>
                <c:pt idx="67">
                  <c:v>8</c:v>
                </c:pt>
                <c:pt idx="68">
                  <c:v>11</c:v>
                </c:pt>
                <c:pt idx="69">
                  <c:v>12</c:v>
                </c:pt>
                <c:pt idx="70">
                  <c:v>12</c:v>
                </c:pt>
                <c:pt idx="71">
                  <c:v>17</c:v>
                </c:pt>
                <c:pt idx="72">
                  <c:v>19</c:v>
                </c:pt>
                <c:pt idx="73">
                  <c:v>5</c:v>
                </c:pt>
                <c:pt idx="74">
                  <c:v>26</c:v>
                </c:pt>
                <c:pt idx="75">
                  <c:v>13</c:v>
                </c:pt>
                <c:pt idx="76">
                  <c:v>8</c:v>
                </c:pt>
                <c:pt idx="77">
                  <c:v>15</c:v>
                </c:pt>
                <c:pt idx="78">
                  <c:v>21</c:v>
                </c:pt>
                <c:pt idx="79">
                  <c:v>10</c:v>
                </c:pt>
                <c:pt idx="80">
                  <c:v>7</c:v>
                </c:pt>
                <c:pt idx="81">
                  <c:v>9</c:v>
                </c:pt>
                <c:pt idx="82">
                  <c:v>11</c:v>
                </c:pt>
                <c:pt idx="83">
                  <c:v>10</c:v>
                </c:pt>
                <c:pt idx="84">
                  <c:v>9</c:v>
                </c:pt>
                <c:pt idx="85">
                  <c:v>10</c:v>
                </c:pt>
                <c:pt idx="86">
                  <c:v>17</c:v>
                </c:pt>
                <c:pt idx="87">
                  <c:v>22</c:v>
                </c:pt>
                <c:pt idx="88">
                  <c:v>16</c:v>
                </c:pt>
                <c:pt idx="89">
                  <c:v>14</c:v>
                </c:pt>
                <c:pt idx="90">
                  <c:v>16</c:v>
                </c:pt>
                <c:pt idx="91">
                  <c:v>9</c:v>
                </c:pt>
              </c:numCache>
            </c:numRef>
          </c:val>
          <c:smooth val="0"/>
          <c:extLst>
            <c:ext xmlns:c16="http://schemas.microsoft.com/office/drawing/2014/chart" uri="{C3380CC4-5D6E-409C-BE32-E72D297353CC}">
              <c16:uniqueId val="{00000000-2A66-47B3-8E40-4F7CDEAE6BC3}"/>
            </c:ext>
          </c:extLst>
        </c:ser>
        <c:dLbls>
          <c:showLegendKey val="0"/>
          <c:showVal val="0"/>
          <c:showCatName val="0"/>
          <c:showSerName val="0"/>
          <c:showPercent val="0"/>
          <c:showBubbleSize val="0"/>
        </c:dLbls>
        <c:smooth val="0"/>
        <c:axId val="663668496"/>
        <c:axId val="663665216"/>
      </c:lineChart>
      <c:dateAx>
        <c:axId val="663668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3665216"/>
        <c:crosses val="autoZero"/>
        <c:auto val="1"/>
        <c:lblOffset val="100"/>
        <c:baseTimeUnit val="days"/>
      </c:dateAx>
      <c:valAx>
        <c:axId val="663665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3668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TGP The Generics Pharmacy TGP The Generics Pharmacy</c:v>
                </c:pt>
              </c:strCache>
            </c:strRef>
          </c:tx>
          <c:spPr>
            <a:ln w="28575" cap="rnd">
              <a:solidFill>
                <a:schemeClr val="accent1"/>
              </a:solidFill>
              <a:round/>
            </a:ln>
            <a:effectLst/>
          </c:spPr>
          <c:marker>
            <c:symbol val="none"/>
          </c:marker>
          <c:cat>
            <c:numRef>
              <c:f>Sheet1!$A$2:$A$93</c:f>
              <c:numCache>
                <c:formatCode>m/d/yyyy</c:formatCode>
                <c:ptCount val="92"/>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pt idx="73">
                  <c:v>43355</c:v>
                </c:pt>
                <c:pt idx="74">
                  <c:v>43356</c:v>
                </c:pt>
                <c:pt idx="75">
                  <c:v>43357</c:v>
                </c:pt>
                <c:pt idx="76">
                  <c:v>43358</c:v>
                </c:pt>
                <c:pt idx="77">
                  <c:v>43359</c:v>
                </c:pt>
                <c:pt idx="78">
                  <c:v>43360</c:v>
                </c:pt>
                <c:pt idx="79">
                  <c:v>43361</c:v>
                </c:pt>
                <c:pt idx="80">
                  <c:v>43362</c:v>
                </c:pt>
                <c:pt idx="81">
                  <c:v>43363</c:v>
                </c:pt>
                <c:pt idx="82">
                  <c:v>43364</c:v>
                </c:pt>
                <c:pt idx="83">
                  <c:v>43365</c:v>
                </c:pt>
                <c:pt idx="84">
                  <c:v>43366</c:v>
                </c:pt>
                <c:pt idx="85">
                  <c:v>43367</c:v>
                </c:pt>
                <c:pt idx="86">
                  <c:v>43368</c:v>
                </c:pt>
                <c:pt idx="87">
                  <c:v>43369</c:v>
                </c:pt>
                <c:pt idx="88">
                  <c:v>43370</c:v>
                </c:pt>
                <c:pt idx="89">
                  <c:v>43371</c:v>
                </c:pt>
                <c:pt idx="90">
                  <c:v>43372</c:v>
                </c:pt>
                <c:pt idx="91">
                  <c:v>43373</c:v>
                </c:pt>
              </c:numCache>
            </c:numRef>
          </c:cat>
          <c:val>
            <c:numRef>
              <c:f>Sheet1!$B$2:$B$93</c:f>
              <c:numCache>
                <c:formatCode>General</c:formatCode>
                <c:ptCount val="92"/>
                <c:pt idx="0">
                  <c:v>105</c:v>
                </c:pt>
                <c:pt idx="1">
                  <c:v>108</c:v>
                </c:pt>
                <c:pt idx="2">
                  <c:v>98</c:v>
                </c:pt>
                <c:pt idx="3">
                  <c:v>141</c:v>
                </c:pt>
                <c:pt idx="4">
                  <c:v>135</c:v>
                </c:pt>
                <c:pt idx="5">
                  <c:v>141</c:v>
                </c:pt>
                <c:pt idx="6">
                  <c:v>93</c:v>
                </c:pt>
                <c:pt idx="7">
                  <c:v>104</c:v>
                </c:pt>
                <c:pt idx="8">
                  <c:v>164</c:v>
                </c:pt>
                <c:pt idx="9">
                  <c:v>131</c:v>
                </c:pt>
                <c:pt idx="10">
                  <c:v>149</c:v>
                </c:pt>
                <c:pt idx="11">
                  <c:v>221</c:v>
                </c:pt>
                <c:pt idx="12">
                  <c:v>192</c:v>
                </c:pt>
                <c:pt idx="13">
                  <c:v>134</c:v>
                </c:pt>
                <c:pt idx="14">
                  <c:v>121</c:v>
                </c:pt>
                <c:pt idx="15">
                  <c:v>137</c:v>
                </c:pt>
                <c:pt idx="16">
                  <c:v>137</c:v>
                </c:pt>
                <c:pt idx="17">
                  <c:v>162</c:v>
                </c:pt>
                <c:pt idx="18">
                  <c:v>148</c:v>
                </c:pt>
                <c:pt idx="19">
                  <c:v>133</c:v>
                </c:pt>
                <c:pt idx="20">
                  <c:v>106</c:v>
                </c:pt>
                <c:pt idx="21">
                  <c:v>99</c:v>
                </c:pt>
                <c:pt idx="22">
                  <c:v>118</c:v>
                </c:pt>
                <c:pt idx="23">
                  <c:v>142</c:v>
                </c:pt>
                <c:pt idx="24">
                  <c:v>168</c:v>
                </c:pt>
                <c:pt idx="25">
                  <c:v>183</c:v>
                </c:pt>
                <c:pt idx="26">
                  <c:v>169</c:v>
                </c:pt>
                <c:pt idx="27">
                  <c:v>150</c:v>
                </c:pt>
                <c:pt idx="28">
                  <c:v>105</c:v>
                </c:pt>
                <c:pt idx="29">
                  <c:v>155</c:v>
                </c:pt>
                <c:pt idx="30">
                  <c:v>172</c:v>
                </c:pt>
                <c:pt idx="31">
                  <c:v>201</c:v>
                </c:pt>
                <c:pt idx="32">
                  <c:v>126</c:v>
                </c:pt>
                <c:pt idx="33">
                  <c:v>156</c:v>
                </c:pt>
                <c:pt idx="34">
                  <c:v>112</c:v>
                </c:pt>
                <c:pt idx="35">
                  <c:v>80</c:v>
                </c:pt>
                <c:pt idx="36">
                  <c:v>108</c:v>
                </c:pt>
                <c:pt idx="37">
                  <c:v>165</c:v>
                </c:pt>
                <c:pt idx="38">
                  <c:v>137</c:v>
                </c:pt>
                <c:pt idx="39">
                  <c:v>130</c:v>
                </c:pt>
                <c:pt idx="40">
                  <c:v>149</c:v>
                </c:pt>
                <c:pt idx="41">
                  <c:v>601</c:v>
                </c:pt>
                <c:pt idx="42">
                  <c:v>84</c:v>
                </c:pt>
                <c:pt idx="43">
                  <c:v>116</c:v>
                </c:pt>
                <c:pt idx="44">
                  <c:v>140</c:v>
                </c:pt>
                <c:pt idx="45">
                  <c:v>112</c:v>
                </c:pt>
                <c:pt idx="46">
                  <c:v>104</c:v>
                </c:pt>
                <c:pt idx="47">
                  <c:v>106</c:v>
                </c:pt>
                <c:pt idx="48">
                  <c:v>113</c:v>
                </c:pt>
                <c:pt idx="49">
                  <c:v>116</c:v>
                </c:pt>
                <c:pt idx="50">
                  <c:v>95</c:v>
                </c:pt>
                <c:pt idx="51">
                  <c:v>121</c:v>
                </c:pt>
                <c:pt idx="52">
                  <c:v>115</c:v>
                </c:pt>
                <c:pt idx="53">
                  <c:v>154</c:v>
                </c:pt>
                <c:pt idx="54">
                  <c:v>165</c:v>
                </c:pt>
                <c:pt idx="55">
                  <c:v>168</c:v>
                </c:pt>
                <c:pt idx="56">
                  <c:v>147</c:v>
                </c:pt>
                <c:pt idx="57">
                  <c:v>120</c:v>
                </c:pt>
                <c:pt idx="58">
                  <c:v>417</c:v>
                </c:pt>
                <c:pt idx="59">
                  <c:v>350</c:v>
                </c:pt>
                <c:pt idx="60">
                  <c:v>420</c:v>
                </c:pt>
                <c:pt idx="61">
                  <c:v>385</c:v>
                </c:pt>
                <c:pt idx="62">
                  <c:v>319</c:v>
                </c:pt>
                <c:pt idx="63">
                  <c:v>442</c:v>
                </c:pt>
                <c:pt idx="64">
                  <c:v>410</c:v>
                </c:pt>
                <c:pt idx="65">
                  <c:v>409</c:v>
                </c:pt>
                <c:pt idx="66">
                  <c:v>380</c:v>
                </c:pt>
                <c:pt idx="67">
                  <c:v>326</c:v>
                </c:pt>
                <c:pt idx="68">
                  <c:v>350</c:v>
                </c:pt>
                <c:pt idx="69">
                  <c:v>338</c:v>
                </c:pt>
                <c:pt idx="70">
                  <c:v>356</c:v>
                </c:pt>
                <c:pt idx="71">
                  <c:v>416</c:v>
                </c:pt>
                <c:pt idx="72">
                  <c:v>411</c:v>
                </c:pt>
                <c:pt idx="73">
                  <c:v>360</c:v>
                </c:pt>
                <c:pt idx="74">
                  <c:v>435</c:v>
                </c:pt>
                <c:pt idx="75">
                  <c:v>466</c:v>
                </c:pt>
                <c:pt idx="76">
                  <c:v>463</c:v>
                </c:pt>
                <c:pt idx="77">
                  <c:v>487</c:v>
                </c:pt>
                <c:pt idx="78">
                  <c:v>521</c:v>
                </c:pt>
                <c:pt idx="79">
                  <c:v>548</c:v>
                </c:pt>
                <c:pt idx="80">
                  <c:v>493</c:v>
                </c:pt>
                <c:pt idx="81">
                  <c:v>468</c:v>
                </c:pt>
                <c:pt idx="82">
                  <c:v>465</c:v>
                </c:pt>
                <c:pt idx="83">
                  <c:v>409</c:v>
                </c:pt>
                <c:pt idx="84">
                  <c:v>408</c:v>
                </c:pt>
                <c:pt idx="85">
                  <c:v>473</c:v>
                </c:pt>
                <c:pt idx="86">
                  <c:v>510</c:v>
                </c:pt>
                <c:pt idx="87">
                  <c:v>551</c:v>
                </c:pt>
                <c:pt idx="88">
                  <c:v>556</c:v>
                </c:pt>
                <c:pt idx="89">
                  <c:v>505</c:v>
                </c:pt>
                <c:pt idx="90">
                  <c:v>461</c:v>
                </c:pt>
                <c:pt idx="91">
                  <c:v>441</c:v>
                </c:pt>
              </c:numCache>
            </c:numRef>
          </c:val>
          <c:smooth val="0"/>
          <c:extLst>
            <c:ext xmlns:c16="http://schemas.microsoft.com/office/drawing/2014/chart" uri="{C3380CC4-5D6E-409C-BE32-E72D297353CC}">
              <c16:uniqueId val="{00000000-8186-4879-922A-F6CB81B4F9BE}"/>
            </c:ext>
          </c:extLst>
        </c:ser>
        <c:dLbls>
          <c:showLegendKey val="0"/>
          <c:showVal val="0"/>
          <c:showCatName val="0"/>
          <c:showSerName val="0"/>
          <c:showPercent val="0"/>
          <c:showBubbleSize val="0"/>
        </c:dLbls>
        <c:smooth val="0"/>
        <c:axId val="663662592"/>
        <c:axId val="663667512"/>
      </c:lineChart>
      <c:dateAx>
        <c:axId val="663662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3667512"/>
        <c:crosses val="autoZero"/>
        <c:auto val="1"/>
        <c:lblOffset val="100"/>
        <c:baseTimeUnit val="days"/>
      </c:dateAx>
      <c:valAx>
        <c:axId val="663667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3662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CE9A2-11C4-4955-B4F9-CEAA367DE6B4}"/>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DC3885F6-DA87-4FEA-AA08-D887555F8316}"/>
              </a:ext>
            </a:extLst>
          </p:cNvPr>
          <p:cNvSpPr>
            <a:spLocks noGrp="1"/>
          </p:cNvSpPr>
          <p:nvPr>
            <p:ph type="subTitle" idx="1"/>
          </p:nvPr>
        </p:nvSpPr>
        <p:spPr/>
        <p:txBody>
          <a:bodyPr/>
          <a:lstStyle/>
          <a:p>
            <a:r>
              <a:rPr lang="en-US"/>
              <a:t>Brandbomb Creatives</a:t>
            </a:r>
          </a:p>
        </p:txBody>
      </p:sp>
    </p:spTree>
    <p:extLst>
      <p:ext uri="{BB962C8B-B14F-4D97-AF65-F5344CB8AC3E}">
        <p14:creationId xmlns:p14="http://schemas.microsoft.com/office/powerpoint/2010/main" val="6913896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8164A-4416-4A57-A4A2-98844A6F00D3}"/>
              </a:ext>
            </a:extLst>
          </p:cNvPr>
          <p:cNvSpPr>
            <a:spLocks noGrp="1"/>
          </p:cNvSpPr>
          <p:nvPr>
            <p:ph type="title"/>
          </p:nvPr>
        </p:nvSpPr>
        <p:spPr/>
        <p:txBody>
          <a:bodyPr/>
          <a:lstStyle/>
          <a:p>
            <a:r>
              <a:rPr lang="en-US"/>
              <a:t>Facebook Fans Total | TGP The Generics Pharmacy</a:t>
            </a:r>
          </a:p>
        </p:txBody>
      </p:sp>
      <p:graphicFrame>
        <p:nvGraphicFramePr>
          <p:cNvPr id="6" name="Chart Placeholder 5">
            <a:extLst>
              <a:ext uri="{FF2B5EF4-FFF2-40B4-BE49-F238E27FC236}">
                <a16:creationId xmlns:a16="http://schemas.microsoft.com/office/drawing/2014/main" id="{35FF6129-9915-4238-9A34-770FC7C7CF97}"/>
              </a:ext>
            </a:extLst>
          </p:cNvPr>
          <p:cNvGraphicFramePr>
            <a:graphicFrameLocks noGrp="1"/>
          </p:cNvGraphicFramePr>
          <p:nvPr>
            <p:ph type="chart" sz="quarter" idx="13"/>
            <p:extLst>
              <p:ext uri="{D42A27DB-BD31-4B8C-83A1-F6EECF244321}">
                <p14:modId xmlns:p14="http://schemas.microsoft.com/office/powerpoint/2010/main" val="15807914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7FC34F-D43A-466B-B64A-8B9EC8C3FCC6}"/>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36DCC034-48A9-4827-83E8-57F480CFA6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096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2AAB-B826-41DE-8640-44B227652511}"/>
              </a:ext>
            </a:extLst>
          </p:cNvPr>
          <p:cNvSpPr>
            <a:spLocks noGrp="1"/>
          </p:cNvSpPr>
          <p:nvPr>
            <p:ph type="title"/>
          </p:nvPr>
        </p:nvSpPr>
        <p:spPr/>
        <p:txBody>
          <a:bodyPr/>
          <a:lstStyle/>
          <a:p>
            <a:r>
              <a:rPr lang="en-US"/>
              <a:t>Facebook Reactions Distribution | TGP The Generics Pharmacy</a:t>
            </a:r>
          </a:p>
        </p:txBody>
      </p:sp>
      <p:graphicFrame>
        <p:nvGraphicFramePr>
          <p:cNvPr id="6" name="Chart Placeholder 5">
            <a:extLst>
              <a:ext uri="{FF2B5EF4-FFF2-40B4-BE49-F238E27FC236}">
                <a16:creationId xmlns:a16="http://schemas.microsoft.com/office/drawing/2014/main" id="{A3CAE401-CFBB-49A3-837A-FF05CF34DF5D}"/>
              </a:ext>
            </a:extLst>
          </p:cNvPr>
          <p:cNvGraphicFramePr>
            <a:graphicFrameLocks noGrp="1"/>
          </p:cNvGraphicFramePr>
          <p:nvPr>
            <p:ph type="chart" sz="quarter" idx="13"/>
            <p:extLst>
              <p:ext uri="{D42A27DB-BD31-4B8C-83A1-F6EECF244321}">
                <p14:modId xmlns:p14="http://schemas.microsoft.com/office/powerpoint/2010/main" val="33763529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26B352-A0F2-4036-88C3-91F1F52C8667}"/>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BF8B811D-FC27-4047-A0B8-420F960C8A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6029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40EFA-F114-4783-91A2-F4969521E635}"/>
              </a:ext>
            </a:extLst>
          </p:cNvPr>
          <p:cNvSpPr>
            <a:spLocks noGrp="1"/>
          </p:cNvSpPr>
          <p:nvPr>
            <p:ph type="title"/>
          </p:nvPr>
        </p:nvSpPr>
        <p:spPr/>
        <p:txBody>
          <a:bodyPr/>
          <a:lstStyle/>
          <a:p>
            <a:r>
              <a:rPr lang="en-US"/>
              <a:t>Facebook Impressions | TGP The Generics Pharmacy</a:t>
            </a:r>
          </a:p>
        </p:txBody>
      </p:sp>
      <p:graphicFrame>
        <p:nvGraphicFramePr>
          <p:cNvPr id="6" name="Chart Placeholder 5">
            <a:extLst>
              <a:ext uri="{FF2B5EF4-FFF2-40B4-BE49-F238E27FC236}">
                <a16:creationId xmlns:a16="http://schemas.microsoft.com/office/drawing/2014/main" id="{AC75F090-536E-465C-A574-69B0918290B4}"/>
              </a:ext>
            </a:extLst>
          </p:cNvPr>
          <p:cNvGraphicFramePr>
            <a:graphicFrameLocks noGrp="1"/>
          </p:cNvGraphicFramePr>
          <p:nvPr>
            <p:ph type="chart" sz="quarter" idx="13"/>
            <p:extLst>
              <p:ext uri="{D42A27DB-BD31-4B8C-83A1-F6EECF244321}">
                <p14:modId xmlns:p14="http://schemas.microsoft.com/office/powerpoint/2010/main" val="10729139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90F9AF-C00D-490E-988C-998309F8A9E4}"/>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46909ECD-4128-4618-9F6D-E4F459F225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8720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64979-0CCA-43D2-95E0-A354A8C0A54F}"/>
              </a:ext>
            </a:extLst>
          </p:cNvPr>
          <p:cNvSpPr>
            <a:spLocks noGrp="1"/>
          </p:cNvSpPr>
          <p:nvPr>
            <p:ph type="title"/>
          </p:nvPr>
        </p:nvSpPr>
        <p:spPr/>
        <p:txBody>
          <a:bodyPr/>
          <a:lstStyle/>
          <a:p>
            <a:r>
              <a:rPr lang="en-US"/>
              <a:t>Facebook Reach | TGP The Generics Pharmacy</a:t>
            </a:r>
          </a:p>
        </p:txBody>
      </p:sp>
      <p:graphicFrame>
        <p:nvGraphicFramePr>
          <p:cNvPr id="6" name="Chart Placeholder 5">
            <a:extLst>
              <a:ext uri="{FF2B5EF4-FFF2-40B4-BE49-F238E27FC236}">
                <a16:creationId xmlns:a16="http://schemas.microsoft.com/office/drawing/2014/main" id="{5CA7817F-0D7B-44AD-B3A7-104681113C72}"/>
              </a:ext>
            </a:extLst>
          </p:cNvPr>
          <p:cNvGraphicFramePr>
            <a:graphicFrameLocks noGrp="1"/>
          </p:cNvGraphicFramePr>
          <p:nvPr>
            <p:ph type="chart" sz="quarter" idx="13"/>
            <p:extLst>
              <p:ext uri="{D42A27DB-BD31-4B8C-83A1-F6EECF244321}">
                <p14:modId xmlns:p14="http://schemas.microsoft.com/office/powerpoint/2010/main" val="33132618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833C1A-7FF5-4B22-9F01-84F1ACF185FD}"/>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B9D4EC58-19F4-4173-A4A5-BE6FBEE5F7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81267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6F7E6-FC9C-478A-932E-014F5B000D5F}"/>
              </a:ext>
            </a:extLst>
          </p:cNvPr>
          <p:cNvSpPr>
            <a:spLocks noGrp="1"/>
          </p:cNvSpPr>
          <p:nvPr>
            <p:ph type="title"/>
          </p:nvPr>
        </p:nvSpPr>
        <p:spPr/>
        <p:txBody>
          <a:bodyPr/>
          <a:lstStyle/>
          <a:p>
            <a:r>
              <a:rPr lang="en-US"/>
              <a:t>Facebook Engaged Users | TGP The Generics Pharmacy</a:t>
            </a:r>
          </a:p>
        </p:txBody>
      </p:sp>
      <p:graphicFrame>
        <p:nvGraphicFramePr>
          <p:cNvPr id="6" name="Chart Placeholder 5">
            <a:extLst>
              <a:ext uri="{FF2B5EF4-FFF2-40B4-BE49-F238E27FC236}">
                <a16:creationId xmlns:a16="http://schemas.microsoft.com/office/drawing/2014/main" id="{04BA80E8-D3BD-4195-BA47-629A1AED655C}"/>
              </a:ext>
            </a:extLst>
          </p:cNvPr>
          <p:cNvGraphicFramePr>
            <a:graphicFrameLocks noGrp="1"/>
          </p:cNvGraphicFramePr>
          <p:nvPr>
            <p:ph type="chart" sz="quarter" idx="13"/>
            <p:extLst>
              <p:ext uri="{D42A27DB-BD31-4B8C-83A1-F6EECF244321}">
                <p14:modId xmlns:p14="http://schemas.microsoft.com/office/powerpoint/2010/main" val="38276086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656E65-B1BF-4418-9633-72AB106C0639}"/>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F5041D12-8408-4169-94AA-D594834339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9547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6064D-795E-4927-AF9C-4A75442D7DA4}"/>
              </a:ext>
            </a:extLst>
          </p:cNvPr>
          <p:cNvSpPr>
            <a:spLocks noGrp="1"/>
          </p:cNvSpPr>
          <p:nvPr>
            <p:ph type="title"/>
          </p:nvPr>
        </p:nvSpPr>
        <p:spPr/>
        <p:txBody>
          <a:bodyPr/>
          <a:lstStyle/>
          <a:p>
            <a:r>
              <a:rPr lang="en-US"/>
              <a:t>Facebook Reach Type Distribution (last 28 days) | TGP The Generics Pharmacy</a:t>
            </a:r>
          </a:p>
        </p:txBody>
      </p:sp>
      <p:graphicFrame>
        <p:nvGraphicFramePr>
          <p:cNvPr id="6" name="Chart Placeholder 5">
            <a:extLst>
              <a:ext uri="{FF2B5EF4-FFF2-40B4-BE49-F238E27FC236}">
                <a16:creationId xmlns:a16="http://schemas.microsoft.com/office/drawing/2014/main" id="{5949D15F-B199-4E04-88AC-6FA242E24AB2}"/>
              </a:ext>
            </a:extLst>
          </p:cNvPr>
          <p:cNvGraphicFramePr>
            <a:graphicFrameLocks noGrp="1"/>
          </p:cNvGraphicFramePr>
          <p:nvPr>
            <p:ph type="chart" sz="quarter" idx="13"/>
            <p:extLst>
              <p:ext uri="{D42A27DB-BD31-4B8C-83A1-F6EECF244321}">
                <p14:modId xmlns:p14="http://schemas.microsoft.com/office/powerpoint/2010/main" val="40754841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CF2538-6A53-4690-933E-793B10D7DA4D}"/>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95847FF3-23BC-40F8-8ED2-1255E59859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5816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8C6BA-6E47-4917-80B8-607C8D699D66}"/>
              </a:ext>
            </a:extLst>
          </p:cNvPr>
          <p:cNvSpPr>
            <a:spLocks noGrp="1"/>
          </p:cNvSpPr>
          <p:nvPr>
            <p:ph type="title"/>
          </p:nvPr>
        </p:nvSpPr>
        <p:spPr/>
        <p:txBody>
          <a:bodyPr/>
          <a:lstStyle/>
          <a:p>
            <a:r>
              <a:rPr lang="en-US"/>
              <a:t>Facebook Fan Demographics | TGP The Generics Pharmacy</a:t>
            </a:r>
          </a:p>
        </p:txBody>
      </p:sp>
      <p:graphicFrame>
        <p:nvGraphicFramePr>
          <p:cNvPr id="6" name="Chart Placeholder 5">
            <a:extLst>
              <a:ext uri="{FF2B5EF4-FFF2-40B4-BE49-F238E27FC236}">
                <a16:creationId xmlns:a16="http://schemas.microsoft.com/office/drawing/2014/main" id="{6F8A72CB-043C-4BA3-808C-73F3E7BFA991}"/>
              </a:ext>
            </a:extLst>
          </p:cNvPr>
          <p:cNvGraphicFramePr>
            <a:graphicFrameLocks noGrp="1"/>
          </p:cNvGraphicFramePr>
          <p:nvPr>
            <p:ph type="chart" sz="quarter" idx="13"/>
            <p:extLst>
              <p:ext uri="{D42A27DB-BD31-4B8C-83A1-F6EECF244321}">
                <p14:modId xmlns:p14="http://schemas.microsoft.com/office/powerpoint/2010/main" val="25318311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B13F37-0EA7-4710-8593-F1169F725657}"/>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4C59CB24-FCF4-4E27-89F2-8EBF9465AC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47223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6FAEA-D681-4D75-B477-32B4E09F1E14}"/>
              </a:ext>
            </a:extLst>
          </p:cNvPr>
          <p:cNvSpPr>
            <a:spLocks noGrp="1"/>
          </p:cNvSpPr>
          <p:nvPr>
            <p:ph type="title"/>
          </p:nvPr>
        </p:nvSpPr>
        <p:spPr/>
        <p:txBody>
          <a:bodyPr/>
          <a:lstStyle/>
          <a:p>
            <a:r>
              <a:rPr lang="en-US"/>
              <a:t>Facebook Key Metrics Table | TGP The Generics Pharmacy</a:t>
            </a:r>
          </a:p>
        </p:txBody>
      </p:sp>
      <p:graphicFrame>
        <p:nvGraphicFramePr>
          <p:cNvPr id="5" name="Table Placeholder 4">
            <a:extLst>
              <a:ext uri="{FF2B5EF4-FFF2-40B4-BE49-F238E27FC236}">
                <a16:creationId xmlns:a16="http://schemas.microsoft.com/office/drawing/2014/main" id="{A76775C4-AA10-4D4F-9A75-C64370CDDFB1}"/>
              </a:ext>
            </a:extLst>
          </p:cNvPr>
          <p:cNvGraphicFramePr>
            <a:graphicFrameLocks noGrp="1"/>
          </p:cNvGraphicFramePr>
          <p:nvPr>
            <p:ph type="tbl" sz="quarter" idx="13"/>
            <p:extLst>
              <p:ext uri="{D42A27DB-BD31-4B8C-83A1-F6EECF244321}">
                <p14:modId xmlns:p14="http://schemas.microsoft.com/office/powerpoint/2010/main" val="210356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84009163"/>
                    </a:ext>
                  </a:extLst>
                </a:gridCol>
                <a:gridCol w="740664">
                  <a:extLst>
                    <a:ext uri="{9D8B030D-6E8A-4147-A177-3AD203B41FA5}">
                      <a16:colId xmlns:a16="http://schemas.microsoft.com/office/drawing/2014/main" val="2213153619"/>
                    </a:ext>
                  </a:extLst>
                </a:gridCol>
                <a:gridCol w="740664">
                  <a:extLst>
                    <a:ext uri="{9D8B030D-6E8A-4147-A177-3AD203B41FA5}">
                      <a16:colId xmlns:a16="http://schemas.microsoft.com/office/drawing/2014/main" val="443511506"/>
                    </a:ext>
                  </a:extLst>
                </a:gridCol>
                <a:gridCol w="740664">
                  <a:extLst>
                    <a:ext uri="{9D8B030D-6E8A-4147-A177-3AD203B41FA5}">
                      <a16:colId xmlns:a16="http://schemas.microsoft.com/office/drawing/2014/main" val="2761949390"/>
                    </a:ext>
                  </a:extLst>
                </a:gridCol>
                <a:gridCol w="740664">
                  <a:extLst>
                    <a:ext uri="{9D8B030D-6E8A-4147-A177-3AD203B41FA5}">
                      <a16:colId xmlns:a16="http://schemas.microsoft.com/office/drawing/2014/main" val="2547012494"/>
                    </a:ext>
                  </a:extLst>
                </a:gridCol>
                <a:gridCol w="740664">
                  <a:extLst>
                    <a:ext uri="{9D8B030D-6E8A-4147-A177-3AD203B41FA5}">
                      <a16:colId xmlns:a16="http://schemas.microsoft.com/office/drawing/2014/main" val="113937900"/>
                    </a:ext>
                  </a:extLst>
                </a:gridCol>
                <a:gridCol w="740664">
                  <a:extLst>
                    <a:ext uri="{9D8B030D-6E8A-4147-A177-3AD203B41FA5}">
                      <a16:colId xmlns:a16="http://schemas.microsoft.com/office/drawing/2014/main" val="3622477182"/>
                    </a:ext>
                  </a:extLst>
                </a:gridCol>
                <a:gridCol w="740664">
                  <a:extLst>
                    <a:ext uri="{9D8B030D-6E8A-4147-A177-3AD203B41FA5}">
                      <a16:colId xmlns:a16="http://schemas.microsoft.com/office/drawing/2014/main" val="2423277827"/>
                    </a:ext>
                  </a:extLst>
                </a:gridCol>
                <a:gridCol w="740664">
                  <a:extLst>
                    <a:ext uri="{9D8B030D-6E8A-4147-A177-3AD203B41FA5}">
                      <a16:colId xmlns:a16="http://schemas.microsoft.com/office/drawing/2014/main" val="3923925153"/>
                    </a:ext>
                  </a:extLst>
                </a:gridCol>
                <a:gridCol w="740664">
                  <a:extLst>
                    <a:ext uri="{9D8B030D-6E8A-4147-A177-3AD203B41FA5}">
                      <a16:colId xmlns:a16="http://schemas.microsoft.com/office/drawing/2014/main" val="208956020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9595429"/>
                  </a:ext>
                </a:extLst>
              </a:tr>
              <a:tr h="370840">
                <a:tc>
                  <a:txBody>
                    <a:bodyPr/>
                    <a:lstStyle/>
                    <a:p>
                      <a:r>
                        <a:rPr lang="en-US" sz="1000"/>
                        <a:t>TGP The Generics Pharmacy TGP The Generics Pharmacy</a:t>
                      </a:r>
                    </a:p>
                  </a:txBody>
                  <a:tcPr/>
                </a:tc>
                <a:tc>
                  <a:txBody>
                    <a:bodyPr/>
                    <a:lstStyle/>
                    <a:p>
                      <a:r>
                        <a:rPr lang="en-US" sz="1000"/>
                        <a:t>203876</a:t>
                      </a:r>
                    </a:p>
                  </a:txBody>
                  <a:tcPr/>
                </a:tc>
                <a:tc>
                  <a:txBody>
                    <a:bodyPr/>
                    <a:lstStyle/>
                    <a:p>
                      <a:r>
                        <a:rPr lang="en-US" sz="1000"/>
                        <a:t>22780</a:t>
                      </a:r>
                    </a:p>
                  </a:txBody>
                  <a:tcPr/>
                </a:tc>
                <a:tc>
                  <a:txBody>
                    <a:bodyPr/>
                    <a:lstStyle/>
                    <a:p>
                      <a:r>
                        <a:rPr lang="en-US" sz="1000"/>
                        <a:t>37</a:t>
                      </a:r>
                    </a:p>
                  </a:txBody>
                  <a:tcPr/>
                </a:tc>
                <a:tc>
                  <a:txBody>
                    <a:bodyPr/>
                    <a:lstStyle/>
                    <a:p>
                      <a:r>
                        <a:rPr lang="en-US" sz="1000"/>
                        <a:t>26688</a:t>
                      </a:r>
                    </a:p>
                  </a:txBody>
                  <a:tcPr/>
                </a:tc>
                <a:tc>
                  <a:txBody>
                    <a:bodyPr/>
                    <a:lstStyle/>
                    <a:p>
                      <a:r>
                        <a:rPr lang="en-US" sz="1000"/>
                        <a:t>576</a:t>
                      </a:r>
                    </a:p>
                  </a:txBody>
                  <a:tcPr/>
                </a:tc>
                <a:tc>
                  <a:txBody>
                    <a:bodyPr/>
                    <a:lstStyle/>
                    <a:p>
                      <a:r>
                        <a:rPr lang="en-US" sz="1000"/>
                        <a:t>1740</a:t>
                      </a:r>
                    </a:p>
                  </a:txBody>
                  <a:tcPr/>
                </a:tc>
                <a:tc>
                  <a:txBody>
                    <a:bodyPr/>
                    <a:lstStyle/>
                    <a:p>
                      <a:r>
                        <a:rPr lang="en-US" sz="1000"/>
                        <a:t>0</a:t>
                      </a:r>
                    </a:p>
                  </a:txBody>
                  <a:tcPr/>
                </a:tc>
                <a:tc>
                  <a:txBody>
                    <a:bodyPr/>
                    <a:lstStyle/>
                    <a:p>
                      <a:r>
                        <a:rPr lang="en-US" sz="1000"/>
                        <a:t>0.4072 %</a:t>
                      </a:r>
                    </a:p>
                  </a:txBody>
                  <a:tcPr/>
                </a:tc>
                <a:tc>
                  <a:txBody>
                    <a:bodyPr/>
                    <a:lstStyle/>
                    <a:p>
                      <a:r>
                        <a:rPr lang="en-US" sz="1000"/>
                        <a:t>0.0 %</a:t>
                      </a:r>
                    </a:p>
                  </a:txBody>
                  <a:tcPr/>
                </a:tc>
                <a:extLst>
                  <a:ext uri="{0D108BD9-81ED-4DB2-BD59-A6C34878D82A}">
                    <a16:rowId xmlns:a16="http://schemas.microsoft.com/office/drawing/2014/main" val="3441150804"/>
                  </a:ext>
                </a:extLst>
              </a:tr>
            </a:tbl>
          </a:graphicData>
        </a:graphic>
      </p:graphicFrame>
      <p:sp>
        <p:nvSpPr>
          <p:cNvPr id="4" name="Text Placeholder 3">
            <a:extLst>
              <a:ext uri="{FF2B5EF4-FFF2-40B4-BE49-F238E27FC236}">
                <a16:creationId xmlns:a16="http://schemas.microsoft.com/office/drawing/2014/main" id="{6EC6B855-F4B5-4A45-AA70-4B512F0E781F}"/>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4071119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7510D-4A58-4EAF-A207-747E015923AA}"/>
              </a:ext>
            </a:extLst>
          </p:cNvPr>
          <p:cNvSpPr>
            <a:spLocks noGrp="1"/>
          </p:cNvSpPr>
          <p:nvPr>
            <p:ph type="title"/>
          </p:nvPr>
        </p:nvSpPr>
        <p:spPr/>
        <p:txBody>
          <a:bodyPr/>
          <a:lstStyle/>
          <a:p>
            <a:r>
              <a:rPr lang="en-US"/>
              <a:t>Facebook Fans Total | TGP The Generics Pharmacy</a:t>
            </a:r>
          </a:p>
        </p:txBody>
      </p:sp>
      <p:graphicFrame>
        <p:nvGraphicFramePr>
          <p:cNvPr id="6" name="Chart Placeholder 5">
            <a:extLst>
              <a:ext uri="{FF2B5EF4-FFF2-40B4-BE49-F238E27FC236}">
                <a16:creationId xmlns:a16="http://schemas.microsoft.com/office/drawing/2014/main" id="{251E8348-F809-4CB2-B309-268ECEA64301}"/>
              </a:ext>
            </a:extLst>
          </p:cNvPr>
          <p:cNvGraphicFramePr>
            <a:graphicFrameLocks noGrp="1"/>
          </p:cNvGraphicFramePr>
          <p:nvPr>
            <p:ph type="chart" sz="quarter" idx="13"/>
            <p:extLst>
              <p:ext uri="{D42A27DB-BD31-4B8C-83A1-F6EECF244321}">
                <p14:modId xmlns:p14="http://schemas.microsoft.com/office/powerpoint/2010/main" val="7892153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E4925B-F777-413D-A6EA-1047FA0F907A}"/>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6B242D4B-24BC-482F-93B4-3639A3EEE3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39349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E632F-D9CD-412A-8175-B18C1AAB1955}"/>
              </a:ext>
            </a:extLst>
          </p:cNvPr>
          <p:cNvSpPr>
            <a:spLocks noGrp="1"/>
          </p:cNvSpPr>
          <p:nvPr>
            <p:ph type="title"/>
          </p:nvPr>
        </p:nvSpPr>
        <p:spPr/>
        <p:txBody>
          <a:bodyPr/>
          <a:lstStyle/>
          <a:p>
            <a:r>
              <a:rPr lang="en-US"/>
              <a:t>Facebook Post Type Distribution Per Profile | TGP The Generics Pharmacy</a:t>
            </a:r>
          </a:p>
        </p:txBody>
      </p:sp>
      <p:graphicFrame>
        <p:nvGraphicFramePr>
          <p:cNvPr id="6" name="Chart Placeholder 5">
            <a:extLst>
              <a:ext uri="{FF2B5EF4-FFF2-40B4-BE49-F238E27FC236}">
                <a16:creationId xmlns:a16="http://schemas.microsoft.com/office/drawing/2014/main" id="{22D4CF6E-AFED-4A13-8CBB-91B387BE3C84}"/>
              </a:ext>
            </a:extLst>
          </p:cNvPr>
          <p:cNvGraphicFramePr>
            <a:graphicFrameLocks noGrp="1"/>
          </p:cNvGraphicFramePr>
          <p:nvPr>
            <p:ph type="chart" sz="quarter" idx="13"/>
            <p:extLst>
              <p:ext uri="{D42A27DB-BD31-4B8C-83A1-F6EECF244321}">
                <p14:modId xmlns:p14="http://schemas.microsoft.com/office/powerpoint/2010/main" val="39734462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612CED-FD3D-49B5-A34B-736978D70BCD}"/>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0F6906E2-CB62-4AEB-B13B-C551FD1599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18374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9975F-739C-45C2-BB57-DA278B57DDB3}"/>
              </a:ext>
            </a:extLst>
          </p:cNvPr>
          <p:cNvSpPr>
            <a:spLocks noGrp="1"/>
          </p:cNvSpPr>
          <p:nvPr>
            <p:ph type="title"/>
          </p:nvPr>
        </p:nvSpPr>
        <p:spPr/>
        <p:txBody>
          <a:bodyPr/>
          <a:lstStyle/>
          <a:p>
            <a:r>
              <a:rPr lang="en-US"/>
              <a:t>Facebook Interaction Rate | TGP The Generics Pharmacy</a:t>
            </a:r>
          </a:p>
        </p:txBody>
      </p:sp>
      <p:graphicFrame>
        <p:nvGraphicFramePr>
          <p:cNvPr id="6" name="Chart Placeholder 5">
            <a:extLst>
              <a:ext uri="{FF2B5EF4-FFF2-40B4-BE49-F238E27FC236}">
                <a16:creationId xmlns:a16="http://schemas.microsoft.com/office/drawing/2014/main" id="{CA9CD48E-409E-499B-92A3-538AA815CF77}"/>
              </a:ext>
            </a:extLst>
          </p:cNvPr>
          <p:cNvGraphicFramePr>
            <a:graphicFrameLocks noGrp="1"/>
          </p:cNvGraphicFramePr>
          <p:nvPr>
            <p:ph type="chart" sz="quarter" idx="13"/>
            <p:extLst>
              <p:ext uri="{D42A27DB-BD31-4B8C-83A1-F6EECF244321}">
                <p14:modId xmlns:p14="http://schemas.microsoft.com/office/powerpoint/2010/main" val="5158143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423218-9B72-4847-B197-6F94C76C4181}"/>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21D9C5C7-8912-410F-9569-85AFA17E21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87570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514EA-56E5-474C-A190-F77EE456377F}"/>
              </a:ext>
            </a:extLst>
          </p:cNvPr>
          <p:cNvSpPr>
            <a:spLocks noGrp="1"/>
          </p:cNvSpPr>
          <p:nvPr>
            <p:ph type="title"/>
          </p:nvPr>
        </p:nvSpPr>
        <p:spPr/>
        <p:txBody>
          <a:bodyPr/>
          <a:lstStyle/>
          <a:p>
            <a:r>
              <a:rPr lang="en-US"/>
              <a:t>Facebook Interactions Distribution | TGP The Generics Pharmacy</a:t>
            </a:r>
          </a:p>
        </p:txBody>
      </p:sp>
      <p:graphicFrame>
        <p:nvGraphicFramePr>
          <p:cNvPr id="6" name="Chart Placeholder 5">
            <a:extLst>
              <a:ext uri="{FF2B5EF4-FFF2-40B4-BE49-F238E27FC236}">
                <a16:creationId xmlns:a16="http://schemas.microsoft.com/office/drawing/2014/main" id="{DF08E716-B660-4D42-AEB7-A095E2A44C27}"/>
              </a:ext>
            </a:extLst>
          </p:cNvPr>
          <p:cNvGraphicFramePr>
            <a:graphicFrameLocks noGrp="1"/>
          </p:cNvGraphicFramePr>
          <p:nvPr>
            <p:ph type="chart" sz="quarter" idx="13"/>
            <p:extLst>
              <p:ext uri="{D42A27DB-BD31-4B8C-83A1-F6EECF244321}">
                <p14:modId xmlns:p14="http://schemas.microsoft.com/office/powerpoint/2010/main" val="6727334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39388F-90AC-44C2-B985-AF44482608BD}"/>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C4633C7D-99AA-40C6-A489-26F432334C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04623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78567-98E7-416A-AD08-DF8AFB59982E}"/>
              </a:ext>
            </a:extLst>
          </p:cNvPr>
          <p:cNvSpPr>
            <a:spLocks noGrp="1"/>
          </p:cNvSpPr>
          <p:nvPr>
            <p:ph type="title"/>
          </p:nvPr>
        </p:nvSpPr>
        <p:spPr/>
        <p:txBody>
          <a:bodyPr/>
          <a:lstStyle/>
          <a:p>
            <a:r>
              <a:rPr lang="en-US"/>
              <a:t>Facebook Own Posts Table  | TGP The Generics Pharmacy - 1 of 15</a:t>
            </a:r>
          </a:p>
        </p:txBody>
      </p:sp>
      <p:graphicFrame>
        <p:nvGraphicFramePr>
          <p:cNvPr id="5" name="Table Placeholder 4">
            <a:extLst>
              <a:ext uri="{FF2B5EF4-FFF2-40B4-BE49-F238E27FC236}">
                <a16:creationId xmlns:a16="http://schemas.microsoft.com/office/drawing/2014/main" id="{E6B334E7-03E3-4155-9AC9-13CB2DD8932F}"/>
              </a:ext>
            </a:extLst>
          </p:cNvPr>
          <p:cNvGraphicFramePr>
            <a:graphicFrameLocks noGrp="1"/>
          </p:cNvGraphicFramePr>
          <p:nvPr>
            <p:ph type="tbl" sz="quarter" idx="13"/>
            <p:extLst>
              <p:ext uri="{D42A27DB-BD31-4B8C-83A1-F6EECF244321}">
                <p14:modId xmlns:p14="http://schemas.microsoft.com/office/powerpoint/2010/main" val="756824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09025616"/>
                    </a:ext>
                  </a:extLst>
                </a:gridCol>
                <a:gridCol w="370332">
                  <a:extLst>
                    <a:ext uri="{9D8B030D-6E8A-4147-A177-3AD203B41FA5}">
                      <a16:colId xmlns:a16="http://schemas.microsoft.com/office/drawing/2014/main" val="3307840104"/>
                    </a:ext>
                  </a:extLst>
                </a:gridCol>
                <a:gridCol w="370332">
                  <a:extLst>
                    <a:ext uri="{9D8B030D-6E8A-4147-A177-3AD203B41FA5}">
                      <a16:colId xmlns:a16="http://schemas.microsoft.com/office/drawing/2014/main" val="2817313882"/>
                    </a:ext>
                  </a:extLst>
                </a:gridCol>
                <a:gridCol w="370332">
                  <a:extLst>
                    <a:ext uri="{9D8B030D-6E8A-4147-A177-3AD203B41FA5}">
                      <a16:colId xmlns:a16="http://schemas.microsoft.com/office/drawing/2014/main" val="114651400"/>
                    </a:ext>
                  </a:extLst>
                </a:gridCol>
                <a:gridCol w="329184">
                  <a:extLst>
                    <a:ext uri="{9D8B030D-6E8A-4147-A177-3AD203B41FA5}">
                      <a16:colId xmlns:a16="http://schemas.microsoft.com/office/drawing/2014/main" val="1701933885"/>
                    </a:ext>
                  </a:extLst>
                </a:gridCol>
                <a:gridCol w="329184">
                  <a:extLst>
                    <a:ext uri="{9D8B030D-6E8A-4147-A177-3AD203B41FA5}">
                      <a16:colId xmlns:a16="http://schemas.microsoft.com/office/drawing/2014/main" val="2222985814"/>
                    </a:ext>
                  </a:extLst>
                </a:gridCol>
                <a:gridCol w="329184">
                  <a:extLst>
                    <a:ext uri="{9D8B030D-6E8A-4147-A177-3AD203B41FA5}">
                      <a16:colId xmlns:a16="http://schemas.microsoft.com/office/drawing/2014/main" val="1693836434"/>
                    </a:ext>
                  </a:extLst>
                </a:gridCol>
                <a:gridCol w="329184">
                  <a:extLst>
                    <a:ext uri="{9D8B030D-6E8A-4147-A177-3AD203B41FA5}">
                      <a16:colId xmlns:a16="http://schemas.microsoft.com/office/drawing/2014/main" val="3336806613"/>
                    </a:ext>
                  </a:extLst>
                </a:gridCol>
                <a:gridCol w="329184">
                  <a:extLst>
                    <a:ext uri="{9D8B030D-6E8A-4147-A177-3AD203B41FA5}">
                      <a16:colId xmlns:a16="http://schemas.microsoft.com/office/drawing/2014/main" val="2725763695"/>
                    </a:ext>
                  </a:extLst>
                </a:gridCol>
                <a:gridCol w="329184">
                  <a:extLst>
                    <a:ext uri="{9D8B030D-6E8A-4147-A177-3AD203B41FA5}">
                      <a16:colId xmlns:a16="http://schemas.microsoft.com/office/drawing/2014/main" val="1658709031"/>
                    </a:ext>
                  </a:extLst>
                </a:gridCol>
                <a:gridCol w="329184">
                  <a:extLst>
                    <a:ext uri="{9D8B030D-6E8A-4147-A177-3AD203B41FA5}">
                      <a16:colId xmlns:a16="http://schemas.microsoft.com/office/drawing/2014/main" val="1187593638"/>
                    </a:ext>
                  </a:extLst>
                </a:gridCol>
                <a:gridCol w="329184">
                  <a:extLst>
                    <a:ext uri="{9D8B030D-6E8A-4147-A177-3AD203B41FA5}">
                      <a16:colId xmlns:a16="http://schemas.microsoft.com/office/drawing/2014/main" val="1506219402"/>
                    </a:ext>
                  </a:extLst>
                </a:gridCol>
                <a:gridCol w="329184">
                  <a:extLst>
                    <a:ext uri="{9D8B030D-6E8A-4147-A177-3AD203B41FA5}">
                      <a16:colId xmlns:a16="http://schemas.microsoft.com/office/drawing/2014/main" val="808684559"/>
                    </a:ext>
                  </a:extLst>
                </a:gridCol>
                <a:gridCol w="370332">
                  <a:extLst>
                    <a:ext uri="{9D8B030D-6E8A-4147-A177-3AD203B41FA5}">
                      <a16:colId xmlns:a16="http://schemas.microsoft.com/office/drawing/2014/main" val="48201290"/>
                    </a:ext>
                  </a:extLst>
                </a:gridCol>
                <a:gridCol w="370332">
                  <a:extLst>
                    <a:ext uri="{9D8B030D-6E8A-4147-A177-3AD203B41FA5}">
                      <a16:colId xmlns:a16="http://schemas.microsoft.com/office/drawing/2014/main" val="3805609550"/>
                    </a:ext>
                  </a:extLst>
                </a:gridCol>
                <a:gridCol w="329184">
                  <a:extLst>
                    <a:ext uri="{9D8B030D-6E8A-4147-A177-3AD203B41FA5}">
                      <a16:colId xmlns:a16="http://schemas.microsoft.com/office/drawing/2014/main" val="2979494197"/>
                    </a:ext>
                  </a:extLst>
                </a:gridCol>
                <a:gridCol w="329184">
                  <a:extLst>
                    <a:ext uri="{9D8B030D-6E8A-4147-A177-3AD203B41FA5}">
                      <a16:colId xmlns:a16="http://schemas.microsoft.com/office/drawing/2014/main" val="2109857707"/>
                    </a:ext>
                  </a:extLst>
                </a:gridCol>
                <a:gridCol w="370332">
                  <a:extLst>
                    <a:ext uri="{9D8B030D-6E8A-4147-A177-3AD203B41FA5}">
                      <a16:colId xmlns:a16="http://schemas.microsoft.com/office/drawing/2014/main" val="3426872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50127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- 2018-09-29 17:37:15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52585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- 2018-09-28 10:00:01 </a:t>
                      </a:r>
                      <a:r>
                        <a:rPr kumimoji="0" lang="en-US" sz="1000" b="0" i="0" u="none" strike="noStrike" kern="1200" cap="none" spc="0" normalizeH="0" baseline="0" noProof="0">
                          <a:ln>
                            <a:noFill/>
                          </a:ln>
                          <a:solidFill>
                            <a:prstClr val="black"/>
                          </a:solidFill>
                          <a:effectLst/>
                          <a:uLnTx/>
                          <a:uFillTx/>
                          <a:latin typeface="+mn-lt"/>
                          <a:ea typeface="+mn-ea"/>
                          <a:cs typeface="+mn-cs"/>
                        </a:rPr>
                        <a:t> 
 World Rabies Day!
Share the message. Save a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2415305"/>
                  </a:ext>
                </a:extLst>
              </a:tr>
            </a:tbl>
          </a:graphicData>
        </a:graphic>
      </p:graphicFrame>
      <p:sp>
        <p:nvSpPr>
          <p:cNvPr id="4" name="Text Placeholder 3">
            <a:extLst>
              <a:ext uri="{FF2B5EF4-FFF2-40B4-BE49-F238E27FC236}">
                <a16:creationId xmlns:a16="http://schemas.microsoft.com/office/drawing/2014/main" id="{BC04569D-D6BC-43C8-85CF-3850545556DF}"/>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9258963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76EB9-1883-463F-A524-3F1AECF340C7}"/>
              </a:ext>
            </a:extLst>
          </p:cNvPr>
          <p:cNvSpPr>
            <a:spLocks noGrp="1"/>
          </p:cNvSpPr>
          <p:nvPr>
            <p:ph type="title"/>
          </p:nvPr>
        </p:nvSpPr>
        <p:spPr/>
        <p:txBody>
          <a:bodyPr/>
          <a:lstStyle/>
          <a:p>
            <a:r>
              <a:rPr lang="en-US"/>
              <a:t>Facebook Own Posts Table  | TGP The Generics Pharmacy - 2 of 15</a:t>
            </a:r>
          </a:p>
        </p:txBody>
      </p:sp>
      <p:graphicFrame>
        <p:nvGraphicFramePr>
          <p:cNvPr id="5" name="Table Placeholder 4">
            <a:extLst>
              <a:ext uri="{FF2B5EF4-FFF2-40B4-BE49-F238E27FC236}">
                <a16:creationId xmlns:a16="http://schemas.microsoft.com/office/drawing/2014/main" id="{60016CD1-CE5E-4FF8-A288-C21A04F073AD}"/>
              </a:ext>
            </a:extLst>
          </p:cNvPr>
          <p:cNvGraphicFramePr>
            <a:graphicFrameLocks noGrp="1"/>
          </p:cNvGraphicFramePr>
          <p:nvPr>
            <p:ph type="tbl" sz="quarter" idx="13"/>
            <p:extLst>
              <p:ext uri="{D42A27DB-BD31-4B8C-83A1-F6EECF244321}">
                <p14:modId xmlns:p14="http://schemas.microsoft.com/office/powerpoint/2010/main" val="4281898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53067016"/>
                    </a:ext>
                  </a:extLst>
                </a:gridCol>
                <a:gridCol w="370332">
                  <a:extLst>
                    <a:ext uri="{9D8B030D-6E8A-4147-A177-3AD203B41FA5}">
                      <a16:colId xmlns:a16="http://schemas.microsoft.com/office/drawing/2014/main" val="3532955822"/>
                    </a:ext>
                  </a:extLst>
                </a:gridCol>
                <a:gridCol w="370332">
                  <a:extLst>
                    <a:ext uri="{9D8B030D-6E8A-4147-A177-3AD203B41FA5}">
                      <a16:colId xmlns:a16="http://schemas.microsoft.com/office/drawing/2014/main" val="2156378437"/>
                    </a:ext>
                  </a:extLst>
                </a:gridCol>
                <a:gridCol w="370332">
                  <a:extLst>
                    <a:ext uri="{9D8B030D-6E8A-4147-A177-3AD203B41FA5}">
                      <a16:colId xmlns:a16="http://schemas.microsoft.com/office/drawing/2014/main" val="2939403223"/>
                    </a:ext>
                  </a:extLst>
                </a:gridCol>
                <a:gridCol w="329184">
                  <a:extLst>
                    <a:ext uri="{9D8B030D-6E8A-4147-A177-3AD203B41FA5}">
                      <a16:colId xmlns:a16="http://schemas.microsoft.com/office/drawing/2014/main" val="1834957760"/>
                    </a:ext>
                  </a:extLst>
                </a:gridCol>
                <a:gridCol w="329184">
                  <a:extLst>
                    <a:ext uri="{9D8B030D-6E8A-4147-A177-3AD203B41FA5}">
                      <a16:colId xmlns:a16="http://schemas.microsoft.com/office/drawing/2014/main" val="361836337"/>
                    </a:ext>
                  </a:extLst>
                </a:gridCol>
                <a:gridCol w="329184">
                  <a:extLst>
                    <a:ext uri="{9D8B030D-6E8A-4147-A177-3AD203B41FA5}">
                      <a16:colId xmlns:a16="http://schemas.microsoft.com/office/drawing/2014/main" val="1629281046"/>
                    </a:ext>
                  </a:extLst>
                </a:gridCol>
                <a:gridCol w="329184">
                  <a:extLst>
                    <a:ext uri="{9D8B030D-6E8A-4147-A177-3AD203B41FA5}">
                      <a16:colId xmlns:a16="http://schemas.microsoft.com/office/drawing/2014/main" val="1846366620"/>
                    </a:ext>
                  </a:extLst>
                </a:gridCol>
                <a:gridCol w="329184">
                  <a:extLst>
                    <a:ext uri="{9D8B030D-6E8A-4147-A177-3AD203B41FA5}">
                      <a16:colId xmlns:a16="http://schemas.microsoft.com/office/drawing/2014/main" val="4048110622"/>
                    </a:ext>
                  </a:extLst>
                </a:gridCol>
                <a:gridCol w="329184">
                  <a:extLst>
                    <a:ext uri="{9D8B030D-6E8A-4147-A177-3AD203B41FA5}">
                      <a16:colId xmlns:a16="http://schemas.microsoft.com/office/drawing/2014/main" val="992510935"/>
                    </a:ext>
                  </a:extLst>
                </a:gridCol>
                <a:gridCol w="329184">
                  <a:extLst>
                    <a:ext uri="{9D8B030D-6E8A-4147-A177-3AD203B41FA5}">
                      <a16:colId xmlns:a16="http://schemas.microsoft.com/office/drawing/2014/main" val="3455736612"/>
                    </a:ext>
                  </a:extLst>
                </a:gridCol>
                <a:gridCol w="329184">
                  <a:extLst>
                    <a:ext uri="{9D8B030D-6E8A-4147-A177-3AD203B41FA5}">
                      <a16:colId xmlns:a16="http://schemas.microsoft.com/office/drawing/2014/main" val="733443931"/>
                    </a:ext>
                  </a:extLst>
                </a:gridCol>
                <a:gridCol w="329184">
                  <a:extLst>
                    <a:ext uri="{9D8B030D-6E8A-4147-A177-3AD203B41FA5}">
                      <a16:colId xmlns:a16="http://schemas.microsoft.com/office/drawing/2014/main" val="2038148161"/>
                    </a:ext>
                  </a:extLst>
                </a:gridCol>
                <a:gridCol w="370332">
                  <a:extLst>
                    <a:ext uri="{9D8B030D-6E8A-4147-A177-3AD203B41FA5}">
                      <a16:colId xmlns:a16="http://schemas.microsoft.com/office/drawing/2014/main" val="3303597829"/>
                    </a:ext>
                  </a:extLst>
                </a:gridCol>
                <a:gridCol w="370332">
                  <a:extLst>
                    <a:ext uri="{9D8B030D-6E8A-4147-A177-3AD203B41FA5}">
                      <a16:colId xmlns:a16="http://schemas.microsoft.com/office/drawing/2014/main" val="697547362"/>
                    </a:ext>
                  </a:extLst>
                </a:gridCol>
                <a:gridCol w="329184">
                  <a:extLst>
                    <a:ext uri="{9D8B030D-6E8A-4147-A177-3AD203B41FA5}">
                      <a16:colId xmlns:a16="http://schemas.microsoft.com/office/drawing/2014/main" val="772412024"/>
                    </a:ext>
                  </a:extLst>
                </a:gridCol>
                <a:gridCol w="329184">
                  <a:extLst>
                    <a:ext uri="{9D8B030D-6E8A-4147-A177-3AD203B41FA5}">
                      <a16:colId xmlns:a16="http://schemas.microsoft.com/office/drawing/2014/main" val="2768858695"/>
                    </a:ext>
                  </a:extLst>
                </a:gridCol>
                <a:gridCol w="370332">
                  <a:extLst>
                    <a:ext uri="{9D8B030D-6E8A-4147-A177-3AD203B41FA5}">
                      <a16:colId xmlns:a16="http://schemas.microsoft.com/office/drawing/2014/main" val="3936522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32232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- 2018-09-25 15:04:56 </a:t>
                      </a:r>
                      <a:r>
                        <a:rPr kumimoji="0" lang="en-US" sz="1000" b="0" i="0" u="none" strike="noStrike" kern="1200" cap="none" spc="0" normalizeH="0" baseline="0" noProof="0">
                          <a:ln>
                            <a:noFill/>
                          </a:ln>
                          <a:solidFill>
                            <a:prstClr val="black"/>
                          </a:solidFill>
                          <a:effectLst/>
                          <a:uLnTx/>
                          <a:uFillTx/>
                          <a:latin typeface="+mn-lt"/>
                          <a:ea typeface="+mn-ea"/>
                          <a:cs typeface="+mn-cs"/>
                        </a:rPr>
                        <a:t> 
 Today is World Pharmacists Day!
Laging magtanong sa ating mga Pharmacist upang makasiguro sa tamang dosage, quality, supply at pricing ayon sa riseta ng inyong doktor. Sila ang inyong katuwang sa paghanap ng mabisa at dekalidad na gamot.
Pharmacists: Your medicine experts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43514140"/>
                  </a:ext>
                </a:extLst>
              </a:tr>
            </a:tbl>
          </a:graphicData>
        </a:graphic>
      </p:graphicFrame>
      <p:sp>
        <p:nvSpPr>
          <p:cNvPr id="4" name="Text Placeholder 3">
            <a:extLst>
              <a:ext uri="{FF2B5EF4-FFF2-40B4-BE49-F238E27FC236}">
                <a16:creationId xmlns:a16="http://schemas.microsoft.com/office/drawing/2014/main" id="{95653906-A165-4022-B06A-F58085DA5970}"/>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3960458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CD2DE-7E55-4037-9C09-AEA1053F9909}"/>
              </a:ext>
            </a:extLst>
          </p:cNvPr>
          <p:cNvSpPr>
            <a:spLocks noGrp="1"/>
          </p:cNvSpPr>
          <p:nvPr>
            <p:ph type="title"/>
          </p:nvPr>
        </p:nvSpPr>
        <p:spPr/>
        <p:txBody>
          <a:bodyPr/>
          <a:lstStyle/>
          <a:p>
            <a:r>
              <a:rPr lang="en-US"/>
              <a:t>Facebook Own Posts Table  | TGP The Generics Pharmacy - 3 of 15</a:t>
            </a:r>
          </a:p>
        </p:txBody>
      </p:sp>
      <p:graphicFrame>
        <p:nvGraphicFramePr>
          <p:cNvPr id="5" name="Table Placeholder 4">
            <a:extLst>
              <a:ext uri="{FF2B5EF4-FFF2-40B4-BE49-F238E27FC236}">
                <a16:creationId xmlns:a16="http://schemas.microsoft.com/office/drawing/2014/main" id="{F4F3059F-0F10-4753-AFB1-99B749BC5B45}"/>
              </a:ext>
            </a:extLst>
          </p:cNvPr>
          <p:cNvGraphicFramePr>
            <a:graphicFrameLocks noGrp="1"/>
          </p:cNvGraphicFramePr>
          <p:nvPr>
            <p:ph type="tbl" sz="quarter" idx="13"/>
            <p:extLst>
              <p:ext uri="{D42A27DB-BD31-4B8C-83A1-F6EECF244321}">
                <p14:modId xmlns:p14="http://schemas.microsoft.com/office/powerpoint/2010/main" val="2556619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19687156"/>
                    </a:ext>
                  </a:extLst>
                </a:gridCol>
                <a:gridCol w="370332">
                  <a:extLst>
                    <a:ext uri="{9D8B030D-6E8A-4147-A177-3AD203B41FA5}">
                      <a16:colId xmlns:a16="http://schemas.microsoft.com/office/drawing/2014/main" val="1897515433"/>
                    </a:ext>
                  </a:extLst>
                </a:gridCol>
                <a:gridCol w="370332">
                  <a:extLst>
                    <a:ext uri="{9D8B030D-6E8A-4147-A177-3AD203B41FA5}">
                      <a16:colId xmlns:a16="http://schemas.microsoft.com/office/drawing/2014/main" val="3390648475"/>
                    </a:ext>
                  </a:extLst>
                </a:gridCol>
                <a:gridCol w="370332">
                  <a:extLst>
                    <a:ext uri="{9D8B030D-6E8A-4147-A177-3AD203B41FA5}">
                      <a16:colId xmlns:a16="http://schemas.microsoft.com/office/drawing/2014/main" val="940506253"/>
                    </a:ext>
                  </a:extLst>
                </a:gridCol>
                <a:gridCol w="329184">
                  <a:extLst>
                    <a:ext uri="{9D8B030D-6E8A-4147-A177-3AD203B41FA5}">
                      <a16:colId xmlns:a16="http://schemas.microsoft.com/office/drawing/2014/main" val="828892916"/>
                    </a:ext>
                  </a:extLst>
                </a:gridCol>
                <a:gridCol w="329184">
                  <a:extLst>
                    <a:ext uri="{9D8B030D-6E8A-4147-A177-3AD203B41FA5}">
                      <a16:colId xmlns:a16="http://schemas.microsoft.com/office/drawing/2014/main" val="1655654211"/>
                    </a:ext>
                  </a:extLst>
                </a:gridCol>
                <a:gridCol w="329184">
                  <a:extLst>
                    <a:ext uri="{9D8B030D-6E8A-4147-A177-3AD203B41FA5}">
                      <a16:colId xmlns:a16="http://schemas.microsoft.com/office/drawing/2014/main" val="4033403310"/>
                    </a:ext>
                  </a:extLst>
                </a:gridCol>
                <a:gridCol w="329184">
                  <a:extLst>
                    <a:ext uri="{9D8B030D-6E8A-4147-A177-3AD203B41FA5}">
                      <a16:colId xmlns:a16="http://schemas.microsoft.com/office/drawing/2014/main" val="497788587"/>
                    </a:ext>
                  </a:extLst>
                </a:gridCol>
                <a:gridCol w="329184">
                  <a:extLst>
                    <a:ext uri="{9D8B030D-6E8A-4147-A177-3AD203B41FA5}">
                      <a16:colId xmlns:a16="http://schemas.microsoft.com/office/drawing/2014/main" val="4014383692"/>
                    </a:ext>
                  </a:extLst>
                </a:gridCol>
                <a:gridCol w="329184">
                  <a:extLst>
                    <a:ext uri="{9D8B030D-6E8A-4147-A177-3AD203B41FA5}">
                      <a16:colId xmlns:a16="http://schemas.microsoft.com/office/drawing/2014/main" val="2125139692"/>
                    </a:ext>
                  </a:extLst>
                </a:gridCol>
                <a:gridCol w="329184">
                  <a:extLst>
                    <a:ext uri="{9D8B030D-6E8A-4147-A177-3AD203B41FA5}">
                      <a16:colId xmlns:a16="http://schemas.microsoft.com/office/drawing/2014/main" val="2867941471"/>
                    </a:ext>
                  </a:extLst>
                </a:gridCol>
                <a:gridCol w="329184">
                  <a:extLst>
                    <a:ext uri="{9D8B030D-6E8A-4147-A177-3AD203B41FA5}">
                      <a16:colId xmlns:a16="http://schemas.microsoft.com/office/drawing/2014/main" val="3155875816"/>
                    </a:ext>
                  </a:extLst>
                </a:gridCol>
                <a:gridCol w="329184">
                  <a:extLst>
                    <a:ext uri="{9D8B030D-6E8A-4147-A177-3AD203B41FA5}">
                      <a16:colId xmlns:a16="http://schemas.microsoft.com/office/drawing/2014/main" val="2439840337"/>
                    </a:ext>
                  </a:extLst>
                </a:gridCol>
                <a:gridCol w="370332">
                  <a:extLst>
                    <a:ext uri="{9D8B030D-6E8A-4147-A177-3AD203B41FA5}">
                      <a16:colId xmlns:a16="http://schemas.microsoft.com/office/drawing/2014/main" val="984872755"/>
                    </a:ext>
                  </a:extLst>
                </a:gridCol>
                <a:gridCol w="370332">
                  <a:extLst>
                    <a:ext uri="{9D8B030D-6E8A-4147-A177-3AD203B41FA5}">
                      <a16:colId xmlns:a16="http://schemas.microsoft.com/office/drawing/2014/main" val="2201535130"/>
                    </a:ext>
                  </a:extLst>
                </a:gridCol>
                <a:gridCol w="329184">
                  <a:extLst>
                    <a:ext uri="{9D8B030D-6E8A-4147-A177-3AD203B41FA5}">
                      <a16:colId xmlns:a16="http://schemas.microsoft.com/office/drawing/2014/main" val="2150336962"/>
                    </a:ext>
                  </a:extLst>
                </a:gridCol>
                <a:gridCol w="329184">
                  <a:extLst>
                    <a:ext uri="{9D8B030D-6E8A-4147-A177-3AD203B41FA5}">
                      <a16:colId xmlns:a16="http://schemas.microsoft.com/office/drawing/2014/main" val="3542809754"/>
                    </a:ext>
                  </a:extLst>
                </a:gridCol>
                <a:gridCol w="370332">
                  <a:extLst>
                    <a:ext uri="{9D8B030D-6E8A-4147-A177-3AD203B41FA5}">
                      <a16:colId xmlns:a16="http://schemas.microsoft.com/office/drawing/2014/main" val="1573724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19209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- 2018-09-22 21:58:12 </a:t>
                      </a:r>
                      <a:r>
                        <a:rPr kumimoji="0" lang="en-US" sz="1000" b="0" i="0" u="none" strike="noStrike" kern="1200" cap="none" spc="0" normalizeH="0" baseline="0" noProof="0">
                          <a:ln>
                            <a:noFill/>
                          </a:ln>
                          <a:solidFill>
                            <a:prstClr val="black"/>
                          </a:solidFill>
                          <a:effectLst/>
                          <a:uLnTx/>
                          <a:uFillTx/>
                          <a:latin typeface="+mn-lt"/>
                          <a:ea typeface="+mn-ea"/>
                          <a:cs typeface="+mn-cs"/>
                        </a:rPr>
                        <a:t> 
 Kayo ay imbitado!
TGP The Generics Pharmacy Parañaque Drugstore invites you to its Re-Launch.
Magtungo lamang sa TGP Head Office
(Km. 14 Edison St. cor. Cul de Sac,
West Service Road, Sun Valley, Parañaque City)
At mag-register upang makatanggap ng mga sumusunod na libreng services:
🔴 FREE Medical Check up | 9:00am - 2:00pm
🔴 FREE Blood Pressure Check up | 7:30am - 2:00pm
🔴 FREE Blood Glucose Screening | 7:30am - 2:00pm
And enjoy FREE massage, hair make-over, purchase with gifts, product sampling and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2802312"/>
                  </a:ext>
                </a:extLst>
              </a:tr>
            </a:tbl>
          </a:graphicData>
        </a:graphic>
      </p:graphicFrame>
      <p:sp>
        <p:nvSpPr>
          <p:cNvPr id="4" name="Text Placeholder 3">
            <a:extLst>
              <a:ext uri="{FF2B5EF4-FFF2-40B4-BE49-F238E27FC236}">
                <a16:creationId xmlns:a16="http://schemas.microsoft.com/office/drawing/2014/main" id="{3EAEDDA5-8668-4C83-AE75-984B3C382B34}"/>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0021453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5C6B6-2EC7-4DFB-9931-51B8FBDD5369}"/>
              </a:ext>
            </a:extLst>
          </p:cNvPr>
          <p:cNvSpPr>
            <a:spLocks noGrp="1"/>
          </p:cNvSpPr>
          <p:nvPr>
            <p:ph type="title"/>
          </p:nvPr>
        </p:nvSpPr>
        <p:spPr/>
        <p:txBody>
          <a:bodyPr/>
          <a:lstStyle/>
          <a:p>
            <a:r>
              <a:rPr lang="en-US"/>
              <a:t>Facebook Own Posts Table  | TGP The Generics Pharmacy - 4 of 15</a:t>
            </a:r>
          </a:p>
        </p:txBody>
      </p:sp>
      <p:graphicFrame>
        <p:nvGraphicFramePr>
          <p:cNvPr id="5" name="Table Placeholder 4">
            <a:extLst>
              <a:ext uri="{FF2B5EF4-FFF2-40B4-BE49-F238E27FC236}">
                <a16:creationId xmlns:a16="http://schemas.microsoft.com/office/drawing/2014/main" id="{665358E3-6592-4C55-8AA5-52B1F61B836E}"/>
              </a:ext>
            </a:extLst>
          </p:cNvPr>
          <p:cNvGraphicFramePr>
            <a:graphicFrameLocks noGrp="1"/>
          </p:cNvGraphicFramePr>
          <p:nvPr>
            <p:ph type="tbl" sz="quarter" idx="13"/>
            <p:extLst>
              <p:ext uri="{D42A27DB-BD31-4B8C-83A1-F6EECF244321}">
                <p14:modId xmlns:p14="http://schemas.microsoft.com/office/powerpoint/2010/main" val="2759745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17570985"/>
                    </a:ext>
                  </a:extLst>
                </a:gridCol>
                <a:gridCol w="370332">
                  <a:extLst>
                    <a:ext uri="{9D8B030D-6E8A-4147-A177-3AD203B41FA5}">
                      <a16:colId xmlns:a16="http://schemas.microsoft.com/office/drawing/2014/main" val="2187063313"/>
                    </a:ext>
                  </a:extLst>
                </a:gridCol>
                <a:gridCol w="370332">
                  <a:extLst>
                    <a:ext uri="{9D8B030D-6E8A-4147-A177-3AD203B41FA5}">
                      <a16:colId xmlns:a16="http://schemas.microsoft.com/office/drawing/2014/main" val="3082327250"/>
                    </a:ext>
                  </a:extLst>
                </a:gridCol>
                <a:gridCol w="370332">
                  <a:extLst>
                    <a:ext uri="{9D8B030D-6E8A-4147-A177-3AD203B41FA5}">
                      <a16:colId xmlns:a16="http://schemas.microsoft.com/office/drawing/2014/main" val="3204997413"/>
                    </a:ext>
                  </a:extLst>
                </a:gridCol>
                <a:gridCol w="329184">
                  <a:extLst>
                    <a:ext uri="{9D8B030D-6E8A-4147-A177-3AD203B41FA5}">
                      <a16:colId xmlns:a16="http://schemas.microsoft.com/office/drawing/2014/main" val="3441045065"/>
                    </a:ext>
                  </a:extLst>
                </a:gridCol>
                <a:gridCol w="329184">
                  <a:extLst>
                    <a:ext uri="{9D8B030D-6E8A-4147-A177-3AD203B41FA5}">
                      <a16:colId xmlns:a16="http://schemas.microsoft.com/office/drawing/2014/main" val="2144315442"/>
                    </a:ext>
                  </a:extLst>
                </a:gridCol>
                <a:gridCol w="329184">
                  <a:extLst>
                    <a:ext uri="{9D8B030D-6E8A-4147-A177-3AD203B41FA5}">
                      <a16:colId xmlns:a16="http://schemas.microsoft.com/office/drawing/2014/main" val="1954137306"/>
                    </a:ext>
                  </a:extLst>
                </a:gridCol>
                <a:gridCol w="329184">
                  <a:extLst>
                    <a:ext uri="{9D8B030D-6E8A-4147-A177-3AD203B41FA5}">
                      <a16:colId xmlns:a16="http://schemas.microsoft.com/office/drawing/2014/main" val="3567019987"/>
                    </a:ext>
                  </a:extLst>
                </a:gridCol>
                <a:gridCol w="329184">
                  <a:extLst>
                    <a:ext uri="{9D8B030D-6E8A-4147-A177-3AD203B41FA5}">
                      <a16:colId xmlns:a16="http://schemas.microsoft.com/office/drawing/2014/main" val="739868448"/>
                    </a:ext>
                  </a:extLst>
                </a:gridCol>
                <a:gridCol w="329184">
                  <a:extLst>
                    <a:ext uri="{9D8B030D-6E8A-4147-A177-3AD203B41FA5}">
                      <a16:colId xmlns:a16="http://schemas.microsoft.com/office/drawing/2014/main" val="2716660491"/>
                    </a:ext>
                  </a:extLst>
                </a:gridCol>
                <a:gridCol w="329184">
                  <a:extLst>
                    <a:ext uri="{9D8B030D-6E8A-4147-A177-3AD203B41FA5}">
                      <a16:colId xmlns:a16="http://schemas.microsoft.com/office/drawing/2014/main" val="2113619853"/>
                    </a:ext>
                  </a:extLst>
                </a:gridCol>
                <a:gridCol w="329184">
                  <a:extLst>
                    <a:ext uri="{9D8B030D-6E8A-4147-A177-3AD203B41FA5}">
                      <a16:colId xmlns:a16="http://schemas.microsoft.com/office/drawing/2014/main" val="2532453882"/>
                    </a:ext>
                  </a:extLst>
                </a:gridCol>
                <a:gridCol w="329184">
                  <a:extLst>
                    <a:ext uri="{9D8B030D-6E8A-4147-A177-3AD203B41FA5}">
                      <a16:colId xmlns:a16="http://schemas.microsoft.com/office/drawing/2014/main" val="3996252607"/>
                    </a:ext>
                  </a:extLst>
                </a:gridCol>
                <a:gridCol w="370332">
                  <a:extLst>
                    <a:ext uri="{9D8B030D-6E8A-4147-A177-3AD203B41FA5}">
                      <a16:colId xmlns:a16="http://schemas.microsoft.com/office/drawing/2014/main" val="3263820413"/>
                    </a:ext>
                  </a:extLst>
                </a:gridCol>
                <a:gridCol w="370332">
                  <a:extLst>
                    <a:ext uri="{9D8B030D-6E8A-4147-A177-3AD203B41FA5}">
                      <a16:colId xmlns:a16="http://schemas.microsoft.com/office/drawing/2014/main" val="113793092"/>
                    </a:ext>
                  </a:extLst>
                </a:gridCol>
                <a:gridCol w="329184">
                  <a:extLst>
                    <a:ext uri="{9D8B030D-6E8A-4147-A177-3AD203B41FA5}">
                      <a16:colId xmlns:a16="http://schemas.microsoft.com/office/drawing/2014/main" val="3858175182"/>
                    </a:ext>
                  </a:extLst>
                </a:gridCol>
                <a:gridCol w="329184">
                  <a:extLst>
                    <a:ext uri="{9D8B030D-6E8A-4147-A177-3AD203B41FA5}">
                      <a16:colId xmlns:a16="http://schemas.microsoft.com/office/drawing/2014/main" val="2961460724"/>
                    </a:ext>
                  </a:extLst>
                </a:gridCol>
                <a:gridCol w="370332">
                  <a:extLst>
                    <a:ext uri="{9D8B030D-6E8A-4147-A177-3AD203B41FA5}">
                      <a16:colId xmlns:a16="http://schemas.microsoft.com/office/drawing/2014/main" val="1417360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63108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- 2018-09-21 12:57:35 </a:t>
                      </a:r>
                      <a:r>
                        <a:rPr kumimoji="0" lang="en-US" sz="1000" b="0" i="0" u="none" strike="noStrike" kern="1200" cap="none" spc="0" normalizeH="0" baseline="0" noProof="0">
                          <a:ln>
                            <a:noFill/>
                          </a:ln>
                          <a:solidFill>
                            <a:prstClr val="black"/>
                          </a:solidFill>
                          <a:effectLst/>
                          <a:uLnTx/>
                          <a:uFillTx/>
                          <a:latin typeface="+mn-lt"/>
                          <a:ea typeface="+mn-ea"/>
                          <a:cs typeface="+mn-cs"/>
                        </a:rPr>
                        <a:t> 
 Kayo ay imbetado!
TGP The Generics Pharmacy invites you to its Re-Launch.
Magtungo lamang sa TGP Head Office
(Km. 14 Edison St. cor. Cul de Sac,
West Service Road, Sun Valley, Parañaque City)
At mag register upang maka tanggap ng mga sumusunod a libreng sevices:
🔴 FREE Medical Check up | 9:00am - 2:00pm
🔴 FREE Blood Pressure Check up | 7:30am - 2:00pm
🔴 FREE Blood Glucose Screening | 7:30am - 2:00pm
And enjoy FREE massage, hair make-over, purchase with gifts, product sampling and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17028394"/>
                  </a:ext>
                </a:extLst>
              </a:tr>
            </a:tbl>
          </a:graphicData>
        </a:graphic>
      </p:graphicFrame>
      <p:sp>
        <p:nvSpPr>
          <p:cNvPr id="4" name="Text Placeholder 3">
            <a:extLst>
              <a:ext uri="{FF2B5EF4-FFF2-40B4-BE49-F238E27FC236}">
                <a16:creationId xmlns:a16="http://schemas.microsoft.com/office/drawing/2014/main" id="{3D1CCD95-45BF-4B9A-86A8-3909939344F9}"/>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158194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2C065-9A24-415A-B8C2-D705870F7741}"/>
              </a:ext>
            </a:extLst>
          </p:cNvPr>
          <p:cNvSpPr>
            <a:spLocks noGrp="1"/>
          </p:cNvSpPr>
          <p:nvPr>
            <p:ph type="title"/>
          </p:nvPr>
        </p:nvSpPr>
        <p:spPr/>
        <p:txBody>
          <a:bodyPr/>
          <a:lstStyle/>
          <a:p>
            <a:r>
              <a:rPr lang="en-US"/>
              <a:t>Facebook Own Posts Table  | TGP The Generics Pharmacy - 5 of 15</a:t>
            </a:r>
          </a:p>
        </p:txBody>
      </p:sp>
      <p:graphicFrame>
        <p:nvGraphicFramePr>
          <p:cNvPr id="5" name="Table Placeholder 4">
            <a:extLst>
              <a:ext uri="{FF2B5EF4-FFF2-40B4-BE49-F238E27FC236}">
                <a16:creationId xmlns:a16="http://schemas.microsoft.com/office/drawing/2014/main" id="{61CA86CB-A688-4790-8350-D4894B974510}"/>
              </a:ext>
            </a:extLst>
          </p:cNvPr>
          <p:cNvGraphicFramePr>
            <a:graphicFrameLocks noGrp="1"/>
          </p:cNvGraphicFramePr>
          <p:nvPr>
            <p:ph type="tbl" sz="quarter" idx="13"/>
            <p:extLst>
              <p:ext uri="{D42A27DB-BD31-4B8C-83A1-F6EECF244321}">
                <p14:modId xmlns:p14="http://schemas.microsoft.com/office/powerpoint/2010/main" val="2981813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06872761"/>
                    </a:ext>
                  </a:extLst>
                </a:gridCol>
                <a:gridCol w="370332">
                  <a:extLst>
                    <a:ext uri="{9D8B030D-6E8A-4147-A177-3AD203B41FA5}">
                      <a16:colId xmlns:a16="http://schemas.microsoft.com/office/drawing/2014/main" val="1148921738"/>
                    </a:ext>
                  </a:extLst>
                </a:gridCol>
                <a:gridCol w="370332">
                  <a:extLst>
                    <a:ext uri="{9D8B030D-6E8A-4147-A177-3AD203B41FA5}">
                      <a16:colId xmlns:a16="http://schemas.microsoft.com/office/drawing/2014/main" val="319936309"/>
                    </a:ext>
                  </a:extLst>
                </a:gridCol>
                <a:gridCol w="370332">
                  <a:extLst>
                    <a:ext uri="{9D8B030D-6E8A-4147-A177-3AD203B41FA5}">
                      <a16:colId xmlns:a16="http://schemas.microsoft.com/office/drawing/2014/main" val="3394670586"/>
                    </a:ext>
                  </a:extLst>
                </a:gridCol>
                <a:gridCol w="329184">
                  <a:extLst>
                    <a:ext uri="{9D8B030D-6E8A-4147-A177-3AD203B41FA5}">
                      <a16:colId xmlns:a16="http://schemas.microsoft.com/office/drawing/2014/main" val="3841724266"/>
                    </a:ext>
                  </a:extLst>
                </a:gridCol>
                <a:gridCol w="329184">
                  <a:extLst>
                    <a:ext uri="{9D8B030D-6E8A-4147-A177-3AD203B41FA5}">
                      <a16:colId xmlns:a16="http://schemas.microsoft.com/office/drawing/2014/main" val="729959295"/>
                    </a:ext>
                  </a:extLst>
                </a:gridCol>
                <a:gridCol w="329184">
                  <a:extLst>
                    <a:ext uri="{9D8B030D-6E8A-4147-A177-3AD203B41FA5}">
                      <a16:colId xmlns:a16="http://schemas.microsoft.com/office/drawing/2014/main" val="448366874"/>
                    </a:ext>
                  </a:extLst>
                </a:gridCol>
                <a:gridCol w="329184">
                  <a:extLst>
                    <a:ext uri="{9D8B030D-6E8A-4147-A177-3AD203B41FA5}">
                      <a16:colId xmlns:a16="http://schemas.microsoft.com/office/drawing/2014/main" val="3922512272"/>
                    </a:ext>
                  </a:extLst>
                </a:gridCol>
                <a:gridCol w="329184">
                  <a:extLst>
                    <a:ext uri="{9D8B030D-6E8A-4147-A177-3AD203B41FA5}">
                      <a16:colId xmlns:a16="http://schemas.microsoft.com/office/drawing/2014/main" val="2981575582"/>
                    </a:ext>
                  </a:extLst>
                </a:gridCol>
                <a:gridCol w="329184">
                  <a:extLst>
                    <a:ext uri="{9D8B030D-6E8A-4147-A177-3AD203B41FA5}">
                      <a16:colId xmlns:a16="http://schemas.microsoft.com/office/drawing/2014/main" val="2325131827"/>
                    </a:ext>
                  </a:extLst>
                </a:gridCol>
                <a:gridCol w="329184">
                  <a:extLst>
                    <a:ext uri="{9D8B030D-6E8A-4147-A177-3AD203B41FA5}">
                      <a16:colId xmlns:a16="http://schemas.microsoft.com/office/drawing/2014/main" val="1992412755"/>
                    </a:ext>
                  </a:extLst>
                </a:gridCol>
                <a:gridCol w="329184">
                  <a:extLst>
                    <a:ext uri="{9D8B030D-6E8A-4147-A177-3AD203B41FA5}">
                      <a16:colId xmlns:a16="http://schemas.microsoft.com/office/drawing/2014/main" val="464948036"/>
                    </a:ext>
                  </a:extLst>
                </a:gridCol>
                <a:gridCol w="329184">
                  <a:extLst>
                    <a:ext uri="{9D8B030D-6E8A-4147-A177-3AD203B41FA5}">
                      <a16:colId xmlns:a16="http://schemas.microsoft.com/office/drawing/2014/main" val="1950586725"/>
                    </a:ext>
                  </a:extLst>
                </a:gridCol>
                <a:gridCol w="370332">
                  <a:extLst>
                    <a:ext uri="{9D8B030D-6E8A-4147-A177-3AD203B41FA5}">
                      <a16:colId xmlns:a16="http://schemas.microsoft.com/office/drawing/2014/main" val="1146112640"/>
                    </a:ext>
                  </a:extLst>
                </a:gridCol>
                <a:gridCol w="370332">
                  <a:extLst>
                    <a:ext uri="{9D8B030D-6E8A-4147-A177-3AD203B41FA5}">
                      <a16:colId xmlns:a16="http://schemas.microsoft.com/office/drawing/2014/main" val="3136474753"/>
                    </a:ext>
                  </a:extLst>
                </a:gridCol>
                <a:gridCol w="329184">
                  <a:extLst>
                    <a:ext uri="{9D8B030D-6E8A-4147-A177-3AD203B41FA5}">
                      <a16:colId xmlns:a16="http://schemas.microsoft.com/office/drawing/2014/main" val="3443110000"/>
                    </a:ext>
                  </a:extLst>
                </a:gridCol>
                <a:gridCol w="329184">
                  <a:extLst>
                    <a:ext uri="{9D8B030D-6E8A-4147-A177-3AD203B41FA5}">
                      <a16:colId xmlns:a16="http://schemas.microsoft.com/office/drawing/2014/main" val="150436997"/>
                    </a:ext>
                  </a:extLst>
                </a:gridCol>
                <a:gridCol w="370332">
                  <a:extLst>
                    <a:ext uri="{9D8B030D-6E8A-4147-A177-3AD203B41FA5}">
                      <a16:colId xmlns:a16="http://schemas.microsoft.com/office/drawing/2014/main" val="3216285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3387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- 2018-09-18 16:05:53 </a:t>
                      </a:r>
                      <a:r>
                        <a:rPr kumimoji="0" lang="en-US" sz="1000" b="0" i="0" u="none" strike="noStrike" kern="1200" cap="none" spc="0" normalizeH="0" baseline="0" noProof="0">
                          <a:ln>
                            <a:noFill/>
                          </a:ln>
                          <a:solidFill>
                            <a:prstClr val="black"/>
                          </a:solidFill>
                          <a:effectLst/>
                          <a:uLnTx/>
                          <a:uFillTx/>
                          <a:latin typeface="+mn-lt"/>
                          <a:ea typeface="+mn-ea"/>
                          <a:cs typeface="+mn-cs"/>
                        </a:rPr>
                        <a:t> 
 Hinay hinay lang sa pagkain. Ingatan ang diet!
Isang munting paalala mula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14852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- 2018-09-13 22:31:38 </a:t>
                      </a:r>
                      <a:r>
                        <a:rPr kumimoji="0" lang="en-US" sz="1000" b="0" i="0" u="none" strike="noStrike" kern="1200" cap="none" spc="0" normalizeH="0" baseline="0" noProof="0">
                          <a:ln>
                            <a:noFill/>
                          </a:ln>
                          <a:solidFill>
                            <a:prstClr val="black"/>
                          </a:solidFill>
                          <a:effectLst/>
                          <a:uLnTx/>
                          <a:uFillTx/>
                          <a:latin typeface="+mn-lt"/>
                          <a:ea typeface="+mn-ea"/>
                          <a:cs typeface="+mn-cs"/>
                        </a:rPr>
                        <a:t> 
 May checklist na ba kayo? Siguraduhing maging handa sa paparating na bagyo.
Isang paalala mula sa TGP!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04513889"/>
                  </a:ext>
                </a:extLst>
              </a:tr>
            </a:tbl>
          </a:graphicData>
        </a:graphic>
      </p:graphicFrame>
      <p:sp>
        <p:nvSpPr>
          <p:cNvPr id="4" name="Text Placeholder 3">
            <a:extLst>
              <a:ext uri="{FF2B5EF4-FFF2-40B4-BE49-F238E27FC236}">
                <a16:creationId xmlns:a16="http://schemas.microsoft.com/office/drawing/2014/main" id="{20AD72C3-D950-4BE5-A4DF-134EA21BC960}"/>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2802623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59EC0-8DA5-4444-8438-1D12B0833D36}"/>
              </a:ext>
            </a:extLst>
          </p:cNvPr>
          <p:cNvSpPr>
            <a:spLocks noGrp="1"/>
          </p:cNvSpPr>
          <p:nvPr>
            <p:ph type="title"/>
          </p:nvPr>
        </p:nvSpPr>
        <p:spPr/>
        <p:txBody>
          <a:bodyPr/>
          <a:lstStyle/>
          <a:p>
            <a:r>
              <a:rPr lang="en-US"/>
              <a:t>Facebook Own Posts Table  | TGP The Generics Pharmacy - 6 of 15</a:t>
            </a:r>
          </a:p>
        </p:txBody>
      </p:sp>
      <p:graphicFrame>
        <p:nvGraphicFramePr>
          <p:cNvPr id="5" name="Table Placeholder 4">
            <a:extLst>
              <a:ext uri="{FF2B5EF4-FFF2-40B4-BE49-F238E27FC236}">
                <a16:creationId xmlns:a16="http://schemas.microsoft.com/office/drawing/2014/main" id="{45AF5DD4-A823-4233-AD5F-AFFB1FE2A623}"/>
              </a:ext>
            </a:extLst>
          </p:cNvPr>
          <p:cNvGraphicFramePr>
            <a:graphicFrameLocks noGrp="1"/>
          </p:cNvGraphicFramePr>
          <p:nvPr>
            <p:ph type="tbl" sz="quarter" idx="13"/>
            <p:extLst>
              <p:ext uri="{D42A27DB-BD31-4B8C-83A1-F6EECF244321}">
                <p14:modId xmlns:p14="http://schemas.microsoft.com/office/powerpoint/2010/main" val="2274128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53305559"/>
                    </a:ext>
                  </a:extLst>
                </a:gridCol>
                <a:gridCol w="370332">
                  <a:extLst>
                    <a:ext uri="{9D8B030D-6E8A-4147-A177-3AD203B41FA5}">
                      <a16:colId xmlns:a16="http://schemas.microsoft.com/office/drawing/2014/main" val="2720550686"/>
                    </a:ext>
                  </a:extLst>
                </a:gridCol>
                <a:gridCol w="370332">
                  <a:extLst>
                    <a:ext uri="{9D8B030D-6E8A-4147-A177-3AD203B41FA5}">
                      <a16:colId xmlns:a16="http://schemas.microsoft.com/office/drawing/2014/main" val="420771907"/>
                    </a:ext>
                  </a:extLst>
                </a:gridCol>
                <a:gridCol w="370332">
                  <a:extLst>
                    <a:ext uri="{9D8B030D-6E8A-4147-A177-3AD203B41FA5}">
                      <a16:colId xmlns:a16="http://schemas.microsoft.com/office/drawing/2014/main" val="2402093798"/>
                    </a:ext>
                  </a:extLst>
                </a:gridCol>
                <a:gridCol w="329184">
                  <a:extLst>
                    <a:ext uri="{9D8B030D-6E8A-4147-A177-3AD203B41FA5}">
                      <a16:colId xmlns:a16="http://schemas.microsoft.com/office/drawing/2014/main" val="2193615374"/>
                    </a:ext>
                  </a:extLst>
                </a:gridCol>
                <a:gridCol w="329184">
                  <a:extLst>
                    <a:ext uri="{9D8B030D-6E8A-4147-A177-3AD203B41FA5}">
                      <a16:colId xmlns:a16="http://schemas.microsoft.com/office/drawing/2014/main" val="3096443580"/>
                    </a:ext>
                  </a:extLst>
                </a:gridCol>
                <a:gridCol w="329184">
                  <a:extLst>
                    <a:ext uri="{9D8B030D-6E8A-4147-A177-3AD203B41FA5}">
                      <a16:colId xmlns:a16="http://schemas.microsoft.com/office/drawing/2014/main" val="2428924418"/>
                    </a:ext>
                  </a:extLst>
                </a:gridCol>
                <a:gridCol w="329184">
                  <a:extLst>
                    <a:ext uri="{9D8B030D-6E8A-4147-A177-3AD203B41FA5}">
                      <a16:colId xmlns:a16="http://schemas.microsoft.com/office/drawing/2014/main" val="2646208102"/>
                    </a:ext>
                  </a:extLst>
                </a:gridCol>
                <a:gridCol w="329184">
                  <a:extLst>
                    <a:ext uri="{9D8B030D-6E8A-4147-A177-3AD203B41FA5}">
                      <a16:colId xmlns:a16="http://schemas.microsoft.com/office/drawing/2014/main" val="2581235589"/>
                    </a:ext>
                  </a:extLst>
                </a:gridCol>
                <a:gridCol w="329184">
                  <a:extLst>
                    <a:ext uri="{9D8B030D-6E8A-4147-A177-3AD203B41FA5}">
                      <a16:colId xmlns:a16="http://schemas.microsoft.com/office/drawing/2014/main" val="2195583085"/>
                    </a:ext>
                  </a:extLst>
                </a:gridCol>
                <a:gridCol w="329184">
                  <a:extLst>
                    <a:ext uri="{9D8B030D-6E8A-4147-A177-3AD203B41FA5}">
                      <a16:colId xmlns:a16="http://schemas.microsoft.com/office/drawing/2014/main" val="869584822"/>
                    </a:ext>
                  </a:extLst>
                </a:gridCol>
                <a:gridCol w="329184">
                  <a:extLst>
                    <a:ext uri="{9D8B030D-6E8A-4147-A177-3AD203B41FA5}">
                      <a16:colId xmlns:a16="http://schemas.microsoft.com/office/drawing/2014/main" val="1908323517"/>
                    </a:ext>
                  </a:extLst>
                </a:gridCol>
                <a:gridCol w="329184">
                  <a:extLst>
                    <a:ext uri="{9D8B030D-6E8A-4147-A177-3AD203B41FA5}">
                      <a16:colId xmlns:a16="http://schemas.microsoft.com/office/drawing/2014/main" val="1580536621"/>
                    </a:ext>
                  </a:extLst>
                </a:gridCol>
                <a:gridCol w="370332">
                  <a:extLst>
                    <a:ext uri="{9D8B030D-6E8A-4147-A177-3AD203B41FA5}">
                      <a16:colId xmlns:a16="http://schemas.microsoft.com/office/drawing/2014/main" val="647077209"/>
                    </a:ext>
                  </a:extLst>
                </a:gridCol>
                <a:gridCol w="370332">
                  <a:extLst>
                    <a:ext uri="{9D8B030D-6E8A-4147-A177-3AD203B41FA5}">
                      <a16:colId xmlns:a16="http://schemas.microsoft.com/office/drawing/2014/main" val="1236062913"/>
                    </a:ext>
                  </a:extLst>
                </a:gridCol>
                <a:gridCol w="329184">
                  <a:extLst>
                    <a:ext uri="{9D8B030D-6E8A-4147-A177-3AD203B41FA5}">
                      <a16:colId xmlns:a16="http://schemas.microsoft.com/office/drawing/2014/main" val="3573094415"/>
                    </a:ext>
                  </a:extLst>
                </a:gridCol>
                <a:gridCol w="329184">
                  <a:extLst>
                    <a:ext uri="{9D8B030D-6E8A-4147-A177-3AD203B41FA5}">
                      <a16:colId xmlns:a16="http://schemas.microsoft.com/office/drawing/2014/main" val="1240248175"/>
                    </a:ext>
                  </a:extLst>
                </a:gridCol>
                <a:gridCol w="370332">
                  <a:extLst>
                    <a:ext uri="{9D8B030D-6E8A-4147-A177-3AD203B41FA5}">
                      <a16:colId xmlns:a16="http://schemas.microsoft.com/office/drawing/2014/main" val="2731149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82422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- 2018-09-09 09:00:01 </a:t>
                      </a:r>
                      <a:r>
                        <a:rPr kumimoji="0" lang="en-US" sz="1000" b="0" i="0" u="none" strike="noStrike" kern="1200" cap="none" spc="0" normalizeH="0" baseline="0" noProof="0">
                          <a:ln>
                            <a:noFill/>
                          </a:ln>
                          <a:solidFill>
                            <a:prstClr val="black"/>
                          </a:solidFill>
                          <a:effectLst/>
                          <a:uLnTx/>
                          <a:uFillTx/>
                          <a:latin typeface="+mn-lt"/>
                          <a:ea typeface="+mn-ea"/>
                          <a:cs typeface="+mn-cs"/>
                        </a:rPr>
                        <a:t> 
 Growing old is mandatory, but being healthy should still be a priority.
Happy Grandparents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48127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- 2018-09-01 10:00:02 </a:t>
                      </a:r>
                      <a:r>
                        <a:rPr kumimoji="0" lang="en-US" sz="1000" b="0" i="0" u="none" strike="noStrike" kern="1200" cap="none" spc="0" normalizeH="0" baseline="0" noProof="0">
                          <a:ln>
                            <a:noFill/>
                          </a:ln>
                          <a:solidFill>
                            <a:prstClr val="black"/>
                          </a:solidFill>
                          <a:effectLst/>
                          <a:uLnTx/>
                          <a:uFillTx/>
                          <a:latin typeface="+mn-lt"/>
                          <a:ea typeface="+mn-ea"/>
                          <a:cs typeface="+mn-cs"/>
                        </a:rPr>
                        <a:t> 
 "Ber" months na! Maririnig na natin muli ang mga Christmas songs ni Jose Mari Chan, hudyat na ng pagsisimula ng pagdiriwang ng Paskong Pinoy. Ikaw, anong Christmas song ang paborito 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7036418"/>
                  </a:ext>
                </a:extLst>
              </a:tr>
            </a:tbl>
          </a:graphicData>
        </a:graphic>
      </p:graphicFrame>
      <p:sp>
        <p:nvSpPr>
          <p:cNvPr id="4" name="Text Placeholder 3">
            <a:extLst>
              <a:ext uri="{FF2B5EF4-FFF2-40B4-BE49-F238E27FC236}">
                <a16:creationId xmlns:a16="http://schemas.microsoft.com/office/drawing/2014/main" id="{3081D4CC-0476-4A92-ADB4-8A029AAD1C64}"/>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42398698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1C4E6-370C-44F7-9480-47ED14CD268A}"/>
              </a:ext>
            </a:extLst>
          </p:cNvPr>
          <p:cNvSpPr>
            <a:spLocks noGrp="1"/>
          </p:cNvSpPr>
          <p:nvPr>
            <p:ph type="title"/>
          </p:nvPr>
        </p:nvSpPr>
        <p:spPr/>
        <p:txBody>
          <a:bodyPr/>
          <a:lstStyle/>
          <a:p>
            <a:r>
              <a:rPr lang="en-US"/>
              <a:t>Facebook Own Posts Table  | TGP The Generics Pharmacy - 7 of 15</a:t>
            </a:r>
          </a:p>
        </p:txBody>
      </p:sp>
      <p:graphicFrame>
        <p:nvGraphicFramePr>
          <p:cNvPr id="5" name="Table Placeholder 4">
            <a:extLst>
              <a:ext uri="{FF2B5EF4-FFF2-40B4-BE49-F238E27FC236}">
                <a16:creationId xmlns:a16="http://schemas.microsoft.com/office/drawing/2014/main" id="{15628F83-BA72-4C1D-954C-026C1D7647F0}"/>
              </a:ext>
            </a:extLst>
          </p:cNvPr>
          <p:cNvGraphicFramePr>
            <a:graphicFrameLocks noGrp="1"/>
          </p:cNvGraphicFramePr>
          <p:nvPr>
            <p:ph type="tbl" sz="quarter" idx="13"/>
            <p:extLst>
              <p:ext uri="{D42A27DB-BD31-4B8C-83A1-F6EECF244321}">
                <p14:modId xmlns:p14="http://schemas.microsoft.com/office/powerpoint/2010/main" val="979336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5687994"/>
                    </a:ext>
                  </a:extLst>
                </a:gridCol>
                <a:gridCol w="370332">
                  <a:extLst>
                    <a:ext uri="{9D8B030D-6E8A-4147-A177-3AD203B41FA5}">
                      <a16:colId xmlns:a16="http://schemas.microsoft.com/office/drawing/2014/main" val="2117078036"/>
                    </a:ext>
                  </a:extLst>
                </a:gridCol>
                <a:gridCol w="370332">
                  <a:extLst>
                    <a:ext uri="{9D8B030D-6E8A-4147-A177-3AD203B41FA5}">
                      <a16:colId xmlns:a16="http://schemas.microsoft.com/office/drawing/2014/main" val="2133723654"/>
                    </a:ext>
                  </a:extLst>
                </a:gridCol>
                <a:gridCol w="370332">
                  <a:extLst>
                    <a:ext uri="{9D8B030D-6E8A-4147-A177-3AD203B41FA5}">
                      <a16:colId xmlns:a16="http://schemas.microsoft.com/office/drawing/2014/main" val="2054309084"/>
                    </a:ext>
                  </a:extLst>
                </a:gridCol>
                <a:gridCol w="329184">
                  <a:extLst>
                    <a:ext uri="{9D8B030D-6E8A-4147-A177-3AD203B41FA5}">
                      <a16:colId xmlns:a16="http://schemas.microsoft.com/office/drawing/2014/main" val="3516714663"/>
                    </a:ext>
                  </a:extLst>
                </a:gridCol>
                <a:gridCol w="329184">
                  <a:extLst>
                    <a:ext uri="{9D8B030D-6E8A-4147-A177-3AD203B41FA5}">
                      <a16:colId xmlns:a16="http://schemas.microsoft.com/office/drawing/2014/main" val="1186013771"/>
                    </a:ext>
                  </a:extLst>
                </a:gridCol>
                <a:gridCol w="329184">
                  <a:extLst>
                    <a:ext uri="{9D8B030D-6E8A-4147-A177-3AD203B41FA5}">
                      <a16:colId xmlns:a16="http://schemas.microsoft.com/office/drawing/2014/main" val="927613389"/>
                    </a:ext>
                  </a:extLst>
                </a:gridCol>
                <a:gridCol w="329184">
                  <a:extLst>
                    <a:ext uri="{9D8B030D-6E8A-4147-A177-3AD203B41FA5}">
                      <a16:colId xmlns:a16="http://schemas.microsoft.com/office/drawing/2014/main" val="1315904846"/>
                    </a:ext>
                  </a:extLst>
                </a:gridCol>
                <a:gridCol w="329184">
                  <a:extLst>
                    <a:ext uri="{9D8B030D-6E8A-4147-A177-3AD203B41FA5}">
                      <a16:colId xmlns:a16="http://schemas.microsoft.com/office/drawing/2014/main" val="221712927"/>
                    </a:ext>
                  </a:extLst>
                </a:gridCol>
                <a:gridCol w="329184">
                  <a:extLst>
                    <a:ext uri="{9D8B030D-6E8A-4147-A177-3AD203B41FA5}">
                      <a16:colId xmlns:a16="http://schemas.microsoft.com/office/drawing/2014/main" val="889086968"/>
                    </a:ext>
                  </a:extLst>
                </a:gridCol>
                <a:gridCol w="329184">
                  <a:extLst>
                    <a:ext uri="{9D8B030D-6E8A-4147-A177-3AD203B41FA5}">
                      <a16:colId xmlns:a16="http://schemas.microsoft.com/office/drawing/2014/main" val="517942291"/>
                    </a:ext>
                  </a:extLst>
                </a:gridCol>
                <a:gridCol w="329184">
                  <a:extLst>
                    <a:ext uri="{9D8B030D-6E8A-4147-A177-3AD203B41FA5}">
                      <a16:colId xmlns:a16="http://schemas.microsoft.com/office/drawing/2014/main" val="1878184599"/>
                    </a:ext>
                  </a:extLst>
                </a:gridCol>
                <a:gridCol w="329184">
                  <a:extLst>
                    <a:ext uri="{9D8B030D-6E8A-4147-A177-3AD203B41FA5}">
                      <a16:colId xmlns:a16="http://schemas.microsoft.com/office/drawing/2014/main" val="1837560525"/>
                    </a:ext>
                  </a:extLst>
                </a:gridCol>
                <a:gridCol w="370332">
                  <a:extLst>
                    <a:ext uri="{9D8B030D-6E8A-4147-A177-3AD203B41FA5}">
                      <a16:colId xmlns:a16="http://schemas.microsoft.com/office/drawing/2014/main" val="997229167"/>
                    </a:ext>
                  </a:extLst>
                </a:gridCol>
                <a:gridCol w="370332">
                  <a:extLst>
                    <a:ext uri="{9D8B030D-6E8A-4147-A177-3AD203B41FA5}">
                      <a16:colId xmlns:a16="http://schemas.microsoft.com/office/drawing/2014/main" val="3651272979"/>
                    </a:ext>
                  </a:extLst>
                </a:gridCol>
                <a:gridCol w="329184">
                  <a:extLst>
                    <a:ext uri="{9D8B030D-6E8A-4147-A177-3AD203B41FA5}">
                      <a16:colId xmlns:a16="http://schemas.microsoft.com/office/drawing/2014/main" val="1274780539"/>
                    </a:ext>
                  </a:extLst>
                </a:gridCol>
                <a:gridCol w="329184">
                  <a:extLst>
                    <a:ext uri="{9D8B030D-6E8A-4147-A177-3AD203B41FA5}">
                      <a16:colId xmlns:a16="http://schemas.microsoft.com/office/drawing/2014/main" val="1764503792"/>
                    </a:ext>
                  </a:extLst>
                </a:gridCol>
                <a:gridCol w="370332">
                  <a:extLst>
                    <a:ext uri="{9D8B030D-6E8A-4147-A177-3AD203B41FA5}">
                      <a16:colId xmlns:a16="http://schemas.microsoft.com/office/drawing/2014/main" val="1958424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89931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- 2018-08-27 18:24:26 </a:t>
                      </a:r>
                      <a:r>
                        <a:rPr kumimoji="0" lang="en-US" sz="1000" b="0" i="0" u="none" strike="noStrike" kern="1200" cap="none" spc="0" normalizeH="0" baseline="0" noProof="0">
                          <a:ln>
                            <a:noFill/>
                          </a:ln>
                          <a:solidFill>
                            <a:prstClr val="black"/>
                          </a:solidFill>
                          <a:effectLst/>
                          <a:uLnTx/>
                          <a:uFillTx/>
                          <a:latin typeface="+mn-lt"/>
                          <a:ea typeface="+mn-ea"/>
                          <a:cs typeface="+mn-cs"/>
                        </a:rPr>
                        <a:t> 
 Saludo ang TGP sa ating mga pang araw-araw na mga bayani! Salamat sa inyong pagiging TGPagtaggol ng mamamayang Pilipino.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35017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- 2018-08-24 17:52:07 </a:t>
                      </a:r>
                      <a:r>
                        <a:rPr kumimoji="0" lang="en-US" sz="1000" b="0" i="0" u="none" strike="noStrike" kern="1200" cap="none" spc="0" normalizeH="0" baseline="0" noProof="0">
                          <a:ln>
                            <a:noFill/>
                          </a:ln>
                          <a:solidFill>
                            <a:prstClr val="black"/>
                          </a:solidFill>
                          <a:effectLst/>
                          <a:uLnTx/>
                          <a:uFillTx/>
                          <a:latin typeface="+mn-lt"/>
                          <a:ea typeface="+mn-ea"/>
                          <a:cs typeface="+mn-cs"/>
                        </a:rPr>
                        <a:t> 
 Pagdating sa gamot, magtiwala diyan sa tapat. Tapat sa galing, tapat sa halaga, at syempre, tapat sa'yo!
TGP ang TGPagpagaling ng Pilipinas!
ASC Ref.: T031N042018T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13.9865 %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08560568"/>
                  </a:ext>
                </a:extLst>
              </a:tr>
            </a:tbl>
          </a:graphicData>
        </a:graphic>
      </p:graphicFrame>
      <p:sp>
        <p:nvSpPr>
          <p:cNvPr id="4" name="Text Placeholder 3">
            <a:extLst>
              <a:ext uri="{FF2B5EF4-FFF2-40B4-BE49-F238E27FC236}">
                <a16:creationId xmlns:a16="http://schemas.microsoft.com/office/drawing/2014/main" id="{4666FC44-0FFC-45D2-A9E7-85646E84A92A}"/>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5051106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07A98-F6D8-442A-9ACB-518DB7B04F86}"/>
              </a:ext>
            </a:extLst>
          </p:cNvPr>
          <p:cNvSpPr>
            <a:spLocks noGrp="1"/>
          </p:cNvSpPr>
          <p:nvPr>
            <p:ph type="title"/>
          </p:nvPr>
        </p:nvSpPr>
        <p:spPr/>
        <p:txBody>
          <a:bodyPr/>
          <a:lstStyle/>
          <a:p>
            <a:r>
              <a:rPr lang="en-US"/>
              <a:t>Facebook Own Posts Table  | TGP The Generics Pharmacy - 8 of 15</a:t>
            </a:r>
          </a:p>
        </p:txBody>
      </p:sp>
      <p:graphicFrame>
        <p:nvGraphicFramePr>
          <p:cNvPr id="5" name="Table Placeholder 4">
            <a:extLst>
              <a:ext uri="{FF2B5EF4-FFF2-40B4-BE49-F238E27FC236}">
                <a16:creationId xmlns:a16="http://schemas.microsoft.com/office/drawing/2014/main" id="{1072B14E-6395-4B6C-A2AA-7D037B04A642}"/>
              </a:ext>
            </a:extLst>
          </p:cNvPr>
          <p:cNvGraphicFramePr>
            <a:graphicFrameLocks noGrp="1"/>
          </p:cNvGraphicFramePr>
          <p:nvPr>
            <p:ph type="tbl" sz="quarter" idx="13"/>
            <p:extLst>
              <p:ext uri="{D42A27DB-BD31-4B8C-83A1-F6EECF244321}">
                <p14:modId xmlns:p14="http://schemas.microsoft.com/office/powerpoint/2010/main" val="3263659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30027131"/>
                    </a:ext>
                  </a:extLst>
                </a:gridCol>
                <a:gridCol w="370332">
                  <a:extLst>
                    <a:ext uri="{9D8B030D-6E8A-4147-A177-3AD203B41FA5}">
                      <a16:colId xmlns:a16="http://schemas.microsoft.com/office/drawing/2014/main" val="4115255211"/>
                    </a:ext>
                  </a:extLst>
                </a:gridCol>
                <a:gridCol w="370332">
                  <a:extLst>
                    <a:ext uri="{9D8B030D-6E8A-4147-A177-3AD203B41FA5}">
                      <a16:colId xmlns:a16="http://schemas.microsoft.com/office/drawing/2014/main" val="3457047991"/>
                    </a:ext>
                  </a:extLst>
                </a:gridCol>
                <a:gridCol w="370332">
                  <a:extLst>
                    <a:ext uri="{9D8B030D-6E8A-4147-A177-3AD203B41FA5}">
                      <a16:colId xmlns:a16="http://schemas.microsoft.com/office/drawing/2014/main" val="478623026"/>
                    </a:ext>
                  </a:extLst>
                </a:gridCol>
                <a:gridCol w="329184">
                  <a:extLst>
                    <a:ext uri="{9D8B030D-6E8A-4147-A177-3AD203B41FA5}">
                      <a16:colId xmlns:a16="http://schemas.microsoft.com/office/drawing/2014/main" val="3834053008"/>
                    </a:ext>
                  </a:extLst>
                </a:gridCol>
                <a:gridCol w="329184">
                  <a:extLst>
                    <a:ext uri="{9D8B030D-6E8A-4147-A177-3AD203B41FA5}">
                      <a16:colId xmlns:a16="http://schemas.microsoft.com/office/drawing/2014/main" val="31909303"/>
                    </a:ext>
                  </a:extLst>
                </a:gridCol>
                <a:gridCol w="329184">
                  <a:extLst>
                    <a:ext uri="{9D8B030D-6E8A-4147-A177-3AD203B41FA5}">
                      <a16:colId xmlns:a16="http://schemas.microsoft.com/office/drawing/2014/main" val="4201306193"/>
                    </a:ext>
                  </a:extLst>
                </a:gridCol>
                <a:gridCol w="329184">
                  <a:extLst>
                    <a:ext uri="{9D8B030D-6E8A-4147-A177-3AD203B41FA5}">
                      <a16:colId xmlns:a16="http://schemas.microsoft.com/office/drawing/2014/main" val="435573315"/>
                    </a:ext>
                  </a:extLst>
                </a:gridCol>
                <a:gridCol w="329184">
                  <a:extLst>
                    <a:ext uri="{9D8B030D-6E8A-4147-A177-3AD203B41FA5}">
                      <a16:colId xmlns:a16="http://schemas.microsoft.com/office/drawing/2014/main" val="3398197161"/>
                    </a:ext>
                  </a:extLst>
                </a:gridCol>
                <a:gridCol w="329184">
                  <a:extLst>
                    <a:ext uri="{9D8B030D-6E8A-4147-A177-3AD203B41FA5}">
                      <a16:colId xmlns:a16="http://schemas.microsoft.com/office/drawing/2014/main" val="3401243000"/>
                    </a:ext>
                  </a:extLst>
                </a:gridCol>
                <a:gridCol w="329184">
                  <a:extLst>
                    <a:ext uri="{9D8B030D-6E8A-4147-A177-3AD203B41FA5}">
                      <a16:colId xmlns:a16="http://schemas.microsoft.com/office/drawing/2014/main" val="4202594370"/>
                    </a:ext>
                  </a:extLst>
                </a:gridCol>
                <a:gridCol w="329184">
                  <a:extLst>
                    <a:ext uri="{9D8B030D-6E8A-4147-A177-3AD203B41FA5}">
                      <a16:colId xmlns:a16="http://schemas.microsoft.com/office/drawing/2014/main" val="1166449373"/>
                    </a:ext>
                  </a:extLst>
                </a:gridCol>
                <a:gridCol w="329184">
                  <a:extLst>
                    <a:ext uri="{9D8B030D-6E8A-4147-A177-3AD203B41FA5}">
                      <a16:colId xmlns:a16="http://schemas.microsoft.com/office/drawing/2014/main" val="3123945714"/>
                    </a:ext>
                  </a:extLst>
                </a:gridCol>
                <a:gridCol w="370332">
                  <a:extLst>
                    <a:ext uri="{9D8B030D-6E8A-4147-A177-3AD203B41FA5}">
                      <a16:colId xmlns:a16="http://schemas.microsoft.com/office/drawing/2014/main" val="2301207570"/>
                    </a:ext>
                  </a:extLst>
                </a:gridCol>
                <a:gridCol w="370332">
                  <a:extLst>
                    <a:ext uri="{9D8B030D-6E8A-4147-A177-3AD203B41FA5}">
                      <a16:colId xmlns:a16="http://schemas.microsoft.com/office/drawing/2014/main" val="4174589911"/>
                    </a:ext>
                  </a:extLst>
                </a:gridCol>
                <a:gridCol w="329184">
                  <a:extLst>
                    <a:ext uri="{9D8B030D-6E8A-4147-A177-3AD203B41FA5}">
                      <a16:colId xmlns:a16="http://schemas.microsoft.com/office/drawing/2014/main" val="1000051174"/>
                    </a:ext>
                  </a:extLst>
                </a:gridCol>
                <a:gridCol w="329184">
                  <a:extLst>
                    <a:ext uri="{9D8B030D-6E8A-4147-A177-3AD203B41FA5}">
                      <a16:colId xmlns:a16="http://schemas.microsoft.com/office/drawing/2014/main" val="205714978"/>
                    </a:ext>
                  </a:extLst>
                </a:gridCol>
                <a:gridCol w="370332">
                  <a:extLst>
                    <a:ext uri="{9D8B030D-6E8A-4147-A177-3AD203B41FA5}">
                      <a16:colId xmlns:a16="http://schemas.microsoft.com/office/drawing/2014/main" val="11970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66853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- 2018-08-24 12:00:01 </a:t>
                      </a:r>
                      <a:r>
                        <a:rPr kumimoji="0" lang="en-US" sz="1000" b="0" i="0" u="none" strike="noStrike" kern="1200" cap="none" spc="0" normalizeH="0" baseline="0" noProof="0">
                          <a:ln>
                            <a:noFill/>
                          </a:ln>
                          <a:solidFill>
                            <a:prstClr val="black"/>
                          </a:solidFill>
                          <a:effectLst/>
                          <a:uLnTx/>
                          <a:uFillTx/>
                          <a:latin typeface="+mn-lt"/>
                          <a:ea typeface="+mn-ea"/>
                          <a:cs typeface="+mn-cs"/>
                        </a:rPr>
                        <a:t> 
 Alam nyo ba kung sano sa wikang Filipino ang mga sumusunod na parte ng katawan?
Ilagay ang inyong sagot sa ibaba! (Other Filipino dialects can be accepted!)
Maligayang Buwan ng Wika!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68054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- 2018-08-21 12:00:01 </a:t>
                      </a:r>
                      <a:r>
                        <a:rPr kumimoji="0" lang="en-US" sz="1000" b="0" i="0" u="none" strike="noStrike" kern="1200" cap="none" spc="0" normalizeH="0" baseline="0" noProof="0">
                          <a:ln>
                            <a:noFill/>
                          </a:ln>
                          <a:solidFill>
                            <a:prstClr val="black"/>
                          </a:solidFill>
                          <a:effectLst/>
                          <a:uLnTx/>
                          <a:uFillTx/>
                          <a:latin typeface="+mn-lt"/>
                          <a:ea typeface="+mn-ea"/>
                          <a:cs typeface="+mn-cs"/>
                        </a:rPr>
                        <a:t> 
 Al-adha Mubarak! 
Sending you greetings of love, joy and peace, and wishing good health upon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4420808"/>
                  </a:ext>
                </a:extLst>
              </a:tr>
            </a:tbl>
          </a:graphicData>
        </a:graphic>
      </p:graphicFrame>
      <p:sp>
        <p:nvSpPr>
          <p:cNvPr id="4" name="Text Placeholder 3">
            <a:extLst>
              <a:ext uri="{FF2B5EF4-FFF2-40B4-BE49-F238E27FC236}">
                <a16:creationId xmlns:a16="http://schemas.microsoft.com/office/drawing/2014/main" id="{8E31D436-EA62-4F2B-ABEB-381245DC1D82}"/>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9140204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93D58-707A-43C4-8D1C-7C61907D5ACE}"/>
              </a:ext>
            </a:extLst>
          </p:cNvPr>
          <p:cNvSpPr>
            <a:spLocks noGrp="1"/>
          </p:cNvSpPr>
          <p:nvPr>
            <p:ph type="title"/>
          </p:nvPr>
        </p:nvSpPr>
        <p:spPr/>
        <p:txBody>
          <a:bodyPr/>
          <a:lstStyle/>
          <a:p>
            <a:r>
              <a:rPr lang="en-US"/>
              <a:t>Facebook Own Posts Table  | TGP The Generics Pharmacy - 9 of 15</a:t>
            </a:r>
          </a:p>
        </p:txBody>
      </p:sp>
      <p:graphicFrame>
        <p:nvGraphicFramePr>
          <p:cNvPr id="5" name="Table Placeholder 4">
            <a:extLst>
              <a:ext uri="{FF2B5EF4-FFF2-40B4-BE49-F238E27FC236}">
                <a16:creationId xmlns:a16="http://schemas.microsoft.com/office/drawing/2014/main" id="{6D79F001-2CC8-4C02-972A-B92CC8CD95E0}"/>
              </a:ext>
            </a:extLst>
          </p:cNvPr>
          <p:cNvGraphicFramePr>
            <a:graphicFrameLocks noGrp="1"/>
          </p:cNvGraphicFramePr>
          <p:nvPr>
            <p:ph type="tbl" sz="quarter" idx="13"/>
            <p:extLst>
              <p:ext uri="{D42A27DB-BD31-4B8C-83A1-F6EECF244321}">
                <p14:modId xmlns:p14="http://schemas.microsoft.com/office/powerpoint/2010/main" val="3624488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43165987"/>
                    </a:ext>
                  </a:extLst>
                </a:gridCol>
                <a:gridCol w="370332">
                  <a:extLst>
                    <a:ext uri="{9D8B030D-6E8A-4147-A177-3AD203B41FA5}">
                      <a16:colId xmlns:a16="http://schemas.microsoft.com/office/drawing/2014/main" val="521602753"/>
                    </a:ext>
                  </a:extLst>
                </a:gridCol>
                <a:gridCol w="370332">
                  <a:extLst>
                    <a:ext uri="{9D8B030D-6E8A-4147-A177-3AD203B41FA5}">
                      <a16:colId xmlns:a16="http://schemas.microsoft.com/office/drawing/2014/main" val="1815642233"/>
                    </a:ext>
                  </a:extLst>
                </a:gridCol>
                <a:gridCol w="370332">
                  <a:extLst>
                    <a:ext uri="{9D8B030D-6E8A-4147-A177-3AD203B41FA5}">
                      <a16:colId xmlns:a16="http://schemas.microsoft.com/office/drawing/2014/main" val="2860937761"/>
                    </a:ext>
                  </a:extLst>
                </a:gridCol>
                <a:gridCol w="329184">
                  <a:extLst>
                    <a:ext uri="{9D8B030D-6E8A-4147-A177-3AD203B41FA5}">
                      <a16:colId xmlns:a16="http://schemas.microsoft.com/office/drawing/2014/main" val="3435892467"/>
                    </a:ext>
                  </a:extLst>
                </a:gridCol>
                <a:gridCol w="329184">
                  <a:extLst>
                    <a:ext uri="{9D8B030D-6E8A-4147-A177-3AD203B41FA5}">
                      <a16:colId xmlns:a16="http://schemas.microsoft.com/office/drawing/2014/main" val="3754164057"/>
                    </a:ext>
                  </a:extLst>
                </a:gridCol>
                <a:gridCol w="329184">
                  <a:extLst>
                    <a:ext uri="{9D8B030D-6E8A-4147-A177-3AD203B41FA5}">
                      <a16:colId xmlns:a16="http://schemas.microsoft.com/office/drawing/2014/main" val="421578673"/>
                    </a:ext>
                  </a:extLst>
                </a:gridCol>
                <a:gridCol w="329184">
                  <a:extLst>
                    <a:ext uri="{9D8B030D-6E8A-4147-A177-3AD203B41FA5}">
                      <a16:colId xmlns:a16="http://schemas.microsoft.com/office/drawing/2014/main" val="3804516692"/>
                    </a:ext>
                  </a:extLst>
                </a:gridCol>
                <a:gridCol w="329184">
                  <a:extLst>
                    <a:ext uri="{9D8B030D-6E8A-4147-A177-3AD203B41FA5}">
                      <a16:colId xmlns:a16="http://schemas.microsoft.com/office/drawing/2014/main" val="4086043298"/>
                    </a:ext>
                  </a:extLst>
                </a:gridCol>
                <a:gridCol w="329184">
                  <a:extLst>
                    <a:ext uri="{9D8B030D-6E8A-4147-A177-3AD203B41FA5}">
                      <a16:colId xmlns:a16="http://schemas.microsoft.com/office/drawing/2014/main" val="4266654627"/>
                    </a:ext>
                  </a:extLst>
                </a:gridCol>
                <a:gridCol w="329184">
                  <a:extLst>
                    <a:ext uri="{9D8B030D-6E8A-4147-A177-3AD203B41FA5}">
                      <a16:colId xmlns:a16="http://schemas.microsoft.com/office/drawing/2014/main" val="768500138"/>
                    </a:ext>
                  </a:extLst>
                </a:gridCol>
                <a:gridCol w="329184">
                  <a:extLst>
                    <a:ext uri="{9D8B030D-6E8A-4147-A177-3AD203B41FA5}">
                      <a16:colId xmlns:a16="http://schemas.microsoft.com/office/drawing/2014/main" val="583133219"/>
                    </a:ext>
                  </a:extLst>
                </a:gridCol>
                <a:gridCol w="329184">
                  <a:extLst>
                    <a:ext uri="{9D8B030D-6E8A-4147-A177-3AD203B41FA5}">
                      <a16:colId xmlns:a16="http://schemas.microsoft.com/office/drawing/2014/main" val="2202659875"/>
                    </a:ext>
                  </a:extLst>
                </a:gridCol>
                <a:gridCol w="370332">
                  <a:extLst>
                    <a:ext uri="{9D8B030D-6E8A-4147-A177-3AD203B41FA5}">
                      <a16:colId xmlns:a16="http://schemas.microsoft.com/office/drawing/2014/main" val="1660945895"/>
                    </a:ext>
                  </a:extLst>
                </a:gridCol>
                <a:gridCol w="370332">
                  <a:extLst>
                    <a:ext uri="{9D8B030D-6E8A-4147-A177-3AD203B41FA5}">
                      <a16:colId xmlns:a16="http://schemas.microsoft.com/office/drawing/2014/main" val="3739175687"/>
                    </a:ext>
                  </a:extLst>
                </a:gridCol>
                <a:gridCol w="329184">
                  <a:extLst>
                    <a:ext uri="{9D8B030D-6E8A-4147-A177-3AD203B41FA5}">
                      <a16:colId xmlns:a16="http://schemas.microsoft.com/office/drawing/2014/main" val="2503295696"/>
                    </a:ext>
                  </a:extLst>
                </a:gridCol>
                <a:gridCol w="329184">
                  <a:extLst>
                    <a:ext uri="{9D8B030D-6E8A-4147-A177-3AD203B41FA5}">
                      <a16:colId xmlns:a16="http://schemas.microsoft.com/office/drawing/2014/main" val="1920352079"/>
                    </a:ext>
                  </a:extLst>
                </a:gridCol>
                <a:gridCol w="370332">
                  <a:extLst>
                    <a:ext uri="{9D8B030D-6E8A-4147-A177-3AD203B41FA5}">
                      <a16:colId xmlns:a16="http://schemas.microsoft.com/office/drawing/2014/main" val="1848689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88067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- 2018-08-20 12:46:36 </a:t>
                      </a:r>
                      <a:r>
                        <a:rPr kumimoji="0" lang="en-US" sz="1000" b="0" i="0" u="none" strike="noStrike" kern="1200" cap="none" spc="0" normalizeH="0" baseline="0" noProof="0">
                          <a:ln>
                            <a:noFill/>
                          </a:ln>
                          <a:solidFill>
                            <a:prstClr val="black"/>
                          </a:solidFill>
                          <a:effectLst/>
                          <a:uLnTx/>
                          <a:uFillTx/>
                          <a:latin typeface="+mn-lt"/>
                          <a:ea typeface="+mn-ea"/>
                          <a:cs typeface="+mn-cs"/>
                        </a:rPr>
                        <a:t> 
 KIDDOVIT contains Chlorella Growth Factor, Lysine, Taurine + Multi-Vitamins to help your kiddos grow big, tall and strong. 🏃‍♂️🏋️💪
Get the KIDDOVIT Twin Pack 60ml for only ₱83.00! Available in TGP The Generics Pharmacy drugstores nationwide.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62325912"/>
                  </a:ext>
                </a:extLst>
              </a:tr>
            </a:tbl>
          </a:graphicData>
        </a:graphic>
      </p:graphicFrame>
      <p:sp>
        <p:nvSpPr>
          <p:cNvPr id="4" name="Text Placeholder 3">
            <a:extLst>
              <a:ext uri="{FF2B5EF4-FFF2-40B4-BE49-F238E27FC236}">
                <a16:creationId xmlns:a16="http://schemas.microsoft.com/office/drawing/2014/main" id="{6AD36319-6E19-42B4-9C28-08F41E445627}"/>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5890541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46BAE-4234-4AB3-A383-A4F1CECF21F0}"/>
              </a:ext>
            </a:extLst>
          </p:cNvPr>
          <p:cNvSpPr>
            <a:spLocks noGrp="1"/>
          </p:cNvSpPr>
          <p:nvPr>
            <p:ph type="title"/>
          </p:nvPr>
        </p:nvSpPr>
        <p:spPr/>
        <p:txBody>
          <a:bodyPr/>
          <a:lstStyle/>
          <a:p>
            <a:r>
              <a:rPr lang="en-US"/>
              <a:t>Facebook Own Posts Table  | TGP The Generics Pharmacy - 10 of 15</a:t>
            </a:r>
          </a:p>
        </p:txBody>
      </p:sp>
      <p:graphicFrame>
        <p:nvGraphicFramePr>
          <p:cNvPr id="5" name="Table Placeholder 4">
            <a:extLst>
              <a:ext uri="{FF2B5EF4-FFF2-40B4-BE49-F238E27FC236}">
                <a16:creationId xmlns:a16="http://schemas.microsoft.com/office/drawing/2014/main" id="{19D5A5E2-9C1D-4359-81B4-6A9D3DBCFA91}"/>
              </a:ext>
            </a:extLst>
          </p:cNvPr>
          <p:cNvGraphicFramePr>
            <a:graphicFrameLocks noGrp="1"/>
          </p:cNvGraphicFramePr>
          <p:nvPr>
            <p:ph type="tbl" sz="quarter" idx="13"/>
            <p:extLst>
              <p:ext uri="{D42A27DB-BD31-4B8C-83A1-F6EECF244321}">
                <p14:modId xmlns:p14="http://schemas.microsoft.com/office/powerpoint/2010/main" val="3712788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48430172"/>
                    </a:ext>
                  </a:extLst>
                </a:gridCol>
                <a:gridCol w="370332">
                  <a:extLst>
                    <a:ext uri="{9D8B030D-6E8A-4147-A177-3AD203B41FA5}">
                      <a16:colId xmlns:a16="http://schemas.microsoft.com/office/drawing/2014/main" val="347892760"/>
                    </a:ext>
                  </a:extLst>
                </a:gridCol>
                <a:gridCol w="370332">
                  <a:extLst>
                    <a:ext uri="{9D8B030D-6E8A-4147-A177-3AD203B41FA5}">
                      <a16:colId xmlns:a16="http://schemas.microsoft.com/office/drawing/2014/main" val="3915870807"/>
                    </a:ext>
                  </a:extLst>
                </a:gridCol>
                <a:gridCol w="370332">
                  <a:extLst>
                    <a:ext uri="{9D8B030D-6E8A-4147-A177-3AD203B41FA5}">
                      <a16:colId xmlns:a16="http://schemas.microsoft.com/office/drawing/2014/main" val="1155144857"/>
                    </a:ext>
                  </a:extLst>
                </a:gridCol>
                <a:gridCol w="329184">
                  <a:extLst>
                    <a:ext uri="{9D8B030D-6E8A-4147-A177-3AD203B41FA5}">
                      <a16:colId xmlns:a16="http://schemas.microsoft.com/office/drawing/2014/main" val="3516801810"/>
                    </a:ext>
                  </a:extLst>
                </a:gridCol>
                <a:gridCol w="329184">
                  <a:extLst>
                    <a:ext uri="{9D8B030D-6E8A-4147-A177-3AD203B41FA5}">
                      <a16:colId xmlns:a16="http://schemas.microsoft.com/office/drawing/2014/main" val="2095922159"/>
                    </a:ext>
                  </a:extLst>
                </a:gridCol>
                <a:gridCol w="329184">
                  <a:extLst>
                    <a:ext uri="{9D8B030D-6E8A-4147-A177-3AD203B41FA5}">
                      <a16:colId xmlns:a16="http://schemas.microsoft.com/office/drawing/2014/main" val="86479695"/>
                    </a:ext>
                  </a:extLst>
                </a:gridCol>
                <a:gridCol w="329184">
                  <a:extLst>
                    <a:ext uri="{9D8B030D-6E8A-4147-A177-3AD203B41FA5}">
                      <a16:colId xmlns:a16="http://schemas.microsoft.com/office/drawing/2014/main" val="1803752488"/>
                    </a:ext>
                  </a:extLst>
                </a:gridCol>
                <a:gridCol w="329184">
                  <a:extLst>
                    <a:ext uri="{9D8B030D-6E8A-4147-A177-3AD203B41FA5}">
                      <a16:colId xmlns:a16="http://schemas.microsoft.com/office/drawing/2014/main" val="113400264"/>
                    </a:ext>
                  </a:extLst>
                </a:gridCol>
                <a:gridCol w="329184">
                  <a:extLst>
                    <a:ext uri="{9D8B030D-6E8A-4147-A177-3AD203B41FA5}">
                      <a16:colId xmlns:a16="http://schemas.microsoft.com/office/drawing/2014/main" val="3845132485"/>
                    </a:ext>
                  </a:extLst>
                </a:gridCol>
                <a:gridCol w="329184">
                  <a:extLst>
                    <a:ext uri="{9D8B030D-6E8A-4147-A177-3AD203B41FA5}">
                      <a16:colId xmlns:a16="http://schemas.microsoft.com/office/drawing/2014/main" val="3542281758"/>
                    </a:ext>
                  </a:extLst>
                </a:gridCol>
                <a:gridCol w="329184">
                  <a:extLst>
                    <a:ext uri="{9D8B030D-6E8A-4147-A177-3AD203B41FA5}">
                      <a16:colId xmlns:a16="http://schemas.microsoft.com/office/drawing/2014/main" val="1190455311"/>
                    </a:ext>
                  </a:extLst>
                </a:gridCol>
                <a:gridCol w="329184">
                  <a:extLst>
                    <a:ext uri="{9D8B030D-6E8A-4147-A177-3AD203B41FA5}">
                      <a16:colId xmlns:a16="http://schemas.microsoft.com/office/drawing/2014/main" val="279443916"/>
                    </a:ext>
                  </a:extLst>
                </a:gridCol>
                <a:gridCol w="370332">
                  <a:extLst>
                    <a:ext uri="{9D8B030D-6E8A-4147-A177-3AD203B41FA5}">
                      <a16:colId xmlns:a16="http://schemas.microsoft.com/office/drawing/2014/main" val="1824268051"/>
                    </a:ext>
                  </a:extLst>
                </a:gridCol>
                <a:gridCol w="370332">
                  <a:extLst>
                    <a:ext uri="{9D8B030D-6E8A-4147-A177-3AD203B41FA5}">
                      <a16:colId xmlns:a16="http://schemas.microsoft.com/office/drawing/2014/main" val="3676504252"/>
                    </a:ext>
                  </a:extLst>
                </a:gridCol>
                <a:gridCol w="329184">
                  <a:extLst>
                    <a:ext uri="{9D8B030D-6E8A-4147-A177-3AD203B41FA5}">
                      <a16:colId xmlns:a16="http://schemas.microsoft.com/office/drawing/2014/main" val="387090715"/>
                    </a:ext>
                  </a:extLst>
                </a:gridCol>
                <a:gridCol w="329184">
                  <a:extLst>
                    <a:ext uri="{9D8B030D-6E8A-4147-A177-3AD203B41FA5}">
                      <a16:colId xmlns:a16="http://schemas.microsoft.com/office/drawing/2014/main" val="1410470503"/>
                    </a:ext>
                  </a:extLst>
                </a:gridCol>
                <a:gridCol w="370332">
                  <a:extLst>
                    <a:ext uri="{9D8B030D-6E8A-4147-A177-3AD203B41FA5}">
                      <a16:colId xmlns:a16="http://schemas.microsoft.com/office/drawing/2014/main" val="2146282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97629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- 2018-08-16 13:48:24 </a:t>
                      </a:r>
                      <a:r>
                        <a:rPr kumimoji="0" lang="en-US" sz="1000" b="0" i="0" u="none" strike="noStrike" kern="1200" cap="none" spc="0" normalizeH="0" baseline="0" noProof="0">
                          <a:ln>
                            <a:noFill/>
                          </a:ln>
                          <a:solidFill>
                            <a:prstClr val="black"/>
                          </a:solidFill>
                          <a:effectLst/>
                          <a:uLnTx/>
                          <a:uFillTx/>
                          <a:latin typeface="+mn-lt"/>
                          <a:ea typeface="+mn-ea"/>
                          <a:cs typeface="+mn-cs"/>
                        </a:rPr>
                        <a:t> 
 In the first few weeks after your baby is born, you may want to relieve with an occasional pumping session.
Helio Breast Pump Glass is available in TGP drugstores nationwide for ₱83.50!
Perfect for new breast feeding moms.💕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65069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- 2018-08-15 12:43:27 </a:t>
                      </a:r>
                      <a:r>
                        <a:rPr kumimoji="0" lang="en-US" sz="1000" b="0" i="0" u="none" strike="noStrike" kern="1200" cap="none" spc="0" normalizeH="0" baseline="0" noProof="0">
                          <a:ln>
                            <a:noFill/>
                          </a:ln>
                          <a:solidFill>
                            <a:prstClr val="black"/>
                          </a:solidFill>
                          <a:effectLst/>
                          <a:uLnTx/>
                          <a:uFillTx/>
                          <a:latin typeface="+mn-lt"/>
                          <a:ea typeface="+mn-ea"/>
                          <a:cs typeface="+mn-cs"/>
                        </a:rPr>
                        <a:t> 
 Ok ka Lungs ba? 
Here's another tip para mapanatiling healthy ang iyong lungs. Live light, healthy and have happy lungs this National Lung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77702494"/>
                  </a:ext>
                </a:extLst>
              </a:tr>
            </a:tbl>
          </a:graphicData>
        </a:graphic>
      </p:graphicFrame>
      <p:sp>
        <p:nvSpPr>
          <p:cNvPr id="4" name="Text Placeholder 3">
            <a:extLst>
              <a:ext uri="{FF2B5EF4-FFF2-40B4-BE49-F238E27FC236}">
                <a16:creationId xmlns:a16="http://schemas.microsoft.com/office/drawing/2014/main" id="{FB9C0497-2185-4202-BF56-5C37FBA4B27B}"/>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7167374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A801D-7B59-403F-8531-65C01ADBB013}"/>
              </a:ext>
            </a:extLst>
          </p:cNvPr>
          <p:cNvSpPr>
            <a:spLocks noGrp="1"/>
          </p:cNvSpPr>
          <p:nvPr>
            <p:ph type="title"/>
          </p:nvPr>
        </p:nvSpPr>
        <p:spPr/>
        <p:txBody>
          <a:bodyPr/>
          <a:lstStyle/>
          <a:p>
            <a:r>
              <a:rPr lang="en-US"/>
              <a:t>Facebook Own Posts Table  | TGP The Generics Pharmacy - 11 of 15</a:t>
            </a:r>
          </a:p>
        </p:txBody>
      </p:sp>
      <p:graphicFrame>
        <p:nvGraphicFramePr>
          <p:cNvPr id="5" name="Table Placeholder 4">
            <a:extLst>
              <a:ext uri="{FF2B5EF4-FFF2-40B4-BE49-F238E27FC236}">
                <a16:creationId xmlns:a16="http://schemas.microsoft.com/office/drawing/2014/main" id="{190C33E3-AD34-488A-9355-A72571F0F6EF}"/>
              </a:ext>
            </a:extLst>
          </p:cNvPr>
          <p:cNvGraphicFramePr>
            <a:graphicFrameLocks noGrp="1"/>
          </p:cNvGraphicFramePr>
          <p:nvPr>
            <p:ph type="tbl" sz="quarter" idx="13"/>
            <p:extLst>
              <p:ext uri="{D42A27DB-BD31-4B8C-83A1-F6EECF244321}">
                <p14:modId xmlns:p14="http://schemas.microsoft.com/office/powerpoint/2010/main" val="1052131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5355291"/>
                    </a:ext>
                  </a:extLst>
                </a:gridCol>
                <a:gridCol w="370332">
                  <a:extLst>
                    <a:ext uri="{9D8B030D-6E8A-4147-A177-3AD203B41FA5}">
                      <a16:colId xmlns:a16="http://schemas.microsoft.com/office/drawing/2014/main" val="3438146847"/>
                    </a:ext>
                  </a:extLst>
                </a:gridCol>
                <a:gridCol w="370332">
                  <a:extLst>
                    <a:ext uri="{9D8B030D-6E8A-4147-A177-3AD203B41FA5}">
                      <a16:colId xmlns:a16="http://schemas.microsoft.com/office/drawing/2014/main" val="2559536729"/>
                    </a:ext>
                  </a:extLst>
                </a:gridCol>
                <a:gridCol w="370332">
                  <a:extLst>
                    <a:ext uri="{9D8B030D-6E8A-4147-A177-3AD203B41FA5}">
                      <a16:colId xmlns:a16="http://schemas.microsoft.com/office/drawing/2014/main" val="598580825"/>
                    </a:ext>
                  </a:extLst>
                </a:gridCol>
                <a:gridCol w="329184">
                  <a:extLst>
                    <a:ext uri="{9D8B030D-6E8A-4147-A177-3AD203B41FA5}">
                      <a16:colId xmlns:a16="http://schemas.microsoft.com/office/drawing/2014/main" val="3554924877"/>
                    </a:ext>
                  </a:extLst>
                </a:gridCol>
                <a:gridCol w="329184">
                  <a:extLst>
                    <a:ext uri="{9D8B030D-6E8A-4147-A177-3AD203B41FA5}">
                      <a16:colId xmlns:a16="http://schemas.microsoft.com/office/drawing/2014/main" val="3553853308"/>
                    </a:ext>
                  </a:extLst>
                </a:gridCol>
                <a:gridCol w="329184">
                  <a:extLst>
                    <a:ext uri="{9D8B030D-6E8A-4147-A177-3AD203B41FA5}">
                      <a16:colId xmlns:a16="http://schemas.microsoft.com/office/drawing/2014/main" val="1352293197"/>
                    </a:ext>
                  </a:extLst>
                </a:gridCol>
                <a:gridCol w="329184">
                  <a:extLst>
                    <a:ext uri="{9D8B030D-6E8A-4147-A177-3AD203B41FA5}">
                      <a16:colId xmlns:a16="http://schemas.microsoft.com/office/drawing/2014/main" val="566256117"/>
                    </a:ext>
                  </a:extLst>
                </a:gridCol>
                <a:gridCol w="329184">
                  <a:extLst>
                    <a:ext uri="{9D8B030D-6E8A-4147-A177-3AD203B41FA5}">
                      <a16:colId xmlns:a16="http://schemas.microsoft.com/office/drawing/2014/main" val="2145905076"/>
                    </a:ext>
                  </a:extLst>
                </a:gridCol>
                <a:gridCol w="329184">
                  <a:extLst>
                    <a:ext uri="{9D8B030D-6E8A-4147-A177-3AD203B41FA5}">
                      <a16:colId xmlns:a16="http://schemas.microsoft.com/office/drawing/2014/main" val="1224675124"/>
                    </a:ext>
                  </a:extLst>
                </a:gridCol>
                <a:gridCol w="329184">
                  <a:extLst>
                    <a:ext uri="{9D8B030D-6E8A-4147-A177-3AD203B41FA5}">
                      <a16:colId xmlns:a16="http://schemas.microsoft.com/office/drawing/2014/main" val="766125476"/>
                    </a:ext>
                  </a:extLst>
                </a:gridCol>
                <a:gridCol w="329184">
                  <a:extLst>
                    <a:ext uri="{9D8B030D-6E8A-4147-A177-3AD203B41FA5}">
                      <a16:colId xmlns:a16="http://schemas.microsoft.com/office/drawing/2014/main" val="357804324"/>
                    </a:ext>
                  </a:extLst>
                </a:gridCol>
                <a:gridCol w="329184">
                  <a:extLst>
                    <a:ext uri="{9D8B030D-6E8A-4147-A177-3AD203B41FA5}">
                      <a16:colId xmlns:a16="http://schemas.microsoft.com/office/drawing/2014/main" val="1313461623"/>
                    </a:ext>
                  </a:extLst>
                </a:gridCol>
                <a:gridCol w="370332">
                  <a:extLst>
                    <a:ext uri="{9D8B030D-6E8A-4147-A177-3AD203B41FA5}">
                      <a16:colId xmlns:a16="http://schemas.microsoft.com/office/drawing/2014/main" val="678750089"/>
                    </a:ext>
                  </a:extLst>
                </a:gridCol>
                <a:gridCol w="370332">
                  <a:extLst>
                    <a:ext uri="{9D8B030D-6E8A-4147-A177-3AD203B41FA5}">
                      <a16:colId xmlns:a16="http://schemas.microsoft.com/office/drawing/2014/main" val="3362279030"/>
                    </a:ext>
                  </a:extLst>
                </a:gridCol>
                <a:gridCol w="329184">
                  <a:extLst>
                    <a:ext uri="{9D8B030D-6E8A-4147-A177-3AD203B41FA5}">
                      <a16:colId xmlns:a16="http://schemas.microsoft.com/office/drawing/2014/main" val="942030379"/>
                    </a:ext>
                  </a:extLst>
                </a:gridCol>
                <a:gridCol w="329184">
                  <a:extLst>
                    <a:ext uri="{9D8B030D-6E8A-4147-A177-3AD203B41FA5}">
                      <a16:colId xmlns:a16="http://schemas.microsoft.com/office/drawing/2014/main" val="28992581"/>
                    </a:ext>
                  </a:extLst>
                </a:gridCol>
                <a:gridCol w="370332">
                  <a:extLst>
                    <a:ext uri="{9D8B030D-6E8A-4147-A177-3AD203B41FA5}">
                      <a16:colId xmlns:a16="http://schemas.microsoft.com/office/drawing/2014/main" val="3509651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139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- 2018-08-14 14:49:37 </a:t>
                      </a:r>
                      <a:r>
                        <a:rPr kumimoji="0" lang="en-US" sz="1000" b="0" i="0" u="none" strike="noStrike" kern="1200" cap="none" spc="0" normalizeH="0" baseline="0" noProof="0">
                          <a:ln>
                            <a:noFill/>
                          </a:ln>
                          <a:solidFill>
                            <a:prstClr val="black"/>
                          </a:solidFill>
                          <a:effectLst/>
                          <a:uLnTx/>
                          <a:uFillTx/>
                          <a:latin typeface="+mn-lt"/>
                          <a:ea typeface="+mn-ea"/>
                          <a:cs typeface="+mn-cs"/>
                        </a:rPr>
                        <a:t> 
 My oh my, malunggay!
True or false?
Ilagay ang inyong sagot sa comment section below. i-Click ang image to reveal the answer!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6538491"/>
                  </a:ext>
                </a:extLst>
              </a:tr>
            </a:tbl>
          </a:graphicData>
        </a:graphic>
      </p:graphicFrame>
      <p:sp>
        <p:nvSpPr>
          <p:cNvPr id="4" name="Text Placeholder 3">
            <a:extLst>
              <a:ext uri="{FF2B5EF4-FFF2-40B4-BE49-F238E27FC236}">
                <a16:creationId xmlns:a16="http://schemas.microsoft.com/office/drawing/2014/main" id="{4BB3A962-A57C-4BE8-8D97-B0E293736DDA}"/>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19080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FF4E1-2EEF-493A-872D-49278CD54676}"/>
              </a:ext>
            </a:extLst>
          </p:cNvPr>
          <p:cNvSpPr>
            <a:spLocks noGrp="1"/>
          </p:cNvSpPr>
          <p:nvPr>
            <p:ph type="title"/>
          </p:nvPr>
        </p:nvSpPr>
        <p:spPr/>
        <p:txBody>
          <a:bodyPr/>
          <a:lstStyle/>
          <a:p>
            <a:r>
              <a:rPr lang="en-US"/>
              <a:t>Facebook Own Posts Table  | TGP The Generics Pharmacy - 12 of 15</a:t>
            </a:r>
          </a:p>
        </p:txBody>
      </p:sp>
      <p:graphicFrame>
        <p:nvGraphicFramePr>
          <p:cNvPr id="5" name="Table Placeholder 4">
            <a:extLst>
              <a:ext uri="{FF2B5EF4-FFF2-40B4-BE49-F238E27FC236}">
                <a16:creationId xmlns:a16="http://schemas.microsoft.com/office/drawing/2014/main" id="{A5DA0365-8E98-457B-A07A-378B4B95D31C}"/>
              </a:ext>
            </a:extLst>
          </p:cNvPr>
          <p:cNvGraphicFramePr>
            <a:graphicFrameLocks noGrp="1"/>
          </p:cNvGraphicFramePr>
          <p:nvPr>
            <p:ph type="tbl" sz="quarter" idx="13"/>
            <p:extLst>
              <p:ext uri="{D42A27DB-BD31-4B8C-83A1-F6EECF244321}">
                <p14:modId xmlns:p14="http://schemas.microsoft.com/office/powerpoint/2010/main" val="4294664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24298718"/>
                    </a:ext>
                  </a:extLst>
                </a:gridCol>
                <a:gridCol w="370332">
                  <a:extLst>
                    <a:ext uri="{9D8B030D-6E8A-4147-A177-3AD203B41FA5}">
                      <a16:colId xmlns:a16="http://schemas.microsoft.com/office/drawing/2014/main" val="2333511716"/>
                    </a:ext>
                  </a:extLst>
                </a:gridCol>
                <a:gridCol w="370332">
                  <a:extLst>
                    <a:ext uri="{9D8B030D-6E8A-4147-A177-3AD203B41FA5}">
                      <a16:colId xmlns:a16="http://schemas.microsoft.com/office/drawing/2014/main" val="3931579151"/>
                    </a:ext>
                  </a:extLst>
                </a:gridCol>
                <a:gridCol w="370332">
                  <a:extLst>
                    <a:ext uri="{9D8B030D-6E8A-4147-A177-3AD203B41FA5}">
                      <a16:colId xmlns:a16="http://schemas.microsoft.com/office/drawing/2014/main" val="3389725457"/>
                    </a:ext>
                  </a:extLst>
                </a:gridCol>
                <a:gridCol w="329184">
                  <a:extLst>
                    <a:ext uri="{9D8B030D-6E8A-4147-A177-3AD203B41FA5}">
                      <a16:colId xmlns:a16="http://schemas.microsoft.com/office/drawing/2014/main" val="509082076"/>
                    </a:ext>
                  </a:extLst>
                </a:gridCol>
                <a:gridCol w="329184">
                  <a:extLst>
                    <a:ext uri="{9D8B030D-6E8A-4147-A177-3AD203B41FA5}">
                      <a16:colId xmlns:a16="http://schemas.microsoft.com/office/drawing/2014/main" val="1187754552"/>
                    </a:ext>
                  </a:extLst>
                </a:gridCol>
                <a:gridCol w="329184">
                  <a:extLst>
                    <a:ext uri="{9D8B030D-6E8A-4147-A177-3AD203B41FA5}">
                      <a16:colId xmlns:a16="http://schemas.microsoft.com/office/drawing/2014/main" val="392834602"/>
                    </a:ext>
                  </a:extLst>
                </a:gridCol>
                <a:gridCol w="329184">
                  <a:extLst>
                    <a:ext uri="{9D8B030D-6E8A-4147-A177-3AD203B41FA5}">
                      <a16:colId xmlns:a16="http://schemas.microsoft.com/office/drawing/2014/main" val="3091139985"/>
                    </a:ext>
                  </a:extLst>
                </a:gridCol>
                <a:gridCol w="329184">
                  <a:extLst>
                    <a:ext uri="{9D8B030D-6E8A-4147-A177-3AD203B41FA5}">
                      <a16:colId xmlns:a16="http://schemas.microsoft.com/office/drawing/2014/main" val="2549435692"/>
                    </a:ext>
                  </a:extLst>
                </a:gridCol>
                <a:gridCol w="329184">
                  <a:extLst>
                    <a:ext uri="{9D8B030D-6E8A-4147-A177-3AD203B41FA5}">
                      <a16:colId xmlns:a16="http://schemas.microsoft.com/office/drawing/2014/main" val="3480562594"/>
                    </a:ext>
                  </a:extLst>
                </a:gridCol>
                <a:gridCol w="329184">
                  <a:extLst>
                    <a:ext uri="{9D8B030D-6E8A-4147-A177-3AD203B41FA5}">
                      <a16:colId xmlns:a16="http://schemas.microsoft.com/office/drawing/2014/main" val="2767097932"/>
                    </a:ext>
                  </a:extLst>
                </a:gridCol>
                <a:gridCol w="329184">
                  <a:extLst>
                    <a:ext uri="{9D8B030D-6E8A-4147-A177-3AD203B41FA5}">
                      <a16:colId xmlns:a16="http://schemas.microsoft.com/office/drawing/2014/main" val="1253315925"/>
                    </a:ext>
                  </a:extLst>
                </a:gridCol>
                <a:gridCol w="329184">
                  <a:extLst>
                    <a:ext uri="{9D8B030D-6E8A-4147-A177-3AD203B41FA5}">
                      <a16:colId xmlns:a16="http://schemas.microsoft.com/office/drawing/2014/main" val="667789009"/>
                    </a:ext>
                  </a:extLst>
                </a:gridCol>
                <a:gridCol w="370332">
                  <a:extLst>
                    <a:ext uri="{9D8B030D-6E8A-4147-A177-3AD203B41FA5}">
                      <a16:colId xmlns:a16="http://schemas.microsoft.com/office/drawing/2014/main" val="4126115492"/>
                    </a:ext>
                  </a:extLst>
                </a:gridCol>
                <a:gridCol w="370332">
                  <a:extLst>
                    <a:ext uri="{9D8B030D-6E8A-4147-A177-3AD203B41FA5}">
                      <a16:colId xmlns:a16="http://schemas.microsoft.com/office/drawing/2014/main" val="1269748288"/>
                    </a:ext>
                  </a:extLst>
                </a:gridCol>
                <a:gridCol w="329184">
                  <a:extLst>
                    <a:ext uri="{9D8B030D-6E8A-4147-A177-3AD203B41FA5}">
                      <a16:colId xmlns:a16="http://schemas.microsoft.com/office/drawing/2014/main" val="2442467604"/>
                    </a:ext>
                  </a:extLst>
                </a:gridCol>
                <a:gridCol w="329184">
                  <a:extLst>
                    <a:ext uri="{9D8B030D-6E8A-4147-A177-3AD203B41FA5}">
                      <a16:colId xmlns:a16="http://schemas.microsoft.com/office/drawing/2014/main" val="1141870334"/>
                    </a:ext>
                  </a:extLst>
                </a:gridCol>
                <a:gridCol w="370332">
                  <a:extLst>
                    <a:ext uri="{9D8B030D-6E8A-4147-A177-3AD203B41FA5}">
                      <a16:colId xmlns:a16="http://schemas.microsoft.com/office/drawing/2014/main" val="521643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58654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- 2018-08-13 19:08:01 </a:t>
                      </a:r>
                      <a:r>
                        <a:rPr kumimoji="0" lang="en-US" sz="1000" b="0" i="0" u="none" strike="noStrike" kern="1200" cap="none" spc="0" normalizeH="0" baseline="0" noProof="0">
                          <a:ln>
                            <a:noFill/>
                          </a:ln>
                          <a:solidFill>
                            <a:prstClr val="black"/>
                          </a:solidFill>
                          <a:effectLst/>
                          <a:uLnTx/>
                          <a:uFillTx/>
                          <a:latin typeface="+mn-lt"/>
                          <a:ea typeface="+mn-ea"/>
                          <a:cs typeface="+mn-cs"/>
                        </a:rPr>
                        <a:t> 
 Ang Leptospirosis ay isa sa mga karaniwang sakit na maaaring makuha ngayong tag-ulan.
Kung kayo man ay nakakaranas ng mga sintomas na ito, magtanong sa inyong doktor, o magtungo sa pinakamalapit na Health Center upang mabigyan ng tamang diagnosis at tamang prescription.
Available po ang presciption required medicine sa TGP! Pumunta lamang sa ka-TAPAT na TGP branch.
Isang paalala hatid ng TGPagpagaling ng Pilipinas!
source: https://tinyurl.com/yb8dbz86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5371361"/>
                  </a:ext>
                </a:extLst>
              </a:tr>
            </a:tbl>
          </a:graphicData>
        </a:graphic>
      </p:graphicFrame>
      <p:sp>
        <p:nvSpPr>
          <p:cNvPr id="4" name="Text Placeholder 3">
            <a:extLst>
              <a:ext uri="{FF2B5EF4-FFF2-40B4-BE49-F238E27FC236}">
                <a16:creationId xmlns:a16="http://schemas.microsoft.com/office/drawing/2014/main" id="{B75C73AC-3199-4F2C-8AE1-93DD2B4308CD}"/>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6822482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0C953-48FE-49A3-B1FE-431D0D108FA9}"/>
              </a:ext>
            </a:extLst>
          </p:cNvPr>
          <p:cNvSpPr>
            <a:spLocks noGrp="1"/>
          </p:cNvSpPr>
          <p:nvPr>
            <p:ph type="title"/>
          </p:nvPr>
        </p:nvSpPr>
        <p:spPr/>
        <p:txBody>
          <a:bodyPr/>
          <a:lstStyle/>
          <a:p>
            <a:r>
              <a:rPr lang="en-US"/>
              <a:t>Facebook Own Posts Table  | TGP The Generics Pharmacy - 13 of 15</a:t>
            </a:r>
          </a:p>
        </p:txBody>
      </p:sp>
      <p:graphicFrame>
        <p:nvGraphicFramePr>
          <p:cNvPr id="5" name="Table Placeholder 4">
            <a:extLst>
              <a:ext uri="{FF2B5EF4-FFF2-40B4-BE49-F238E27FC236}">
                <a16:creationId xmlns:a16="http://schemas.microsoft.com/office/drawing/2014/main" id="{B9E678DD-7A2B-451E-92F5-775A0EACA68C}"/>
              </a:ext>
            </a:extLst>
          </p:cNvPr>
          <p:cNvGraphicFramePr>
            <a:graphicFrameLocks noGrp="1"/>
          </p:cNvGraphicFramePr>
          <p:nvPr>
            <p:ph type="tbl" sz="quarter" idx="13"/>
            <p:extLst>
              <p:ext uri="{D42A27DB-BD31-4B8C-83A1-F6EECF244321}">
                <p14:modId xmlns:p14="http://schemas.microsoft.com/office/powerpoint/2010/main" val="1430881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4381469"/>
                    </a:ext>
                  </a:extLst>
                </a:gridCol>
                <a:gridCol w="370332">
                  <a:extLst>
                    <a:ext uri="{9D8B030D-6E8A-4147-A177-3AD203B41FA5}">
                      <a16:colId xmlns:a16="http://schemas.microsoft.com/office/drawing/2014/main" val="2804628460"/>
                    </a:ext>
                  </a:extLst>
                </a:gridCol>
                <a:gridCol w="370332">
                  <a:extLst>
                    <a:ext uri="{9D8B030D-6E8A-4147-A177-3AD203B41FA5}">
                      <a16:colId xmlns:a16="http://schemas.microsoft.com/office/drawing/2014/main" val="810231845"/>
                    </a:ext>
                  </a:extLst>
                </a:gridCol>
                <a:gridCol w="370332">
                  <a:extLst>
                    <a:ext uri="{9D8B030D-6E8A-4147-A177-3AD203B41FA5}">
                      <a16:colId xmlns:a16="http://schemas.microsoft.com/office/drawing/2014/main" val="3328151228"/>
                    </a:ext>
                  </a:extLst>
                </a:gridCol>
                <a:gridCol w="329184">
                  <a:extLst>
                    <a:ext uri="{9D8B030D-6E8A-4147-A177-3AD203B41FA5}">
                      <a16:colId xmlns:a16="http://schemas.microsoft.com/office/drawing/2014/main" val="2077371339"/>
                    </a:ext>
                  </a:extLst>
                </a:gridCol>
                <a:gridCol w="329184">
                  <a:extLst>
                    <a:ext uri="{9D8B030D-6E8A-4147-A177-3AD203B41FA5}">
                      <a16:colId xmlns:a16="http://schemas.microsoft.com/office/drawing/2014/main" val="1818927599"/>
                    </a:ext>
                  </a:extLst>
                </a:gridCol>
                <a:gridCol w="329184">
                  <a:extLst>
                    <a:ext uri="{9D8B030D-6E8A-4147-A177-3AD203B41FA5}">
                      <a16:colId xmlns:a16="http://schemas.microsoft.com/office/drawing/2014/main" val="4233934575"/>
                    </a:ext>
                  </a:extLst>
                </a:gridCol>
                <a:gridCol w="329184">
                  <a:extLst>
                    <a:ext uri="{9D8B030D-6E8A-4147-A177-3AD203B41FA5}">
                      <a16:colId xmlns:a16="http://schemas.microsoft.com/office/drawing/2014/main" val="1762613145"/>
                    </a:ext>
                  </a:extLst>
                </a:gridCol>
                <a:gridCol w="329184">
                  <a:extLst>
                    <a:ext uri="{9D8B030D-6E8A-4147-A177-3AD203B41FA5}">
                      <a16:colId xmlns:a16="http://schemas.microsoft.com/office/drawing/2014/main" val="1295474624"/>
                    </a:ext>
                  </a:extLst>
                </a:gridCol>
                <a:gridCol w="329184">
                  <a:extLst>
                    <a:ext uri="{9D8B030D-6E8A-4147-A177-3AD203B41FA5}">
                      <a16:colId xmlns:a16="http://schemas.microsoft.com/office/drawing/2014/main" val="2476978876"/>
                    </a:ext>
                  </a:extLst>
                </a:gridCol>
                <a:gridCol w="329184">
                  <a:extLst>
                    <a:ext uri="{9D8B030D-6E8A-4147-A177-3AD203B41FA5}">
                      <a16:colId xmlns:a16="http://schemas.microsoft.com/office/drawing/2014/main" val="1678862486"/>
                    </a:ext>
                  </a:extLst>
                </a:gridCol>
                <a:gridCol w="329184">
                  <a:extLst>
                    <a:ext uri="{9D8B030D-6E8A-4147-A177-3AD203B41FA5}">
                      <a16:colId xmlns:a16="http://schemas.microsoft.com/office/drawing/2014/main" val="4083406529"/>
                    </a:ext>
                  </a:extLst>
                </a:gridCol>
                <a:gridCol w="329184">
                  <a:extLst>
                    <a:ext uri="{9D8B030D-6E8A-4147-A177-3AD203B41FA5}">
                      <a16:colId xmlns:a16="http://schemas.microsoft.com/office/drawing/2014/main" val="1084317771"/>
                    </a:ext>
                  </a:extLst>
                </a:gridCol>
                <a:gridCol w="370332">
                  <a:extLst>
                    <a:ext uri="{9D8B030D-6E8A-4147-A177-3AD203B41FA5}">
                      <a16:colId xmlns:a16="http://schemas.microsoft.com/office/drawing/2014/main" val="230760347"/>
                    </a:ext>
                  </a:extLst>
                </a:gridCol>
                <a:gridCol w="370332">
                  <a:extLst>
                    <a:ext uri="{9D8B030D-6E8A-4147-A177-3AD203B41FA5}">
                      <a16:colId xmlns:a16="http://schemas.microsoft.com/office/drawing/2014/main" val="1147374474"/>
                    </a:ext>
                  </a:extLst>
                </a:gridCol>
                <a:gridCol w="329184">
                  <a:extLst>
                    <a:ext uri="{9D8B030D-6E8A-4147-A177-3AD203B41FA5}">
                      <a16:colId xmlns:a16="http://schemas.microsoft.com/office/drawing/2014/main" val="33850538"/>
                    </a:ext>
                  </a:extLst>
                </a:gridCol>
                <a:gridCol w="329184">
                  <a:extLst>
                    <a:ext uri="{9D8B030D-6E8A-4147-A177-3AD203B41FA5}">
                      <a16:colId xmlns:a16="http://schemas.microsoft.com/office/drawing/2014/main" val="2603075538"/>
                    </a:ext>
                  </a:extLst>
                </a:gridCol>
                <a:gridCol w="370332">
                  <a:extLst>
                    <a:ext uri="{9D8B030D-6E8A-4147-A177-3AD203B41FA5}">
                      <a16:colId xmlns:a16="http://schemas.microsoft.com/office/drawing/2014/main" val="466516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10426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- 2018-08-11 14:30:00 </a:t>
                      </a:r>
                      <a:r>
                        <a:rPr kumimoji="0" lang="en-US" sz="1000" b="0" i="0" u="none" strike="noStrike" kern="1200" cap="none" spc="0" normalizeH="0" baseline="0" noProof="0">
                          <a:ln>
                            <a:noFill/>
                          </a:ln>
                          <a:solidFill>
                            <a:prstClr val="black"/>
                          </a:solidFill>
                          <a:effectLst/>
                          <a:uLnTx/>
                          <a:uFillTx/>
                          <a:latin typeface="+mn-lt"/>
                          <a:ea typeface="+mn-ea"/>
                          <a:cs typeface="+mn-cs"/>
                        </a:rPr>
                        <a:t> 
 Para sa baradong ilong dahil sa sipon ngayong tag-ulan, i-Phenycol na yan!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59438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- 2018-08-09 18:46:26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sa ating mga bagong Pharmacists!
Ang TGP ay ikinagagalak kayong makasamang maging TGPaglingkod ng mamamayang Pilipino.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61978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- 2018-08-09 12:00:01 </a:t>
                      </a:r>
                      <a:r>
                        <a:rPr kumimoji="0" lang="en-US" sz="1000" b="0" i="0" u="none" strike="noStrike" kern="1200" cap="none" spc="0" normalizeH="0" baseline="0" noProof="0">
                          <a:ln>
                            <a:noFill/>
                          </a:ln>
                          <a:solidFill>
                            <a:prstClr val="black"/>
                          </a:solidFill>
                          <a:effectLst/>
                          <a:uLnTx/>
                          <a:uFillTx/>
                          <a:latin typeface="+mn-lt"/>
                          <a:ea typeface="+mn-ea"/>
                          <a:cs typeface="+mn-cs"/>
                        </a:rPr>
                        <a:t> 
 Ok ba lungs mo? Here's a tip para mapanatiling healthy ang iyong lungs. Stay tuned for more 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15675168"/>
                  </a:ext>
                </a:extLst>
              </a:tr>
            </a:tbl>
          </a:graphicData>
        </a:graphic>
      </p:graphicFrame>
      <p:sp>
        <p:nvSpPr>
          <p:cNvPr id="4" name="Text Placeholder 3">
            <a:extLst>
              <a:ext uri="{FF2B5EF4-FFF2-40B4-BE49-F238E27FC236}">
                <a16:creationId xmlns:a16="http://schemas.microsoft.com/office/drawing/2014/main" id="{C4B0B998-95B9-4E63-80E1-81A6ACC8DFE5}"/>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830255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B3646-3948-4590-8A61-ECED89F93374}"/>
              </a:ext>
            </a:extLst>
          </p:cNvPr>
          <p:cNvSpPr>
            <a:spLocks noGrp="1"/>
          </p:cNvSpPr>
          <p:nvPr>
            <p:ph type="title"/>
          </p:nvPr>
        </p:nvSpPr>
        <p:spPr/>
        <p:txBody>
          <a:bodyPr/>
          <a:lstStyle/>
          <a:p>
            <a:r>
              <a:rPr lang="en-US"/>
              <a:t>Facebook Own Posts Table  | TGP The Generics Pharmacy - 14 of 15</a:t>
            </a:r>
          </a:p>
        </p:txBody>
      </p:sp>
      <p:graphicFrame>
        <p:nvGraphicFramePr>
          <p:cNvPr id="5" name="Table Placeholder 4">
            <a:extLst>
              <a:ext uri="{FF2B5EF4-FFF2-40B4-BE49-F238E27FC236}">
                <a16:creationId xmlns:a16="http://schemas.microsoft.com/office/drawing/2014/main" id="{91E92E66-F070-45EA-980D-31128898EEBB}"/>
              </a:ext>
            </a:extLst>
          </p:cNvPr>
          <p:cNvGraphicFramePr>
            <a:graphicFrameLocks noGrp="1"/>
          </p:cNvGraphicFramePr>
          <p:nvPr>
            <p:ph type="tbl" sz="quarter" idx="13"/>
            <p:extLst>
              <p:ext uri="{D42A27DB-BD31-4B8C-83A1-F6EECF244321}">
                <p14:modId xmlns:p14="http://schemas.microsoft.com/office/powerpoint/2010/main" val="3656291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07849490"/>
                    </a:ext>
                  </a:extLst>
                </a:gridCol>
                <a:gridCol w="370332">
                  <a:extLst>
                    <a:ext uri="{9D8B030D-6E8A-4147-A177-3AD203B41FA5}">
                      <a16:colId xmlns:a16="http://schemas.microsoft.com/office/drawing/2014/main" val="3907973099"/>
                    </a:ext>
                  </a:extLst>
                </a:gridCol>
                <a:gridCol w="370332">
                  <a:extLst>
                    <a:ext uri="{9D8B030D-6E8A-4147-A177-3AD203B41FA5}">
                      <a16:colId xmlns:a16="http://schemas.microsoft.com/office/drawing/2014/main" val="410864838"/>
                    </a:ext>
                  </a:extLst>
                </a:gridCol>
                <a:gridCol w="370332">
                  <a:extLst>
                    <a:ext uri="{9D8B030D-6E8A-4147-A177-3AD203B41FA5}">
                      <a16:colId xmlns:a16="http://schemas.microsoft.com/office/drawing/2014/main" val="2925774945"/>
                    </a:ext>
                  </a:extLst>
                </a:gridCol>
                <a:gridCol w="329184">
                  <a:extLst>
                    <a:ext uri="{9D8B030D-6E8A-4147-A177-3AD203B41FA5}">
                      <a16:colId xmlns:a16="http://schemas.microsoft.com/office/drawing/2014/main" val="1686804116"/>
                    </a:ext>
                  </a:extLst>
                </a:gridCol>
                <a:gridCol w="329184">
                  <a:extLst>
                    <a:ext uri="{9D8B030D-6E8A-4147-A177-3AD203B41FA5}">
                      <a16:colId xmlns:a16="http://schemas.microsoft.com/office/drawing/2014/main" val="1932236359"/>
                    </a:ext>
                  </a:extLst>
                </a:gridCol>
                <a:gridCol w="329184">
                  <a:extLst>
                    <a:ext uri="{9D8B030D-6E8A-4147-A177-3AD203B41FA5}">
                      <a16:colId xmlns:a16="http://schemas.microsoft.com/office/drawing/2014/main" val="3098206122"/>
                    </a:ext>
                  </a:extLst>
                </a:gridCol>
                <a:gridCol w="329184">
                  <a:extLst>
                    <a:ext uri="{9D8B030D-6E8A-4147-A177-3AD203B41FA5}">
                      <a16:colId xmlns:a16="http://schemas.microsoft.com/office/drawing/2014/main" val="2694836553"/>
                    </a:ext>
                  </a:extLst>
                </a:gridCol>
                <a:gridCol w="329184">
                  <a:extLst>
                    <a:ext uri="{9D8B030D-6E8A-4147-A177-3AD203B41FA5}">
                      <a16:colId xmlns:a16="http://schemas.microsoft.com/office/drawing/2014/main" val="406358936"/>
                    </a:ext>
                  </a:extLst>
                </a:gridCol>
                <a:gridCol w="329184">
                  <a:extLst>
                    <a:ext uri="{9D8B030D-6E8A-4147-A177-3AD203B41FA5}">
                      <a16:colId xmlns:a16="http://schemas.microsoft.com/office/drawing/2014/main" val="1982793679"/>
                    </a:ext>
                  </a:extLst>
                </a:gridCol>
                <a:gridCol w="329184">
                  <a:extLst>
                    <a:ext uri="{9D8B030D-6E8A-4147-A177-3AD203B41FA5}">
                      <a16:colId xmlns:a16="http://schemas.microsoft.com/office/drawing/2014/main" val="272553746"/>
                    </a:ext>
                  </a:extLst>
                </a:gridCol>
                <a:gridCol w="329184">
                  <a:extLst>
                    <a:ext uri="{9D8B030D-6E8A-4147-A177-3AD203B41FA5}">
                      <a16:colId xmlns:a16="http://schemas.microsoft.com/office/drawing/2014/main" val="289142501"/>
                    </a:ext>
                  </a:extLst>
                </a:gridCol>
                <a:gridCol w="329184">
                  <a:extLst>
                    <a:ext uri="{9D8B030D-6E8A-4147-A177-3AD203B41FA5}">
                      <a16:colId xmlns:a16="http://schemas.microsoft.com/office/drawing/2014/main" val="1708496956"/>
                    </a:ext>
                  </a:extLst>
                </a:gridCol>
                <a:gridCol w="370332">
                  <a:extLst>
                    <a:ext uri="{9D8B030D-6E8A-4147-A177-3AD203B41FA5}">
                      <a16:colId xmlns:a16="http://schemas.microsoft.com/office/drawing/2014/main" val="655417317"/>
                    </a:ext>
                  </a:extLst>
                </a:gridCol>
                <a:gridCol w="370332">
                  <a:extLst>
                    <a:ext uri="{9D8B030D-6E8A-4147-A177-3AD203B41FA5}">
                      <a16:colId xmlns:a16="http://schemas.microsoft.com/office/drawing/2014/main" val="1378061594"/>
                    </a:ext>
                  </a:extLst>
                </a:gridCol>
                <a:gridCol w="329184">
                  <a:extLst>
                    <a:ext uri="{9D8B030D-6E8A-4147-A177-3AD203B41FA5}">
                      <a16:colId xmlns:a16="http://schemas.microsoft.com/office/drawing/2014/main" val="1033640136"/>
                    </a:ext>
                  </a:extLst>
                </a:gridCol>
                <a:gridCol w="329184">
                  <a:extLst>
                    <a:ext uri="{9D8B030D-6E8A-4147-A177-3AD203B41FA5}">
                      <a16:colId xmlns:a16="http://schemas.microsoft.com/office/drawing/2014/main" val="1614590111"/>
                    </a:ext>
                  </a:extLst>
                </a:gridCol>
                <a:gridCol w="370332">
                  <a:extLst>
                    <a:ext uri="{9D8B030D-6E8A-4147-A177-3AD203B41FA5}">
                      <a16:colId xmlns:a16="http://schemas.microsoft.com/office/drawing/2014/main" val="1317800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88350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- 2018-08-07 12:00:01 </a:t>
                      </a:r>
                      <a:r>
                        <a:rPr kumimoji="0" lang="en-US" sz="1000" b="0" i="0" u="none" strike="noStrike" kern="1200" cap="none" spc="0" normalizeH="0" baseline="0" noProof="0">
                          <a:ln>
                            <a:noFill/>
                          </a:ln>
                          <a:solidFill>
                            <a:prstClr val="black"/>
                          </a:solidFill>
                          <a:effectLst/>
                          <a:uLnTx/>
                          <a:uFillTx/>
                          <a:latin typeface="+mn-lt"/>
                          <a:ea typeface="+mn-ea"/>
                          <a:cs typeface="+mn-cs"/>
                        </a:rPr>
                        <a:t> 
 Is breast milk still best for babies?
True or False?
Click the image to reveal the answer.
Happy Breastfeeding 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11790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- 2018-08-06 16:00:01 </a:t>
                      </a:r>
                      <a:r>
                        <a:rPr kumimoji="0" lang="en-US" sz="1000" b="0" i="0" u="none" strike="noStrike" kern="1200" cap="none" spc="0" normalizeH="0" baseline="0" noProof="0">
                          <a:ln>
                            <a:noFill/>
                          </a:ln>
                          <a:solidFill>
                            <a:prstClr val="black"/>
                          </a:solidFill>
                          <a:effectLst/>
                          <a:uLnTx/>
                          <a:uFillTx/>
                          <a:latin typeface="+mn-lt"/>
                          <a:ea typeface="+mn-ea"/>
                          <a:cs typeface="+mn-cs"/>
                        </a:rPr>
                        <a:t> 
 Ang pamilyang Pilipino ay ang unang institusyon. Alamin ang mga tamang pagpaplano ng pamilya ngayong Family Planning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02181213"/>
                  </a:ext>
                </a:extLst>
              </a:tr>
            </a:tbl>
          </a:graphicData>
        </a:graphic>
      </p:graphicFrame>
      <p:sp>
        <p:nvSpPr>
          <p:cNvPr id="4" name="Text Placeholder 3">
            <a:extLst>
              <a:ext uri="{FF2B5EF4-FFF2-40B4-BE49-F238E27FC236}">
                <a16:creationId xmlns:a16="http://schemas.microsoft.com/office/drawing/2014/main" id="{0E9824FE-AE82-4BBA-B285-73684CF70A28}"/>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40961920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B5658-7B5A-42D2-9148-C41374A52A43}"/>
              </a:ext>
            </a:extLst>
          </p:cNvPr>
          <p:cNvSpPr>
            <a:spLocks noGrp="1"/>
          </p:cNvSpPr>
          <p:nvPr>
            <p:ph type="title"/>
          </p:nvPr>
        </p:nvSpPr>
        <p:spPr/>
        <p:txBody>
          <a:bodyPr/>
          <a:lstStyle/>
          <a:p>
            <a:r>
              <a:rPr lang="en-US"/>
              <a:t>Facebook Own Posts Table  | TGP The Generics Pharmacy - 15 of 15</a:t>
            </a:r>
          </a:p>
        </p:txBody>
      </p:sp>
      <p:graphicFrame>
        <p:nvGraphicFramePr>
          <p:cNvPr id="5" name="Table Placeholder 4">
            <a:extLst>
              <a:ext uri="{FF2B5EF4-FFF2-40B4-BE49-F238E27FC236}">
                <a16:creationId xmlns:a16="http://schemas.microsoft.com/office/drawing/2014/main" id="{7136204E-7DC5-44D5-93F1-60C4478BF0A1}"/>
              </a:ext>
            </a:extLst>
          </p:cNvPr>
          <p:cNvGraphicFramePr>
            <a:graphicFrameLocks noGrp="1"/>
          </p:cNvGraphicFramePr>
          <p:nvPr>
            <p:ph type="tbl" sz="quarter" idx="13"/>
            <p:extLst>
              <p:ext uri="{D42A27DB-BD31-4B8C-83A1-F6EECF244321}">
                <p14:modId xmlns:p14="http://schemas.microsoft.com/office/powerpoint/2010/main" val="2018128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74290040"/>
                    </a:ext>
                  </a:extLst>
                </a:gridCol>
                <a:gridCol w="370332">
                  <a:extLst>
                    <a:ext uri="{9D8B030D-6E8A-4147-A177-3AD203B41FA5}">
                      <a16:colId xmlns:a16="http://schemas.microsoft.com/office/drawing/2014/main" val="4066900698"/>
                    </a:ext>
                  </a:extLst>
                </a:gridCol>
                <a:gridCol w="370332">
                  <a:extLst>
                    <a:ext uri="{9D8B030D-6E8A-4147-A177-3AD203B41FA5}">
                      <a16:colId xmlns:a16="http://schemas.microsoft.com/office/drawing/2014/main" val="877796440"/>
                    </a:ext>
                  </a:extLst>
                </a:gridCol>
                <a:gridCol w="370332">
                  <a:extLst>
                    <a:ext uri="{9D8B030D-6E8A-4147-A177-3AD203B41FA5}">
                      <a16:colId xmlns:a16="http://schemas.microsoft.com/office/drawing/2014/main" val="894768733"/>
                    </a:ext>
                  </a:extLst>
                </a:gridCol>
                <a:gridCol w="329184">
                  <a:extLst>
                    <a:ext uri="{9D8B030D-6E8A-4147-A177-3AD203B41FA5}">
                      <a16:colId xmlns:a16="http://schemas.microsoft.com/office/drawing/2014/main" val="3424720517"/>
                    </a:ext>
                  </a:extLst>
                </a:gridCol>
                <a:gridCol w="329184">
                  <a:extLst>
                    <a:ext uri="{9D8B030D-6E8A-4147-A177-3AD203B41FA5}">
                      <a16:colId xmlns:a16="http://schemas.microsoft.com/office/drawing/2014/main" val="4156772259"/>
                    </a:ext>
                  </a:extLst>
                </a:gridCol>
                <a:gridCol w="329184">
                  <a:extLst>
                    <a:ext uri="{9D8B030D-6E8A-4147-A177-3AD203B41FA5}">
                      <a16:colId xmlns:a16="http://schemas.microsoft.com/office/drawing/2014/main" val="1141732584"/>
                    </a:ext>
                  </a:extLst>
                </a:gridCol>
                <a:gridCol w="329184">
                  <a:extLst>
                    <a:ext uri="{9D8B030D-6E8A-4147-A177-3AD203B41FA5}">
                      <a16:colId xmlns:a16="http://schemas.microsoft.com/office/drawing/2014/main" val="208241351"/>
                    </a:ext>
                  </a:extLst>
                </a:gridCol>
                <a:gridCol w="329184">
                  <a:extLst>
                    <a:ext uri="{9D8B030D-6E8A-4147-A177-3AD203B41FA5}">
                      <a16:colId xmlns:a16="http://schemas.microsoft.com/office/drawing/2014/main" val="2030534307"/>
                    </a:ext>
                  </a:extLst>
                </a:gridCol>
                <a:gridCol w="329184">
                  <a:extLst>
                    <a:ext uri="{9D8B030D-6E8A-4147-A177-3AD203B41FA5}">
                      <a16:colId xmlns:a16="http://schemas.microsoft.com/office/drawing/2014/main" val="2666800415"/>
                    </a:ext>
                  </a:extLst>
                </a:gridCol>
                <a:gridCol w="329184">
                  <a:extLst>
                    <a:ext uri="{9D8B030D-6E8A-4147-A177-3AD203B41FA5}">
                      <a16:colId xmlns:a16="http://schemas.microsoft.com/office/drawing/2014/main" val="2978393287"/>
                    </a:ext>
                  </a:extLst>
                </a:gridCol>
                <a:gridCol w="329184">
                  <a:extLst>
                    <a:ext uri="{9D8B030D-6E8A-4147-A177-3AD203B41FA5}">
                      <a16:colId xmlns:a16="http://schemas.microsoft.com/office/drawing/2014/main" val="454117305"/>
                    </a:ext>
                  </a:extLst>
                </a:gridCol>
                <a:gridCol w="329184">
                  <a:extLst>
                    <a:ext uri="{9D8B030D-6E8A-4147-A177-3AD203B41FA5}">
                      <a16:colId xmlns:a16="http://schemas.microsoft.com/office/drawing/2014/main" val="1199557723"/>
                    </a:ext>
                  </a:extLst>
                </a:gridCol>
                <a:gridCol w="370332">
                  <a:extLst>
                    <a:ext uri="{9D8B030D-6E8A-4147-A177-3AD203B41FA5}">
                      <a16:colId xmlns:a16="http://schemas.microsoft.com/office/drawing/2014/main" val="2434573058"/>
                    </a:ext>
                  </a:extLst>
                </a:gridCol>
                <a:gridCol w="370332">
                  <a:extLst>
                    <a:ext uri="{9D8B030D-6E8A-4147-A177-3AD203B41FA5}">
                      <a16:colId xmlns:a16="http://schemas.microsoft.com/office/drawing/2014/main" val="4191513884"/>
                    </a:ext>
                  </a:extLst>
                </a:gridCol>
                <a:gridCol w="329184">
                  <a:extLst>
                    <a:ext uri="{9D8B030D-6E8A-4147-A177-3AD203B41FA5}">
                      <a16:colId xmlns:a16="http://schemas.microsoft.com/office/drawing/2014/main" val="810698708"/>
                    </a:ext>
                  </a:extLst>
                </a:gridCol>
                <a:gridCol w="329184">
                  <a:extLst>
                    <a:ext uri="{9D8B030D-6E8A-4147-A177-3AD203B41FA5}">
                      <a16:colId xmlns:a16="http://schemas.microsoft.com/office/drawing/2014/main" val="2666196116"/>
                    </a:ext>
                  </a:extLst>
                </a:gridCol>
                <a:gridCol w="370332">
                  <a:extLst>
                    <a:ext uri="{9D8B030D-6E8A-4147-A177-3AD203B41FA5}">
                      <a16:colId xmlns:a16="http://schemas.microsoft.com/office/drawing/2014/main" val="1698418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487300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- 2018-08-06 12:53:13 </a:t>
                      </a:r>
                      <a:r>
                        <a:rPr kumimoji="0" lang="en-US" sz="1000" b="0" i="0" u="none" strike="noStrike" kern="1200" cap="none" spc="0" normalizeH="0" baseline="0" noProof="0">
                          <a:ln>
                            <a:noFill/>
                          </a:ln>
                          <a:solidFill>
                            <a:prstClr val="black"/>
                          </a:solidFill>
                          <a:effectLst/>
                          <a:uLnTx/>
                          <a:uFillTx/>
                          <a:latin typeface="+mn-lt"/>
                          <a:ea typeface="+mn-ea"/>
                          <a:cs typeface="+mn-cs"/>
                        </a:rPr>
                        <a:t> 
 Mahigit 5,000 na katao ang natulungan ng Byaheng TGPagpagaling kasama ang Wish 107.5 Bus! 
Lubos kaming nagpapasalamat sa lahat ng nakisakay sa aming byahe. 
Asahan nyong patuloy kaming tapat na maglilingkod sa pagbibigay ng mabisa at dekalidad na gamot na abot kaya ang halaga!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54547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- 2018-08-03 12:00:01 </a:t>
                      </a:r>
                      <a:r>
                        <a:rPr kumimoji="0" lang="en-US" sz="1000" b="0" i="0" u="none" strike="noStrike" kern="1200" cap="none" spc="0" normalizeH="0" baseline="0" noProof="0">
                          <a:ln>
                            <a:noFill/>
                          </a:ln>
                          <a:solidFill>
                            <a:prstClr val="black"/>
                          </a:solidFill>
                          <a:effectLst/>
                          <a:uLnTx/>
                          <a:uFillTx/>
                          <a:latin typeface="+mn-lt"/>
                          <a:ea typeface="+mn-ea"/>
                          <a:cs typeface="+mn-cs"/>
                        </a:rPr>
                        <a:t> 
 August is National Lung Month. Ok ka lungs ba? 
Here's a tip para mapanatiling healthy ang iyong lungs. Stay tuned for more 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37904128"/>
                  </a:ext>
                </a:extLst>
              </a:tr>
            </a:tbl>
          </a:graphicData>
        </a:graphic>
      </p:graphicFrame>
      <p:sp>
        <p:nvSpPr>
          <p:cNvPr id="4" name="Text Placeholder 3">
            <a:extLst>
              <a:ext uri="{FF2B5EF4-FFF2-40B4-BE49-F238E27FC236}">
                <a16:creationId xmlns:a16="http://schemas.microsoft.com/office/drawing/2014/main" id="{C82F32DE-0584-414C-BEBC-871DB592F65A}"/>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1770087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B89A0-3EAE-4843-B53D-82E16E660A86}"/>
              </a:ext>
            </a:extLst>
          </p:cNvPr>
          <p:cNvSpPr>
            <a:spLocks noGrp="1"/>
          </p:cNvSpPr>
          <p:nvPr>
            <p:ph type="title"/>
          </p:nvPr>
        </p:nvSpPr>
        <p:spPr/>
        <p:txBody>
          <a:bodyPr/>
          <a:lstStyle/>
          <a:p>
            <a:r>
              <a:rPr lang="en-US"/>
              <a:t>Facebook Own Posts Table | TGP The Generics Pharmacy - 1 of 26</a:t>
            </a:r>
          </a:p>
        </p:txBody>
      </p:sp>
      <p:graphicFrame>
        <p:nvGraphicFramePr>
          <p:cNvPr id="5" name="Table Placeholder 4">
            <a:extLst>
              <a:ext uri="{FF2B5EF4-FFF2-40B4-BE49-F238E27FC236}">
                <a16:creationId xmlns:a16="http://schemas.microsoft.com/office/drawing/2014/main" id="{CBA238F8-1D65-4216-8A3F-CCA79393EC13}"/>
              </a:ext>
            </a:extLst>
          </p:cNvPr>
          <p:cNvGraphicFramePr>
            <a:graphicFrameLocks noGrp="1"/>
          </p:cNvGraphicFramePr>
          <p:nvPr>
            <p:ph type="tbl" sz="quarter" idx="13"/>
            <p:extLst>
              <p:ext uri="{D42A27DB-BD31-4B8C-83A1-F6EECF244321}">
                <p14:modId xmlns:p14="http://schemas.microsoft.com/office/powerpoint/2010/main" val="902270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51949254"/>
                    </a:ext>
                  </a:extLst>
                </a:gridCol>
                <a:gridCol w="246888">
                  <a:extLst>
                    <a:ext uri="{9D8B030D-6E8A-4147-A177-3AD203B41FA5}">
                      <a16:colId xmlns:a16="http://schemas.microsoft.com/office/drawing/2014/main" val="3075845440"/>
                    </a:ext>
                  </a:extLst>
                </a:gridCol>
                <a:gridCol w="246888">
                  <a:extLst>
                    <a:ext uri="{9D8B030D-6E8A-4147-A177-3AD203B41FA5}">
                      <a16:colId xmlns:a16="http://schemas.microsoft.com/office/drawing/2014/main" val="2811285949"/>
                    </a:ext>
                  </a:extLst>
                </a:gridCol>
                <a:gridCol w="246888">
                  <a:extLst>
                    <a:ext uri="{9D8B030D-6E8A-4147-A177-3AD203B41FA5}">
                      <a16:colId xmlns:a16="http://schemas.microsoft.com/office/drawing/2014/main" val="3845570287"/>
                    </a:ext>
                  </a:extLst>
                </a:gridCol>
                <a:gridCol w="246888">
                  <a:extLst>
                    <a:ext uri="{9D8B030D-6E8A-4147-A177-3AD203B41FA5}">
                      <a16:colId xmlns:a16="http://schemas.microsoft.com/office/drawing/2014/main" val="747695669"/>
                    </a:ext>
                  </a:extLst>
                </a:gridCol>
                <a:gridCol w="246888">
                  <a:extLst>
                    <a:ext uri="{9D8B030D-6E8A-4147-A177-3AD203B41FA5}">
                      <a16:colId xmlns:a16="http://schemas.microsoft.com/office/drawing/2014/main" val="3262169447"/>
                    </a:ext>
                  </a:extLst>
                </a:gridCol>
                <a:gridCol w="246888">
                  <a:extLst>
                    <a:ext uri="{9D8B030D-6E8A-4147-A177-3AD203B41FA5}">
                      <a16:colId xmlns:a16="http://schemas.microsoft.com/office/drawing/2014/main" val="4288640914"/>
                    </a:ext>
                  </a:extLst>
                </a:gridCol>
                <a:gridCol w="246888">
                  <a:extLst>
                    <a:ext uri="{9D8B030D-6E8A-4147-A177-3AD203B41FA5}">
                      <a16:colId xmlns:a16="http://schemas.microsoft.com/office/drawing/2014/main" val="2542359190"/>
                    </a:ext>
                  </a:extLst>
                </a:gridCol>
                <a:gridCol w="246888">
                  <a:extLst>
                    <a:ext uri="{9D8B030D-6E8A-4147-A177-3AD203B41FA5}">
                      <a16:colId xmlns:a16="http://schemas.microsoft.com/office/drawing/2014/main" val="3861472933"/>
                    </a:ext>
                  </a:extLst>
                </a:gridCol>
                <a:gridCol w="246888">
                  <a:extLst>
                    <a:ext uri="{9D8B030D-6E8A-4147-A177-3AD203B41FA5}">
                      <a16:colId xmlns:a16="http://schemas.microsoft.com/office/drawing/2014/main" val="2720395800"/>
                    </a:ext>
                  </a:extLst>
                </a:gridCol>
                <a:gridCol w="246888">
                  <a:extLst>
                    <a:ext uri="{9D8B030D-6E8A-4147-A177-3AD203B41FA5}">
                      <a16:colId xmlns:a16="http://schemas.microsoft.com/office/drawing/2014/main" val="2004807743"/>
                    </a:ext>
                  </a:extLst>
                </a:gridCol>
                <a:gridCol w="246888">
                  <a:extLst>
                    <a:ext uri="{9D8B030D-6E8A-4147-A177-3AD203B41FA5}">
                      <a16:colId xmlns:a16="http://schemas.microsoft.com/office/drawing/2014/main" val="2079412180"/>
                    </a:ext>
                  </a:extLst>
                </a:gridCol>
                <a:gridCol w="246888">
                  <a:extLst>
                    <a:ext uri="{9D8B030D-6E8A-4147-A177-3AD203B41FA5}">
                      <a16:colId xmlns:a16="http://schemas.microsoft.com/office/drawing/2014/main" val="2501901399"/>
                    </a:ext>
                  </a:extLst>
                </a:gridCol>
                <a:gridCol w="246888">
                  <a:extLst>
                    <a:ext uri="{9D8B030D-6E8A-4147-A177-3AD203B41FA5}">
                      <a16:colId xmlns:a16="http://schemas.microsoft.com/office/drawing/2014/main" val="2457419033"/>
                    </a:ext>
                  </a:extLst>
                </a:gridCol>
                <a:gridCol w="246888">
                  <a:extLst>
                    <a:ext uri="{9D8B030D-6E8A-4147-A177-3AD203B41FA5}">
                      <a16:colId xmlns:a16="http://schemas.microsoft.com/office/drawing/2014/main" val="741137583"/>
                    </a:ext>
                  </a:extLst>
                </a:gridCol>
                <a:gridCol w="246888">
                  <a:extLst>
                    <a:ext uri="{9D8B030D-6E8A-4147-A177-3AD203B41FA5}">
                      <a16:colId xmlns:a16="http://schemas.microsoft.com/office/drawing/2014/main" val="2503298573"/>
                    </a:ext>
                  </a:extLst>
                </a:gridCol>
                <a:gridCol w="246888">
                  <a:extLst>
                    <a:ext uri="{9D8B030D-6E8A-4147-A177-3AD203B41FA5}">
                      <a16:colId xmlns:a16="http://schemas.microsoft.com/office/drawing/2014/main" val="768194301"/>
                    </a:ext>
                  </a:extLst>
                </a:gridCol>
                <a:gridCol w="246888">
                  <a:extLst>
                    <a:ext uri="{9D8B030D-6E8A-4147-A177-3AD203B41FA5}">
                      <a16:colId xmlns:a16="http://schemas.microsoft.com/office/drawing/2014/main" val="509189009"/>
                    </a:ext>
                  </a:extLst>
                </a:gridCol>
                <a:gridCol w="246888">
                  <a:extLst>
                    <a:ext uri="{9D8B030D-6E8A-4147-A177-3AD203B41FA5}">
                      <a16:colId xmlns:a16="http://schemas.microsoft.com/office/drawing/2014/main" val="3307951745"/>
                    </a:ext>
                  </a:extLst>
                </a:gridCol>
                <a:gridCol w="246888">
                  <a:extLst>
                    <a:ext uri="{9D8B030D-6E8A-4147-A177-3AD203B41FA5}">
                      <a16:colId xmlns:a16="http://schemas.microsoft.com/office/drawing/2014/main" val="488054983"/>
                    </a:ext>
                  </a:extLst>
                </a:gridCol>
                <a:gridCol w="246888">
                  <a:extLst>
                    <a:ext uri="{9D8B030D-6E8A-4147-A177-3AD203B41FA5}">
                      <a16:colId xmlns:a16="http://schemas.microsoft.com/office/drawing/2014/main" val="1352025568"/>
                    </a:ext>
                  </a:extLst>
                </a:gridCol>
                <a:gridCol w="246888">
                  <a:extLst>
                    <a:ext uri="{9D8B030D-6E8A-4147-A177-3AD203B41FA5}">
                      <a16:colId xmlns:a16="http://schemas.microsoft.com/office/drawing/2014/main" val="256787103"/>
                    </a:ext>
                  </a:extLst>
                </a:gridCol>
                <a:gridCol w="246888">
                  <a:extLst>
                    <a:ext uri="{9D8B030D-6E8A-4147-A177-3AD203B41FA5}">
                      <a16:colId xmlns:a16="http://schemas.microsoft.com/office/drawing/2014/main" val="587795804"/>
                    </a:ext>
                  </a:extLst>
                </a:gridCol>
                <a:gridCol w="246888">
                  <a:extLst>
                    <a:ext uri="{9D8B030D-6E8A-4147-A177-3AD203B41FA5}">
                      <a16:colId xmlns:a16="http://schemas.microsoft.com/office/drawing/2014/main" val="2683185861"/>
                    </a:ext>
                  </a:extLst>
                </a:gridCol>
                <a:gridCol w="246888">
                  <a:extLst>
                    <a:ext uri="{9D8B030D-6E8A-4147-A177-3AD203B41FA5}">
                      <a16:colId xmlns:a16="http://schemas.microsoft.com/office/drawing/2014/main" val="3365706264"/>
                    </a:ext>
                  </a:extLst>
                </a:gridCol>
                <a:gridCol w="246888">
                  <a:extLst>
                    <a:ext uri="{9D8B030D-6E8A-4147-A177-3AD203B41FA5}">
                      <a16:colId xmlns:a16="http://schemas.microsoft.com/office/drawing/2014/main" val="386005050"/>
                    </a:ext>
                  </a:extLst>
                </a:gridCol>
                <a:gridCol w="246888">
                  <a:extLst>
                    <a:ext uri="{9D8B030D-6E8A-4147-A177-3AD203B41FA5}">
                      <a16:colId xmlns:a16="http://schemas.microsoft.com/office/drawing/2014/main" val="1523554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83561488"/>
                  </a:ext>
                </a:extLst>
              </a:tr>
            </a:tbl>
          </a:graphicData>
        </a:graphic>
      </p:graphicFrame>
      <p:sp>
        <p:nvSpPr>
          <p:cNvPr id="4" name="Text Placeholder 3">
            <a:extLst>
              <a:ext uri="{FF2B5EF4-FFF2-40B4-BE49-F238E27FC236}">
                <a16:creationId xmlns:a16="http://schemas.microsoft.com/office/drawing/2014/main" id="{CF64C0DE-BB9B-4422-B0AB-1877E1FED288}"/>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307286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83F49-3E7A-4504-9905-91956E0766C7}"/>
              </a:ext>
            </a:extLst>
          </p:cNvPr>
          <p:cNvSpPr>
            <a:spLocks noGrp="1"/>
          </p:cNvSpPr>
          <p:nvPr>
            <p:ph type="title"/>
          </p:nvPr>
        </p:nvSpPr>
        <p:spPr/>
        <p:txBody>
          <a:bodyPr/>
          <a:lstStyle/>
          <a:p>
            <a:r>
              <a:rPr lang="en-US"/>
              <a:t>Facebook Own Posts Table | TGP The Generics Pharmacy - 2 of 26</a:t>
            </a:r>
          </a:p>
        </p:txBody>
      </p:sp>
      <p:graphicFrame>
        <p:nvGraphicFramePr>
          <p:cNvPr id="5" name="Table Placeholder 4">
            <a:extLst>
              <a:ext uri="{FF2B5EF4-FFF2-40B4-BE49-F238E27FC236}">
                <a16:creationId xmlns:a16="http://schemas.microsoft.com/office/drawing/2014/main" id="{780F21F8-E669-46E8-A029-913D8AF3A03E}"/>
              </a:ext>
            </a:extLst>
          </p:cNvPr>
          <p:cNvGraphicFramePr>
            <a:graphicFrameLocks noGrp="1"/>
          </p:cNvGraphicFramePr>
          <p:nvPr>
            <p:ph type="tbl" sz="quarter" idx="13"/>
            <p:extLst>
              <p:ext uri="{D42A27DB-BD31-4B8C-83A1-F6EECF244321}">
                <p14:modId xmlns:p14="http://schemas.microsoft.com/office/powerpoint/2010/main" val="1903847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69336167"/>
                    </a:ext>
                  </a:extLst>
                </a:gridCol>
                <a:gridCol w="246888">
                  <a:extLst>
                    <a:ext uri="{9D8B030D-6E8A-4147-A177-3AD203B41FA5}">
                      <a16:colId xmlns:a16="http://schemas.microsoft.com/office/drawing/2014/main" val="3718518965"/>
                    </a:ext>
                  </a:extLst>
                </a:gridCol>
                <a:gridCol w="246888">
                  <a:extLst>
                    <a:ext uri="{9D8B030D-6E8A-4147-A177-3AD203B41FA5}">
                      <a16:colId xmlns:a16="http://schemas.microsoft.com/office/drawing/2014/main" val="2017583275"/>
                    </a:ext>
                  </a:extLst>
                </a:gridCol>
                <a:gridCol w="246888">
                  <a:extLst>
                    <a:ext uri="{9D8B030D-6E8A-4147-A177-3AD203B41FA5}">
                      <a16:colId xmlns:a16="http://schemas.microsoft.com/office/drawing/2014/main" val="882465456"/>
                    </a:ext>
                  </a:extLst>
                </a:gridCol>
                <a:gridCol w="246888">
                  <a:extLst>
                    <a:ext uri="{9D8B030D-6E8A-4147-A177-3AD203B41FA5}">
                      <a16:colId xmlns:a16="http://schemas.microsoft.com/office/drawing/2014/main" val="3459264954"/>
                    </a:ext>
                  </a:extLst>
                </a:gridCol>
                <a:gridCol w="246888">
                  <a:extLst>
                    <a:ext uri="{9D8B030D-6E8A-4147-A177-3AD203B41FA5}">
                      <a16:colId xmlns:a16="http://schemas.microsoft.com/office/drawing/2014/main" val="1554032858"/>
                    </a:ext>
                  </a:extLst>
                </a:gridCol>
                <a:gridCol w="246888">
                  <a:extLst>
                    <a:ext uri="{9D8B030D-6E8A-4147-A177-3AD203B41FA5}">
                      <a16:colId xmlns:a16="http://schemas.microsoft.com/office/drawing/2014/main" val="2727924573"/>
                    </a:ext>
                  </a:extLst>
                </a:gridCol>
                <a:gridCol w="246888">
                  <a:extLst>
                    <a:ext uri="{9D8B030D-6E8A-4147-A177-3AD203B41FA5}">
                      <a16:colId xmlns:a16="http://schemas.microsoft.com/office/drawing/2014/main" val="2634616860"/>
                    </a:ext>
                  </a:extLst>
                </a:gridCol>
                <a:gridCol w="246888">
                  <a:extLst>
                    <a:ext uri="{9D8B030D-6E8A-4147-A177-3AD203B41FA5}">
                      <a16:colId xmlns:a16="http://schemas.microsoft.com/office/drawing/2014/main" val="1528715568"/>
                    </a:ext>
                  </a:extLst>
                </a:gridCol>
                <a:gridCol w="246888">
                  <a:extLst>
                    <a:ext uri="{9D8B030D-6E8A-4147-A177-3AD203B41FA5}">
                      <a16:colId xmlns:a16="http://schemas.microsoft.com/office/drawing/2014/main" val="187992621"/>
                    </a:ext>
                  </a:extLst>
                </a:gridCol>
                <a:gridCol w="246888">
                  <a:extLst>
                    <a:ext uri="{9D8B030D-6E8A-4147-A177-3AD203B41FA5}">
                      <a16:colId xmlns:a16="http://schemas.microsoft.com/office/drawing/2014/main" val="4028404025"/>
                    </a:ext>
                  </a:extLst>
                </a:gridCol>
                <a:gridCol w="246888">
                  <a:extLst>
                    <a:ext uri="{9D8B030D-6E8A-4147-A177-3AD203B41FA5}">
                      <a16:colId xmlns:a16="http://schemas.microsoft.com/office/drawing/2014/main" val="4020435638"/>
                    </a:ext>
                  </a:extLst>
                </a:gridCol>
                <a:gridCol w="246888">
                  <a:extLst>
                    <a:ext uri="{9D8B030D-6E8A-4147-A177-3AD203B41FA5}">
                      <a16:colId xmlns:a16="http://schemas.microsoft.com/office/drawing/2014/main" val="3489954355"/>
                    </a:ext>
                  </a:extLst>
                </a:gridCol>
                <a:gridCol w="246888">
                  <a:extLst>
                    <a:ext uri="{9D8B030D-6E8A-4147-A177-3AD203B41FA5}">
                      <a16:colId xmlns:a16="http://schemas.microsoft.com/office/drawing/2014/main" val="1780950571"/>
                    </a:ext>
                  </a:extLst>
                </a:gridCol>
                <a:gridCol w="246888">
                  <a:extLst>
                    <a:ext uri="{9D8B030D-6E8A-4147-A177-3AD203B41FA5}">
                      <a16:colId xmlns:a16="http://schemas.microsoft.com/office/drawing/2014/main" val="1824875298"/>
                    </a:ext>
                  </a:extLst>
                </a:gridCol>
                <a:gridCol w="246888">
                  <a:extLst>
                    <a:ext uri="{9D8B030D-6E8A-4147-A177-3AD203B41FA5}">
                      <a16:colId xmlns:a16="http://schemas.microsoft.com/office/drawing/2014/main" val="3382202175"/>
                    </a:ext>
                  </a:extLst>
                </a:gridCol>
                <a:gridCol w="246888">
                  <a:extLst>
                    <a:ext uri="{9D8B030D-6E8A-4147-A177-3AD203B41FA5}">
                      <a16:colId xmlns:a16="http://schemas.microsoft.com/office/drawing/2014/main" val="720499736"/>
                    </a:ext>
                  </a:extLst>
                </a:gridCol>
                <a:gridCol w="246888">
                  <a:extLst>
                    <a:ext uri="{9D8B030D-6E8A-4147-A177-3AD203B41FA5}">
                      <a16:colId xmlns:a16="http://schemas.microsoft.com/office/drawing/2014/main" val="364918273"/>
                    </a:ext>
                  </a:extLst>
                </a:gridCol>
                <a:gridCol w="246888">
                  <a:extLst>
                    <a:ext uri="{9D8B030D-6E8A-4147-A177-3AD203B41FA5}">
                      <a16:colId xmlns:a16="http://schemas.microsoft.com/office/drawing/2014/main" val="521750546"/>
                    </a:ext>
                  </a:extLst>
                </a:gridCol>
                <a:gridCol w="246888">
                  <a:extLst>
                    <a:ext uri="{9D8B030D-6E8A-4147-A177-3AD203B41FA5}">
                      <a16:colId xmlns:a16="http://schemas.microsoft.com/office/drawing/2014/main" val="1039521623"/>
                    </a:ext>
                  </a:extLst>
                </a:gridCol>
                <a:gridCol w="246888">
                  <a:extLst>
                    <a:ext uri="{9D8B030D-6E8A-4147-A177-3AD203B41FA5}">
                      <a16:colId xmlns:a16="http://schemas.microsoft.com/office/drawing/2014/main" val="1836666766"/>
                    </a:ext>
                  </a:extLst>
                </a:gridCol>
                <a:gridCol w="246888">
                  <a:extLst>
                    <a:ext uri="{9D8B030D-6E8A-4147-A177-3AD203B41FA5}">
                      <a16:colId xmlns:a16="http://schemas.microsoft.com/office/drawing/2014/main" val="4174195891"/>
                    </a:ext>
                  </a:extLst>
                </a:gridCol>
                <a:gridCol w="246888">
                  <a:extLst>
                    <a:ext uri="{9D8B030D-6E8A-4147-A177-3AD203B41FA5}">
                      <a16:colId xmlns:a16="http://schemas.microsoft.com/office/drawing/2014/main" val="2552821247"/>
                    </a:ext>
                  </a:extLst>
                </a:gridCol>
                <a:gridCol w="246888">
                  <a:extLst>
                    <a:ext uri="{9D8B030D-6E8A-4147-A177-3AD203B41FA5}">
                      <a16:colId xmlns:a16="http://schemas.microsoft.com/office/drawing/2014/main" val="1872913086"/>
                    </a:ext>
                  </a:extLst>
                </a:gridCol>
                <a:gridCol w="246888">
                  <a:extLst>
                    <a:ext uri="{9D8B030D-6E8A-4147-A177-3AD203B41FA5}">
                      <a16:colId xmlns:a16="http://schemas.microsoft.com/office/drawing/2014/main" val="3163708824"/>
                    </a:ext>
                  </a:extLst>
                </a:gridCol>
                <a:gridCol w="246888">
                  <a:extLst>
                    <a:ext uri="{9D8B030D-6E8A-4147-A177-3AD203B41FA5}">
                      <a16:colId xmlns:a16="http://schemas.microsoft.com/office/drawing/2014/main" val="2683162310"/>
                    </a:ext>
                  </a:extLst>
                </a:gridCol>
                <a:gridCol w="246888">
                  <a:extLst>
                    <a:ext uri="{9D8B030D-6E8A-4147-A177-3AD203B41FA5}">
                      <a16:colId xmlns:a16="http://schemas.microsoft.com/office/drawing/2014/main" val="3284028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36294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- 2018-09-29 17:37:15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04522011"/>
                  </a:ext>
                </a:extLst>
              </a:tr>
            </a:tbl>
          </a:graphicData>
        </a:graphic>
      </p:graphicFrame>
      <p:sp>
        <p:nvSpPr>
          <p:cNvPr id="4" name="Text Placeholder 3">
            <a:extLst>
              <a:ext uri="{FF2B5EF4-FFF2-40B4-BE49-F238E27FC236}">
                <a16:creationId xmlns:a16="http://schemas.microsoft.com/office/drawing/2014/main" id="{904E9207-498F-4FD0-AEA6-0C9DFF6D5981}"/>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41908601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DC1D8-83BC-44D8-8A98-E3162E7CDFF3}"/>
              </a:ext>
            </a:extLst>
          </p:cNvPr>
          <p:cNvSpPr>
            <a:spLocks noGrp="1"/>
          </p:cNvSpPr>
          <p:nvPr>
            <p:ph type="title"/>
          </p:nvPr>
        </p:nvSpPr>
        <p:spPr/>
        <p:txBody>
          <a:bodyPr/>
          <a:lstStyle/>
          <a:p>
            <a:r>
              <a:rPr lang="en-US"/>
              <a:t>Facebook Own Posts Table | TGP The Generics Pharmacy - 3 of 26</a:t>
            </a:r>
          </a:p>
        </p:txBody>
      </p:sp>
      <p:graphicFrame>
        <p:nvGraphicFramePr>
          <p:cNvPr id="5" name="Table Placeholder 4">
            <a:extLst>
              <a:ext uri="{FF2B5EF4-FFF2-40B4-BE49-F238E27FC236}">
                <a16:creationId xmlns:a16="http://schemas.microsoft.com/office/drawing/2014/main" id="{52F14811-496D-4F71-B9F5-50C6DD6D3ECF}"/>
              </a:ext>
            </a:extLst>
          </p:cNvPr>
          <p:cNvGraphicFramePr>
            <a:graphicFrameLocks noGrp="1"/>
          </p:cNvGraphicFramePr>
          <p:nvPr>
            <p:ph type="tbl" sz="quarter" idx="13"/>
            <p:extLst>
              <p:ext uri="{D42A27DB-BD31-4B8C-83A1-F6EECF244321}">
                <p14:modId xmlns:p14="http://schemas.microsoft.com/office/powerpoint/2010/main" val="2341131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46485791"/>
                    </a:ext>
                  </a:extLst>
                </a:gridCol>
                <a:gridCol w="246888">
                  <a:extLst>
                    <a:ext uri="{9D8B030D-6E8A-4147-A177-3AD203B41FA5}">
                      <a16:colId xmlns:a16="http://schemas.microsoft.com/office/drawing/2014/main" val="1022970594"/>
                    </a:ext>
                  </a:extLst>
                </a:gridCol>
                <a:gridCol w="246888">
                  <a:extLst>
                    <a:ext uri="{9D8B030D-6E8A-4147-A177-3AD203B41FA5}">
                      <a16:colId xmlns:a16="http://schemas.microsoft.com/office/drawing/2014/main" val="3093814517"/>
                    </a:ext>
                  </a:extLst>
                </a:gridCol>
                <a:gridCol w="246888">
                  <a:extLst>
                    <a:ext uri="{9D8B030D-6E8A-4147-A177-3AD203B41FA5}">
                      <a16:colId xmlns:a16="http://schemas.microsoft.com/office/drawing/2014/main" val="2307024255"/>
                    </a:ext>
                  </a:extLst>
                </a:gridCol>
                <a:gridCol w="246888">
                  <a:extLst>
                    <a:ext uri="{9D8B030D-6E8A-4147-A177-3AD203B41FA5}">
                      <a16:colId xmlns:a16="http://schemas.microsoft.com/office/drawing/2014/main" val="2001821463"/>
                    </a:ext>
                  </a:extLst>
                </a:gridCol>
                <a:gridCol w="246888">
                  <a:extLst>
                    <a:ext uri="{9D8B030D-6E8A-4147-A177-3AD203B41FA5}">
                      <a16:colId xmlns:a16="http://schemas.microsoft.com/office/drawing/2014/main" val="3271412834"/>
                    </a:ext>
                  </a:extLst>
                </a:gridCol>
                <a:gridCol w="246888">
                  <a:extLst>
                    <a:ext uri="{9D8B030D-6E8A-4147-A177-3AD203B41FA5}">
                      <a16:colId xmlns:a16="http://schemas.microsoft.com/office/drawing/2014/main" val="1742314180"/>
                    </a:ext>
                  </a:extLst>
                </a:gridCol>
                <a:gridCol w="246888">
                  <a:extLst>
                    <a:ext uri="{9D8B030D-6E8A-4147-A177-3AD203B41FA5}">
                      <a16:colId xmlns:a16="http://schemas.microsoft.com/office/drawing/2014/main" val="4080686396"/>
                    </a:ext>
                  </a:extLst>
                </a:gridCol>
                <a:gridCol w="246888">
                  <a:extLst>
                    <a:ext uri="{9D8B030D-6E8A-4147-A177-3AD203B41FA5}">
                      <a16:colId xmlns:a16="http://schemas.microsoft.com/office/drawing/2014/main" val="1583323546"/>
                    </a:ext>
                  </a:extLst>
                </a:gridCol>
                <a:gridCol w="246888">
                  <a:extLst>
                    <a:ext uri="{9D8B030D-6E8A-4147-A177-3AD203B41FA5}">
                      <a16:colId xmlns:a16="http://schemas.microsoft.com/office/drawing/2014/main" val="3902430724"/>
                    </a:ext>
                  </a:extLst>
                </a:gridCol>
                <a:gridCol w="246888">
                  <a:extLst>
                    <a:ext uri="{9D8B030D-6E8A-4147-A177-3AD203B41FA5}">
                      <a16:colId xmlns:a16="http://schemas.microsoft.com/office/drawing/2014/main" val="2030999927"/>
                    </a:ext>
                  </a:extLst>
                </a:gridCol>
                <a:gridCol w="246888">
                  <a:extLst>
                    <a:ext uri="{9D8B030D-6E8A-4147-A177-3AD203B41FA5}">
                      <a16:colId xmlns:a16="http://schemas.microsoft.com/office/drawing/2014/main" val="1071389722"/>
                    </a:ext>
                  </a:extLst>
                </a:gridCol>
                <a:gridCol w="246888">
                  <a:extLst>
                    <a:ext uri="{9D8B030D-6E8A-4147-A177-3AD203B41FA5}">
                      <a16:colId xmlns:a16="http://schemas.microsoft.com/office/drawing/2014/main" val="891076738"/>
                    </a:ext>
                  </a:extLst>
                </a:gridCol>
                <a:gridCol w="246888">
                  <a:extLst>
                    <a:ext uri="{9D8B030D-6E8A-4147-A177-3AD203B41FA5}">
                      <a16:colId xmlns:a16="http://schemas.microsoft.com/office/drawing/2014/main" val="2130847531"/>
                    </a:ext>
                  </a:extLst>
                </a:gridCol>
                <a:gridCol w="246888">
                  <a:extLst>
                    <a:ext uri="{9D8B030D-6E8A-4147-A177-3AD203B41FA5}">
                      <a16:colId xmlns:a16="http://schemas.microsoft.com/office/drawing/2014/main" val="1353060702"/>
                    </a:ext>
                  </a:extLst>
                </a:gridCol>
                <a:gridCol w="246888">
                  <a:extLst>
                    <a:ext uri="{9D8B030D-6E8A-4147-A177-3AD203B41FA5}">
                      <a16:colId xmlns:a16="http://schemas.microsoft.com/office/drawing/2014/main" val="431585835"/>
                    </a:ext>
                  </a:extLst>
                </a:gridCol>
                <a:gridCol w="246888">
                  <a:extLst>
                    <a:ext uri="{9D8B030D-6E8A-4147-A177-3AD203B41FA5}">
                      <a16:colId xmlns:a16="http://schemas.microsoft.com/office/drawing/2014/main" val="2317458530"/>
                    </a:ext>
                  </a:extLst>
                </a:gridCol>
                <a:gridCol w="246888">
                  <a:extLst>
                    <a:ext uri="{9D8B030D-6E8A-4147-A177-3AD203B41FA5}">
                      <a16:colId xmlns:a16="http://schemas.microsoft.com/office/drawing/2014/main" val="1980142696"/>
                    </a:ext>
                  </a:extLst>
                </a:gridCol>
                <a:gridCol w="246888">
                  <a:extLst>
                    <a:ext uri="{9D8B030D-6E8A-4147-A177-3AD203B41FA5}">
                      <a16:colId xmlns:a16="http://schemas.microsoft.com/office/drawing/2014/main" val="3036418766"/>
                    </a:ext>
                  </a:extLst>
                </a:gridCol>
                <a:gridCol w="246888">
                  <a:extLst>
                    <a:ext uri="{9D8B030D-6E8A-4147-A177-3AD203B41FA5}">
                      <a16:colId xmlns:a16="http://schemas.microsoft.com/office/drawing/2014/main" val="4089988799"/>
                    </a:ext>
                  </a:extLst>
                </a:gridCol>
                <a:gridCol w="246888">
                  <a:extLst>
                    <a:ext uri="{9D8B030D-6E8A-4147-A177-3AD203B41FA5}">
                      <a16:colId xmlns:a16="http://schemas.microsoft.com/office/drawing/2014/main" val="1794817661"/>
                    </a:ext>
                  </a:extLst>
                </a:gridCol>
                <a:gridCol w="246888">
                  <a:extLst>
                    <a:ext uri="{9D8B030D-6E8A-4147-A177-3AD203B41FA5}">
                      <a16:colId xmlns:a16="http://schemas.microsoft.com/office/drawing/2014/main" val="3520829286"/>
                    </a:ext>
                  </a:extLst>
                </a:gridCol>
                <a:gridCol w="246888">
                  <a:extLst>
                    <a:ext uri="{9D8B030D-6E8A-4147-A177-3AD203B41FA5}">
                      <a16:colId xmlns:a16="http://schemas.microsoft.com/office/drawing/2014/main" val="4277997938"/>
                    </a:ext>
                  </a:extLst>
                </a:gridCol>
                <a:gridCol w="246888">
                  <a:extLst>
                    <a:ext uri="{9D8B030D-6E8A-4147-A177-3AD203B41FA5}">
                      <a16:colId xmlns:a16="http://schemas.microsoft.com/office/drawing/2014/main" val="3345389999"/>
                    </a:ext>
                  </a:extLst>
                </a:gridCol>
                <a:gridCol w="246888">
                  <a:extLst>
                    <a:ext uri="{9D8B030D-6E8A-4147-A177-3AD203B41FA5}">
                      <a16:colId xmlns:a16="http://schemas.microsoft.com/office/drawing/2014/main" val="3450610421"/>
                    </a:ext>
                  </a:extLst>
                </a:gridCol>
                <a:gridCol w="246888">
                  <a:extLst>
                    <a:ext uri="{9D8B030D-6E8A-4147-A177-3AD203B41FA5}">
                      <a16:colId xmlns:a16="http://schemas.microsoft.com/office/drawing/2014/main" val="948097978"/>
                    </a:ext>
                  </a:extLst>
                </a:gridCol>
                <a:gridCol w="246888">
                  <a:extLst>
                    <a:ext uri="{9D8B030D-6E8A-4147-A177-3AD203B41FA5}">
                      <a16:colId xmlns:a16="http://schemas.microsoft.com/office/drawing/2014/main" val="1348952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00067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- 2018-09-28 10:00:01 </a:t>
                      </a:r>
                      <a:r>
                        <a:rPr kumimoji="0" lang="en-US" sz="1000" b="0" i="0" u="none" strike="noStrike" kern="1200" cap="none" spc="0" normalizeH="0" baseline="0" noProof="0">
                          <a:ln>
                            <a:noFill/>
                          </a:ln>
                          <a:solidFill>
                            <a:prstClr val="black"/>
                          </a:solidFill>
                          <a:effectLst/>
                          <a:uLnTx/>
                          <a:uFillTx/>
                          <a:latin typeface="+mn-lt"/>
                          <a:ea typeface="+mn-ea"/>
                          <a:cs typeface="+mn-cs"/>
                        </a:rPr>
                        <a:t> 
 World Rabies Day!
Share the message. Save a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83439138"/>
                  </a:ext>
                </a:extLst>
              </a:tr>
            </a:tbl>
          </a:graphicData>
        </a:graphic>
      </p:graphicFrame>
      <p:sp>
        <p:nvSpPr>
          <p:cNvPr id="4" name="Text Placeholder 3">
            <a:extLst>
              <a:ext uri="{FF2B5EF4-FFF2-40B4-BE49-F238E27FC236}">
                <a16:creationId xmlns:a16="http://schemas.microsoft.com/office/drawing/2014/main" id="{6DAFA809-D696-42A6-A9E7-F9E9C5D597C7}"/>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8134786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511CA-6471-4DF0-B6AA-B2F20ADA8C2C}"/>
              </a:ext>
            </a:extLst>
          </p:cNvPr>
          <p:cNvSpPr>
            <a:spLocks noGrp="1"/>
          </p:cNvSpPr>
          <p:nvPr>
            <p:ph type="title"/>
          </p:nvPr>
        </p:nvSpPr>
        <p:spPr/>
        <p:txBody>
          <a:bodyPr/>
          <a:lstStyle/>
          <a:p>
            <a:r>
              <a:rPr lang="en-US"/>
              <a:t>Facebook Own Posts Table | TGP The Generics Pharmacy - 4 of 26</a:t>
            </a:r>
          </a:p>
        </p:txBody>
      </p:sp>
      <p:graphicFrame>
        <p:nvGraphicFramePr>
          <p:cNvPr id="5" name="Table Placeholder 4">
            <a:extLst>
              <a:ext uri="{FF2B5EF4-FFF2-40B4-BE49-F238E27FC236}">
                <a16:creationId xmlns:a16="http://schemas.microsoft.com/office/drawing/2014/main" id="{875B0BFB-60F0-4370-82F2-9180ED0EE290}"/>
              </a:ext>
            </a:extLst>
          </p:cNvPr>
          <p:cNvGraphicFramePr>
            <a:graphicFrameLocks noGrp="1"/>
          </p:cNvGraphicFramePr>
          <p:nvPr>
            <p:ph type="tbl" sz="quarter" idx="13"/>
            <p:extLst>
              <p:ext uri="{D42A27DB-BD31-4B8C-83A1-F6EECF244321}">
                <p14:modId xmlns:p14="http://schemas.microsoft.com/office/powerpoint/2010/main" val="747832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42528765"/>
                    </a:ext>
                  </a:extLst>
                </a:gridCol>
                <a:gridCol w="246888">
                  <a:extLst>
                    <a:ext uri="{9D8B030D-6E8A-4147-A177-3AD203B41FA5}">
                      <a16:colId xmlns:a16="http://schemas.microsoft.com/office/drawing/2014/main" val="3549763579"/>
                    </a:ext>
                  </a:extLst>
                </a:gridCol>
                <a:gridCol w="246888">
                  <a:extLst>
                    <a:ext uri="{9D8B030D-6E8A-4147-A177-3AD203B41FA5}">
                      <a16:colId xmlns:a16="http://schemas.microsoft.com/office/drawing/2014/main" val="4253658088"/>
                    </a:ext>
                  </a:extLst>
                </a:gridCol>
                <a:gridCol w="246888">
                  <a:extLst>
                    <a:ext uri="{9D8B030D-6E8A-4147-A177-3AD203B41FA5}">
                      <a16:colId xmlns:a16="http://schemas.microsoft.com/office/drawing/2014/main" val="985833055"/>
                    </a:ext>
                  </a:extLst>
                </a:gridCol>
                <a:gridCol w="246888">
                  <a:extLst>
                    <a:ext uri="{9D8B030D-6E8A-4147-A177-3AD203B41FA5}">
                      <a16:colId xmlns:a16="http://schemas.microsoft.com/office/drawing/2014/main" val="827590373"/>
                    </a:ext>
                  </a:extLst>
                </a:gridCol>
                <a:gridCol w="246888">
                  <a:extLst>
                    <a:ext uri="{9D8B030D-6E8A-4147-A177-3AD203B41FA5}">
                      <a16:colId xmlns:a16="http://schemas.microsoft.com/office/drawing/2014/main" val="3379309205"/>
                    </a:ext>
                  </a:extLst>
                </a:gridCol>
                <a:gridCol w="246888">
                  <a:extLst>
                    <a:ext uri="{9D8B030D-6E8A-4147-A177-3AD203B41FA5}">
                      <a16:colId xmlns:a16="http://schemas.microsoft.com/office/drawing/2014/main" val="3989947496"/>
                    </a:ext>
                  </a:extLst>
                </a:gridCol>
                <a:gridCol w="246888">
                  <a:extLst>
                    <a:ext uri="{9D8B030D-6E8A-4147-A177-3AD203B41FA5}">
                      <a16:colId xmlns:a16="http://schemas.microsoft.com/office/drawing/2014/main" val="2785071199"/>
                    </a:ext>
                  </a:extLst>
                </a:gridCol>
                <a:gridCol w="246888">
                  <a:extLst>
                    <a:ext uri="{9D8B030D-6E8A-4147-A177-3AD203B41FA5}">
                      <a16:colId xmlns:a16="http://schemas.microsoft.com/office/drawing/2014/main" val="3052872876"/>
                    </a:ext>
                  </a:extLst>
                </a:gridCol>
                <a:gridCol w="246888">
                  <a:extLst>
                    <a:ext uri="{9D8B030D-6E8A-4147-A177-3AD203B41FA5}">
                      <a16:colId xmlns:a16="http://schemas.microsoft.com/office/drawing/2014/main" val="3587196824"/>
                    </a:ext>
                  </a:extLst>
                </a:gridCol>
                <a:gridCol w="246888">
                  <a:extLst>
                    <a:ext uri="{9D8B030D-6E8A-4147-A177-3AD203B41FA5}">
                      <a16:colId xmlns:a16="http://schemas.microsoft.com/office/drawing/2014/main" val="2507445678"/>
                    </a:ext>
                  </a:extLst>
                </a:gridCol>
                <a:gridCol w="246888">
                  <a:extLst>
                    <a:ext uri="{9D8B030D-6E8A-4147-A177-3AD203B41FA5}">
                      <a16:colId xmlns:a16="http://schemas.microsoft.com/office/drawing/2014/main" val="3009650287"/>
                    </a:ext>
                  </a:extLst>
                </a:gridCol>
                <a:gridCol w="246888">
                  <a:extLst>
                    <a:ext uri="{9D8B030D-6E8A-4147-A177-3AD203B41FA5}">
                      <a16:colId xmlns:a16="http://schemas.microsoft.com/office/drawing/2014/main" val="1513014682"/>
                    </a:ext>
                  </a:extLst>
                </a:gridCol>
                <a:gridCol w="246888">
                  <a:extLst>
                    <a:ext uri="{9D8B030D-6E8A-4147-A177-3AD203B41FA5}">
                      <a16:colId xmlns:a16="http://schemas.microsoft.com/office/drawing/2014/main" val="4092719035"/>
                    </a:ext>
                  </a:extLst>
                </a:gridCol>
                <a:gridCol w="246888">
                  <a:extLst>
                    <a:ext uri="{9D8B030D-6E8A-4147-A177-3AD203B41FA5}">
                      <a16:colId xmlns:a16="http://schemas.microsoft.com/office/drawing/2014/main" val="1863327147"/>
                    </a:ext>
                  </a:extLst>
                </a:gridCol>
                <a:gridCol w="246888">
                  <a:extLst>
                    <a:ext uri="{9D8B030D-6E8A-4147-A177-3AD203B41FA5}">
                      <a16:colId xmlns:a16="http://schemas.microsoft.com/office/drawing/2014/main" val="122478681"/>
                    </a:ext>
                  </a:extLst>
                </a:gridCol>
                <a:gridCol w="246888">
                  <a:extLst>
                    <a:ext uri="{9D8B030D-6E8A-4147-A177-3AD203B41FA5}">
                      <a16:colId xmlns:a16="http://schemas.microsoft.com/office/drawing/2014/main" val="4053772585"/>
                    </a:ext>
                  </a:extLst>
                </a:gridCol>
                <a:gridCol w="246888">
                  <a:extLst>
                    <a:ext uri="{9D8B030D-6E8A-4147-A177-3AD203B41FA5}">
                      <a16:colId xmlns:a16="http://schemas.microsoft.com/office/drawing/2014/main" val="2987583045"/>
                    </a:ext>
                  </a:extLst>
                </a:gridCol>
                <a:gridCol w="246888">
                  <a:extLst>
                    <a:ext uri="{9D8B030D-6E8A-4147-A177-3AD203B41FA5}">
                      <a16:colId xmlns:a16="http://schemas.microsoft.com/office/drawing/2014/main" val="3864605685"/>
                    </a:ext>
                  </a:extLst>
                </a:gridCol>
                <a:gridCol w="246888">
                  <a:extLst>
                    <a:ext uri="{9D8B030D-6E8A-4147-A177-3AD203B41FA5}">
                      <a16:colId xmlns:a16="http://schemas.microsoft.com/office/drawing/2014/main" val="475876349"/>
                    </a:ext>
                  </a:extLst>
                </a:gridCol>
                <a:gridCol w="246888">
                  <a:extLst>
                    <a:ext uri="{9D8B030D-6E8A-4147-A177-3AD203B41FA5}">
                      <a16:colId xmlns:a16="http://schemas.microsoft.com/office/drawing/2014/main" val="3057401173"/>
                    </a:ext>
                  </a:extLst>
                </a:gridCol>
                <a:gridCol w="246888">
                  <a:extLst>
                    <a:ext uri="{9D8B030D-6E8A-4147-A177-3AD203B41FA5}">
                      <a16:colId xmlns:a16="http://schemas.microsoft.com/office/drawing/2014/main" val="1673180444"/>
                    </a:ext>
                  </a:extLst>
                </a:gridCol>
                <a:gridCol w="246888">
                  <a:extLst>
                    <a:ext uri="{9D8B030D-6E8A-4147-A177-3AD203B41FA5}">
                      <a16:colId xmlns:a16="http://schemas.microsoft.com/office/drawing/2014/main" val="4066095563"/>
                    </a:ext>
                  </a:extLst>
                </a:gridCol>
                <a:gridCol w="246888">
                  <a:extLst>
                    <a:ext uri="{9D8B030D-6E8A-4147-A177-3AD203B41FA5}">
                      <a16:colId xmlns:a16="http://schemas.microsoft.com/office/drawing/2014/main" val="2242091362"/>
                    </a:ext>
                  </a:extLst>
                </a:gridCol>
                <a:gridCol w="246888">
                  <a:extLst>
                    <a:ext uri="{9D8B030D-6E8A-4147-A177-3AD203B41FA5}">
                      <a16:colId xmlns:a16="http://schemas.microsoft.com/office/drawing/2014/main" val="3083180468"/>
                    </a:ext>
                  </a:extLst>
                </a:gridCol>
                <a:gridCol w="246888">
                  <a:extLst>
                    <a:ext uri="{9D8B030D-6E8A-4147-A177-3AD203B41FA5}">
                      <a16:colId xmlns:a16="http://schemas.microsoft.com/office/drawing/2014/main" val="866201027"/>
                    </a:ext>
                  </a:extLst>
                </a:gridCol>
                <a:gridCol w="246888">
                  <a:extLst>
                    <a:ext uri="{9D8B030D-6E8A-4147-A177-3AD203B41FA5}">
                      <a16:colId xmlns:a16="http://schemas.microsoft.com/office/drawing/2014/main" val="3230649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31755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- 2018-09-25 15:04:56 </a:t>
                      </a:r>
                      <a:r>
                        <a:rPr kumimoji="0" lang="en-US" sz="1000" b="0" i="0" u="none" strike="noStrike" kern="1200" cap="none" spc="0" normalizeH="0" baseline="0" noProof="0">
                          <a:ln>
                            <a:noFill/>
                          </a:ln>
                          <a:solidFill>
                            <a:prstClr val="black"/>
                          </a:solidFill>
                          <a:effectLst/>
                          <a:uLnTx/>
                          <a:uFillTx/>
                          <a:latin typeface="+mn-lt"/>
                          <a:ea typeface="+mn-ea"/>
                          <a:cs typeface="+mn-cs"/>
                        </a:rPr>
                        <a:t> 
 Today is World Pharmacists Day!
Laging magtanong sa ating mga Pharmacist upang makasiguro sa tamang dosage, quality, supply at pricing ayon sa riseta ng inyong doktor. Sila ang inyong katuwang sa paghanap ng mabisa at dekalidad na gamot.
Pharmacists: Your medicine experts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9518071"/>
                  </a:ext>
                </a:extLst>
              </a:tr>
            </a:tbl>
          </a:graphicData>
        </a:graphic>
      </p:graphicFrame>
      <p:sp>
        <p:nvSpPr>
          <p:cNvPr id="4" name="Text Placeholder 3">
            <a:extLst>
              <a:ext uri="{FF2B5EF4-FFF2-40B4-BE49-F238E27FC236}">
                <a16:creationId xmlns:a16="http://schemas.microsoft.com/office/drawing/2014/main" id="{9352D0C7-C94A-42EF-9794-A02207689DE7}"/>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40536220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0FF90-2D88-4E6C-AFC9-A047E3701A45}"/>
              </a:ext>
            </a:extLst>
          </p:cNvPr>
          <p:cNvSpPr>
            <a:spLocks noGrp="1"/>
          </p:cNvSpPr>
          <p:nvPr>
            <p:ph type="title"/>
          </p:nvPr>
        </p:nvSpPr>
        <p:spPr/>
        <p:txBody>
          <a:bodyPr/>
          <a:lstStyle/>
          <a:p>
            <a:r>
              <a:rPr lang="en-US"/>
              <a:t>Facebook Own Posts Table | TGP The Generics Pharmacy - 5 of 26</a:t>
            </a:r>
          </a:p>
        </p:txBody>
      </p:sp>
      <p:graphicFrame>
        <p:nvGraphicFramePr>
          <p:cNvPr id="5" name="Table Placeholder 4">
            <a:extLst>
              <a:ext uri="{FF2B5EF4-FFF2-40B4-BE49-F238E27FC236}">
                <a16:creationId xmlns:a16="http://schemas.microsoft.com/office/drawing/2014/main" id="{5BBBAF83-51CF-4FF1-A063-78A182D72ED5}"/>
              </a:ext>
            </a:extLst>
          </p:cNvPr>
          <p:cNvGraphicFramePr>
            <a:graphicFrameLocks noGrp="1"/>
          </p:cNvGraphicFramePr>
          <p:nvPr>
            <p:ph type="tbl" sz="quarter" idx="13"/>
            <p:extLst>
              <p:ext uri="{D42A27DB-BD31-4B8C-83A1-F6EECF244321}">
                <p14:modId xmlns:p14="http://schemas.microsoft.com/office/powerpoint/2010/main" val="355929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02906562"/>
                    </a:ext>
                  </a:extLst>
                </a:gridCol>
                <a:gridCol w="246888">
                  <a:extLst>
                    <a:ext uri="{9D8B030D-6E8A-4147-A177-3AD203B41FA5}">
                      <a16:colId xmlns:a16="http://schemas.microsoft.com/office/drawing/2014/main" val="3078315782"/>
                    </a:ext>
                  </a:extLst>
                </a:gridCol>
                <a:gridCol w="246888">
                  <a:extLst>
                    <a:ext uri="{9D8B030D-6E8A-4147-A177-3AD203B41FA5}">
                      <a16:colId xmlns:a16="http://schemas.microsoft.com/office/drawing/2014/main" val="803519864"/>
                    </a:ext>
                  </a:extLst>
                </a:gridCol>
                <a:gridCol w="246888">
                  <a:extLst>
                    <a:ext uri="{9D8B030D-6E8A-4147-A177-3AD203B41FA5}">
                      <a16:colId xmlns:a16="http://schemas.microsoft.com/office/drawing/2014/main" val="4090679022"/>
                    </a:ext>
                  </a:extLst>
                </a:gridCol>
                <a:gridCol w="246888">
                  <a:extLst>
                    <a:ext uri="{9D8B030D-6E8A-4147-A177-3AD203B41FA5}">
                      <a16:colId xmlns:a16="http://schemas.microsoft.com/office/drawing/2014/main" val="1101776116"/>
                    </a:ext>
                  </a:extLst>
                </a:gridCol>
                <a:gridCol w="246888">
                  <a:extLst>
                    <a:ext uri="{9D8B030D-6E8A-4147-A177-3AD203B41FA5}">
                      <a16:colId xmlns:a16="http://schemas.microsoft.com/office/drawing/2014/main" val="857154516"/>
                    </a:ext>
                  </a:extLst>
                </a:gridCol>
                <a:gridCol w="246888">
                  <a:extLst>
                    <a:ext uri="{9D8B030D-6E8A-4147-A177-3AD203B41FA5}">
                      <a16:colId xmlns:a16="http://schemas.microsoft.com/office/drawing/2014/main" val="1111270431"/>
                    </a:ext>
                  </a:extLst>
                </a:gridCol>
                <a:gridCol w="246888">
                  <a:extLst>
                    <a:ext uri="{9D8B030D-6E8A-4147-A177-3AD203B41FA5}">
                      <a16:colId xmlns:a16="http://schemas.microsoft.com/office/drawing/2014/main" val="1356805571"/>
                    </a:ext>
                  </a:extLst>
                </a:gridCol>
                <a:gridCol w="246888">
                  <a:extLst>
                    <a:ext uri="{9D8B030D-6E8A-4147-A177-3AD203B41FA5}">
                      <a16:colId xmlns:a16="http://schemas.microsoft.com/office/drawing/2014/main" val="1469536810"/>
                    </a:ext>
                  </a:extLst>
                </a:gridCol>
                <a:gridCol w="246888">
                  <a:extLst>
                    <a:ext uri="{9D8B030D-6E8A-4147-A177-3AD203B41FA5}">
                      <a16:colId xmlns:a16="http://schemas.microsoft.com/office/drawing/2014/main" val="1435031603"/>
                    </a:ext>
                  </a:extLst>
                </a:gridCol>
                <a:gridCol w="246888">
                  <a:extLst>
                    <a:ext uri="{9D8B030D-6E8A-4147-A177-3AD203B41FA5}">
                      <a16:colId xmlns:a16="http://schemas.microsoft.com/office/drawing/2014/main" val="786275719"/>
                    </a:ext>
                  </a:extLst>
                </a:gridCol>
                <a:gridCol w="246888">
                  <a:extLst>
                    <a:ext uri="{9D8B030D-6E8A-4147-A177-3AD203B41FA5}">
                      <a16:colId xmlns:a16="http://schemas.microsoft.com/office/drawing/2014/main" val="177351851"/>
                    </a:ext>
                  </a:extLst>
                </a:gridCol>
                <a:gridCol w="246888">
                  <a:extLst>
                    <a:ext uri="{9D8B030D-6E8A-4147-A177-3AD203B41FA5}">
                      <a16:colId xmlns:a16="http://schemas.microsoft.com/office/drawing/2014/main" val="3820104756"/>
                    </a:ext>
                  </a:extLst>
                </a:gridCol>
                <a:gridCol w="246888">
                  <a:extLst>
                    <a:ext uri="{9D8B030D-6E8A-4147-A177-3AD203B41FA5}">
                      <a16:colId xmlns:a16="http://schemas.microsoft.com/office/drawing/2014/main" val="2455847587"/>
                    </a:ext>
                  </a:extLst>
                </a:gridCol>
                <a:gridCol w="246888">
                  <a:extLst>
                    <a:ext uri="{9D8B030D-6E8A-4147-A177-3AD203B41FA5}">
                      <a16:colId xmlns:a16="http://schemas.microsoft.com/office/drawing/2014/main" val="1671657361"/>
                    </a:ext>
                  </a:extLst>
                </a:gridCol>
                <a:gridCol w="246888">
                  <a:extLst>
                    <a:ext uri="{9D8B030D-6E8A-4147-A177-3AD203B41FA5}">
                      <a16:colId xmlns:a16="http://schemas.microsoft.com/office/drawing/2014/main" val="2757353084"/>
                    </a:ext>
                  </a:extLst>
                </a:gridCol>
                <a:gridCol w="246888">
                  <a:extLst>
                    <a:ext uri="{9D8B030D-6E8A-4147-A177-3AD203B41FA5}">
                      <a16:colId xmlns:a16="http://schemas.microsoft.com/office/drawing/2014/main" val="2194406489"/>
                    </a:ext>
                  </a:extLst>
                </a:gridCol>
                <a:gridCol w="246888">
                  <a:extLst>
                    <a:ext uri="{9D8B030D-6E8A-4147-A177-3AD203B41FA5}">
                      <a16:colId xmlns:a16="http://schemas.microsoft.com/office/drawing/2014/main" val="3638513560"/>
                    </a:ext>
                  </a:extLst>
                </a:gridCol>
                <a:gridCol w="246888">
                  <a:extLst>
                    <a:ext uri="{9D8B030D-6E8A-4147-A177-3AD203B41FA5}">
                      <a16:colId xmlns:a16="http://schemas.microsoft.com/office/drawing/2014/main" val="1083002826"/>
                    </a:ext>
                  </a:extLst>
                </a:gridCol>
                <a:gridCol w="246888">
                  <a:extLst>
                    <a:ext uri="{9D8B030D-6E8A-4147-A177-3AD203B41FA5}">
                      <a16:colId xmlns:a16="http://schemas.microsoft.com/office/drawing/2014/main" val="293281069"/>
                    </a:ext>
                  </a:extLst>
                </a:gridCol>
                <a:gridCol w="246888">
                  <a:extLst>
                    <a:ext uri="{9D8B030D-6E8A-4147-A177-3AD203B41FA5}">
                      <a16:colId xmlns:a16="http://schemas.microsoft.com/office/drawing/2014/main" val="4144123238"/>
                    </a:ext>
                  </a:extLst>
                </a:gridCol>
                <a:gridCol w="246888">
                  <a:extLst>
                    <a:ext uri="{9D8B030D-6E8A-4147-A177-3AD203B41FA5}">
                      <a16:colId xmlns:a16="http://schemas.microsoft.com/office/drawing/2014/main" val="1961684827"/>
                    </a:ext>
                  </a:extLst>
                </a:gridCol>
                <a:gridCol w="246888">
                  <a:extLst>
                    <a:ext uri="{9D8B030D-6E8A-4147-A177-3AD203B41FA5}">
                      <a16:colId xmlns:a16="http://schemas.microsoft.com/office/drawing/2014/main" val="1073490679"/>
                    </a:ext>
                  </a:extLst>
                </a:gridCol>
                <a:gridCol w="246888">
                  <a:extLst>
                    <a:ext uri="{9D8B030D-6E8A-4147-A177-3AD203B41FA5}">
                      <a16:colId xmlns:a16="http://schemas.microsoft.com/office/drawing/2014/main" val="4283073431"/>
                    </a:ext>
                  </a:extLst>
                </a:gridCol>
                <a:gridCol w="246888">
                  <a:extLst>
                    <a:ext uri="{9D8B030D-6E8A-4147-A177-3AD203B41FA5}">
                      <a16:colId xmlns:a16="http://schemas.microsoft.com/office/drawing/2014/main" val="1212500407"/>
                    </a:ext>
                  </a:extLst>
                </a:gridCol>
                <a:gridCol w="246888">
                  <a:extLst>
                    <a:ext uri="{9D8B030D-6E8A-4147-A177-3AD203B41FA5}">
                      <a16:colId xmlns:a16="http://schemas.microsoft.com/office/drawing/2014/main" val="3169077165"/>
                    </a:ext>
                  </a:extLst>
                </a:gridCol>
                <a:gridCol w="246888">
                  <a:extLst>
                    <a:ext uri="{9D8B030D-6E8A-4147-A177-3AD203B41FA5}">
                      <a16:colId xmlns:a16="http://schemas.microsoft.com/office/drawing/2014/main" val="986944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60246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- 2018-09-22 21:58:12 </a:t>
                      </a:r>
                      <a:r>
                        <a:rPr kumimoji="0" lang="en-US" sz="1000" b="0" i="0" u="none" strike="noStrike" kern="1200" cap="none" spc="0" normalizeH="0" baseline="0" noProof="0">
                          <a:ln>
                            <a:noFill/>
                          </a:ln>
                          <a:solidFill>
                            <a:prstClr val="black"/>
                          </a:solidFill>
                          <a:effectLst/>
                          <a:uLnTx/>
                          <a:uFillTx/>
                          <a:latin typeface="+mn-lt"/>
                          <a:ea typeface="+mn-ea"/>
                          <a:cs typeface="+mn-cs"/>
                        </a:rPr>
                        <a:t> 
 Kayo ay imbitado!
TGP The Generics Pharmacy Parañaque Drugstore invites you to its Re-Launch.
Magtungo lamang sa TGP Head Office
(Km. 14 Edison St. cor. Cul de Sac,
West Service Road, Sun Valley, Parañaque City)
At mag-register upang makatanggap ng mga sumusunod na libreng services:
🔴 FREE Medical Check up | 9:00am - 2:00pm
🔴 FREE Blood Pressure Check up | 7:30am - 2:00pm
🔴 FREE Blood Glucose Screening | 7:30am - 2:00pm
And enjoy FREE massage, hair make-over, purchase with gifts, product sampling and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64967857"/>
                  </a:ext>
                </a:extLst>
              </a:tr>
            </a:tbl>
          </a:graphicData>
        </a:graphic>
      </p:graphicFrame>
      <p:sp>
        <p:nvSpPr>
          <p:cNvPr id="4" name="Text Placeholder 3">
            <a:extLst>
              <a:ext uri="{FF2B5EF4-FFF2-40B4-BE49-F238E27FC236}">
                <a16:creationId xmlns:a16="http://schemas.microsoft.com/office/drawing/2014/main" id="{F76E6F38-96E7-4A0C-9661-9D57032D61A7}"/>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9895895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811AE-F0D8-428D-9DFB-210C4B7F31C4}"/>
              </a:ext>
            </a:extLst>
          </p:cNvPr>
          <p:cNvSpPr>
            <a:spLocks noGrp="1"/>
          </p:cNvSpPr>
          <p:nvPr>
            <p:ph type="title"/>
          </p:nvPr>
        </p:nvSpPr>
        <p:spPr/>
        <p:txBody>
          <a:bodyPr/>
          <a:lstStyle/>
          <a:p>
            <a:r>
              <a:rPr lang="en-US"/>
              <a:t>Facebook Own Posts Table | TGP The Generics Pharmacy - 6 of 26</a:t>
            </a:r>
          </a:p>
        </p:txBody>
      </p:sp>
      <p:graphicFrame>
        <p:nvGraphicFramePr>
          <p:cNvPr id="5" name="Table Placeholder 4">
            <a:extLst>
              <a:ext uri="{FF2B5EF4-FFF2-40B4-BE49-F238E27FC236}">
                <a16:creationId xmlns:a16="http://schemas.microsoft.com/office/drawing/2014/main" id="{6E2B1768-9C61-400D-AEC2-1BE177319C67}"/>
              </a:ext>
            </a:extLst>
          </p:cNvPr>
          <p:cNvGraphicFramePr>
            <a:graphicFrameLocks noGrp="1"/>
          </p:cNvGraphicFramePr>
          <p:nvPr>
            <p:ph type="tbl" sz="quarter" idx="13"/>
            <p:extLst>
              <p:ext uri="{D42A27DB-BD31-4B8C-83A1-F6EECF244321}">
                <p14:modId xmlns:p14="http://schemas.microsoft.com/office/powerpoint/2010/main" val="2907113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19241327"/>
                    </a:ext>
                  </a:extLst>
                </a:gridCol>
                <a:gridCol w="246888">
                  <a:extLst>
                    <a:ext uri="{9D8B030D-6E8A-4147-A177-3AD203B41FA5}">
                      <a16:colId xmlns:a16="http://schemas.microsoft.com/office/drawing/2014/main" val="91336854"/>
                    </a:ext>
                  </a:extLst>
                </a:gridCol>
                <a:gridCol w="246888">
                  <a:extLst>
                    <a:ext uri="{9D8B030D-6E8A-4147-A177-3AD203B41FA5}">
                      <a16:colId xmlns:a16="http://schemas.microsoft.com/office/drawing/2014/main" val="959834982"/>
                    </a:ext>
                  </a:extLst>
                </a:gridCol>
                <a:gridCol w="246888">
                  <a:extLst>
                    <a:ext uri="{9D8B030D-6E8A-4147-A177-3AD203B41FA5}">
                      <a16:colId xmlns:a16="http://schemas.microsoft.com/office/drawing/2014/main" val="809104999"/>
                    </a:ext>
                  </a:extLst>
                </a:gridCol>
                <a:gridCol w="246888">
                  <a:extLst>
                    <a:ext uri="{9D8B030D-6E8A-4147-A177-3AD203B41FA5}">
                      <a16:colId xmlns:a16="http://schemas.microsoft.com/office/drawing/2014/main" val="1945243102"/>
                    </a:ext>
                  </a:extLst>
                </a:gridCol>
                <a:gridCol w="246888">
                  <a:extLst>
                    <a:ext uri="{9D8B030D-6E8A-4147-A177-3AD203B41FA5}">
                      <a16:colId xmlns:a16="http://schemas.microsoft.com/office/drawing/2014/main" val="1692009042"/>
                    </a:ext>
                  </a:extLst>
                </a:gridCol>
                <a:gridCol w="246888">
                  <a:extLst>
                    <a:ext uri="{9D8B030D-6E8A-4147-A177-3AD203B41FA5}">
                      <a16:colId xmlns:a16="http://schemas.microsoft.com/office/drawing/2014/main" val="1821382296"/>
                    </a:ext>
                  </a:extLst>
                </a:gridCol>
                <a:gridCol w="246888">
                  <a:extLst>
                    <a:ext uri="{9D8B030D-6E8A-4147-A177-3AD203B41FA5}">
                      <a16:colId xmlns:a16="http://schemas.microsoft.com/office/drawing/2014/main" val="874154678"/>
                    </a:ext>
                  </a:extLst>
                </a:gridCol>
                <a:gridCol w="246888">
                  <a:extLst>
                    <a:ext uri="{9D8B030D-6E8A-4147-A177-3AD203B41FA5}">
                      <a16:colId xmlns:a16="http://schemas.microsoft.com/office/drawing/2014/main" val="2885744961"/>
                    </a:ext>
                  </a:extLst>
                </a:gridCol>
                <a:gridCol w="246888">
                  <a:extLst>
                    <a:ext uri="{9D8B030D-6E8A-4147-A177-3AD203B41FA5}">
                      <a16:colId xmlns:a16="http://schemas.microsoft.com/office/drawing/2014/main" val="2476284675"/>
                    </a:ext>
                  </a:extLst>
                </a:gridCol>
                <a:gridCol w="246888">
                  <a:extLst>
                    <a:ext uri="{9D8B030D-6E8A-4147-A177-3AD203B41FA5}">
                      <a16:colId xmlns:a16="http://schemas.microsoft.com/office/drawing/2014/main" val="430847872"/>
                    </a:ext>
                  </a:extLst>
                </a:gridCol>
                <a:gridCol w="246888">
                  <a:extLst>
                    <a:ext uri="{9D8B030D-6E8A-4147-A177-3AD203B41FA5}">
                      <a16:colId xmlns:a16="http://schemas.microsoft.com/office/drawing/2014/main" val="2405783444"/>
                    </a:ext>
                  </a:extLst>
                </a:gridCol>
                <a:gridCol w="246888">
                  <a:extLst>
                    <a:ext uri="{9D8B030D-6E8A-4147-A177-3AD203B41FA5}">
                      <a16:colId xmlns:a16="http://schemas.microsoft.com/office/drawing/2014/main" val="2795806500"/>
                    </a:ext>
                  </a:extLst>
                </a:gridCol>
                <a:gridCol w="246888">
                  <a:extLst>
                    <a:ext uri="{9D8B030D-6E8A-4147-A177-3AD203B41FA5}">
                      <a16:colId xmlns:a16="http://schemas.microsoft.com/office/drawing/2014/main" val="3203405252"/>
                    </a:ext>
                  </a:extLst>
                </a:gridCol>
                <a:gridCol w="246888">
                  <a:extLst>
                    <a:ext uri="{9D8B030D-6E8A-4147-A177-3AD203B41FA5}">
                      <a16:colId xmlns:a16="http://schemas.microsoft.com/office/drawing/2014/main" val="4018872068"/>
                    </a:ext>
                  </a:extLst>
                </a:gridCol>
                <a:gridCol w="246888">
                  <a:extLst>
                    <a:ext uri="{9D8B030D-6E8A-4147-A177-3AD203B41FA5}">
                      <a16:colId xmlns:a16="http://schemas.microsoft.com/office/drawing/2014/main" val="3392195008"/>
                    </a:ext>
                  </a:extLst>
                </a:gridCol>
                <a:gridCol w="246888">
                  <a:extLst>
                    <a:ext uri="{9D8B030D-6E8A-4147-A177-3AD203B41FA5}">
                      <a16:colId xmlns:a16="http://schemas.microsoft.com/office/drawing/2014/main" val="2805080151"/>
                    </a:ext>
                  </a:extLst>
                </a:gridCol>
                <a:gridCol w="246888">
                  <a:extLst>
                    <a:ext uri="{9D8B030D-6E8A-4147-A177-3AD203B41FA5}">
                      <a16:colId xmlns:a16="http://schemas.microsoft.com/office/drawing/2014/main" val="988393667"/>
                    </a:ext>
                  </a:extLst>
                </a:gridCol>
                <a:gridCol w="246888">
                  <a:extLst>
                    <a:ext uri="{9D8B030D-6E8A-4147-A177-3AD203B41FA5}">
                      <a16:colId xmlns:a16="http://schemas.microsoft.com/office/drawing/2014/main" val="1640778771"/>
                    </a:ext>
                  </a:extLst>
                </a:gridCol>
                <a:gridCol w="246888">
                  <a:extLst>
                    <a:ext uri="{9D8B030D-6E8A-4147-A177-3AD203B41FA5}">
                      <a16:colId xmlns:a16="http://schemas.microsoft.com/office/drawing/2014/main" val="573439635"/>
                    </a:ext>
                  </a:extLst>
                </a:gridCol>
                <a:gridCol w="246888">
                  <a:extLst>
                    <a:ext uri="{9D8B030D-6E8A-4147-A177-3AD203B41FA5}">
                      <a16:colId xmlns:a16="http://schemas.microsoft.com/office/drawing/2014/main" val="3750849526"/>
                    </a:ext>
                  </a:extLst>
                </a:gridCol>
                <a:gridCol w="246888">
                  <a:extLst>
                    <a:ext uri="{9D8B030D-6E8A-4147-A177-3AD203B41FA5}">
                      <a16:colId xmlns:a16="http://schemas.microsoft.com/office/drawing/2014/main" val="445036966"/>
                    </a:ext>
                  </a:extLst>
                </a:gridCol>
                <a:gridCol w="246888">
                  <a:extLst>
                    <a:ext uri="{9D8B030D-6E8A-4147-A177-3AD203B41FA5}">
                      <a16:colId xmlns:a16="http://schemas.microsoft.com/office/drawing/2014/main" val="3384455653"/>
                    </a:ext>
                  </a:extLst>
                </a:gridCol>
                <a:gridCol w="246888">
                  <a:extLst>
                    <a:ext uri="{9D8B030D-6E8A-4147-A177-3AD203B41FA5}">
                      <a16:colId xmlns:a16="http://schemas.microsoft.com/office/drawing/2014/main" val="1315901645"/>
                    </a:ext>
                  </a:extLst>
                </a:gridCol>
                <a:gridCol w="246888">
                  <a:extLst>
                    <a:ext uri="{9D8B030D-6E8A-4147-A177-3AD203B41FA5}">
                      <a16:colId xmlns:a16="http://schemas.microsoft.com/office/drawing/2014/main" val="3926291967"/>
                    </a:ext>
                  </a:extLst>
                </a:gridCol>
                <a:gridCol w="246888">
                  <a:extLst>
                    <a:ext uri="{9D8B030D-6E8A-4147-A177-3AD203B41FA5}">
                      <a16:colId xmlns:a16="http://schemas.microsoft.com/office/drawing/2014/main" val="2750051554"/>
                    </a:ext>
                  </a:extLst>
                </a:gridCol>
                <a:gridCol w="246888">
                  <a:extLst>
                    <a:ext uri="{9D8B030D-6E8A-4147-A177-3AD203B41FA5}">
                      <a16:colId xmlns:a16="http://schemas.microsoft.com/office/drawing/2014/main" val="3818668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67064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- 2018-09-18 16:05:53 </a:t>
                      </a:r>
                      <a:r>
                        <a:rPr kumimoji="0" lang="en-US" sz="1000" b="0" i="0" u="none" strike="noStrike" kern="1200" cap="none" spc="0" normalizeH="0" baseline="0" noProof="0">
                          <a:ln>
                            <a:noFill/>
                          </a:ln>
                          <a:solidFill>
                            <a:prstClr val="black"/>
                          </a:solidFill>
                          <a:effectLst/>
                          <a:uLnTx/>
                          <a:uFillTx/>
                          <a:latin typeface="+mn-lt"/>
                          <a:ea typeface="+mn-ea"/>
                          <a:cs typeface="+mn-cs"/>
                        </a:rPr>
                        <a:t> 
 Hinay hinay lang sa pagkain. Ingatan ang diet!
Isang munting paalala mula sa TGPagpagaling ng Pilipinas.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71950999"/>
                  </a:ext>
                </a:extLst>
              </a:tr>
            </a:tbl>
          </a:graphicData>
        </a:graphic>
      </p:graphicFrame>
      <p:sp>
        <p:nvSpPr>
          <p:cNvPr id="4" name="Text Placeholder 3">
            <a:extLst>
              <a:ext uri="{FF2B5EF4-FFF2-40B4-BE49-F238E27FC236}">
                <a16:creationId xmlns:a16="http://schemas.microsoft.com/office/drawing/2014/main" id="{5DEB3A12-D8D4-47D4-8095-09D4E26475C3}"/>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8873020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DEA19-CC59-4EEB-BECD-033023643CBB}"/>
              </a:ext>
            </a:extLst>
          </p:cNvPr>
          <p:cNvSpPr>
            <a:spLocks noGrp="1"/>
          </p:cNvSpPr>
          <p:nvPr>
            <p:ph type="title"/>
          </p:nvPr>
        </p:nvSpPr>
        <p:spPr/>
        <p:txBody>
          <a:bodyPr/>
          <a:lstStyle/>
          <a:p>
            <a:r>
              <a:rPr lang="en-US"/>
              <a:t>Facebook Own Posts Table | TGP The Generics Pharmacy - 7 of 26</a:t>
            </a:r>
          </a:p>
        </p:txBody>
      </p:sp>
      <p:graphicFrame>
        <p:nvGraphicFramePr>
          <p:cNvPr id="5" name="Table Placeholder 4">
            <a:extLst>
              <a:ext uri="{FF2B5EF4-FFF2-40B4-BE49-F238E27FC236}">
                <a16:creationId xmlns:a16="http://schemas.microsoft.com/office/drawing/2014/main" id="{24F5B763-725A-4BC2-979B-758A666A475D}"/>
              </a:ext>
            </a:extLst>
          </p:cNvPr>
          <p:cNvGraphicFramePr>
            <a:graphicFrameLocks noGrp="1"/>
          </p:cNvGraphicFramePr>
          <p:nvPr>
            <p:ph type="tbl" sz="quarter" idx="13"/>
            <p:extLst>
              <p:ext uri="{D42A27DB-BD31-4B8C-83A1-F6EECF244321}">
                <p14:modId xmlns:p14="http://schemas.microsoft.com/office/powerpoint/2010/main" val="1471848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70592867"/>
                    </a:ext>
                  </a:extLst>
                </a:gridCol>
                <a:gridCol w="246888">
                  <a:extLst>
                    <a:ext uri="{9D8B030D-6E8A-4147-A177-3AD203B41FA5}">
                      <a16:colId xmlns:a16="http://schemas.microsoft.com/office/drawing/2014/main" val="2301717026"/>
                    </a:ext>
                  </a:extLst>
                </a:gridCol>
                <a:gridCol w="246888">
                  <a:extLst>
                    <a:ext uri="{9D8B030D-6E8A-4147-A177-3AD203B41FA5}">
                      <a16:colId xmlns:a16="http://schemas.microsoft.com/office/drawing/2014/main" val="69072892"/>
                    </a:ext>
                  </a:extLst>
                </a:gridCol>
                <a:gridCol w="246888">
                  <a:extLst>
                    <a:ext uri="{9D8B030D-6E8A-4147-A177-3AD203B41FA5}">
                      <a16:colId xmlns:a16="http://schemas.microsoft.com/office/drawing/2014/main" val="3887887367"/>
                    </a:ext>
                  </a:extLst>
                </a:gridCol>
                <a:gridCol w="246888">
                  <a:extLst>
                    <a:ext uri="{9D8B030D-6E8A-4147-A177-3AD203B41FA5}">
                      <a16:colId xmlns:a16="http://schemas.microsoft.com/office/drawing/2014/main" val="906928219"/>
                    </a:ext>
                  </a:extLst>
                </a:gridCol>
                <a:gridCol w="246888">
                  <a:extLst>
                    <a:ext uri="{9D8B030D-6E8A-4147-A177-3AD203B41FA5}">
                      <a16:colId xmlns:a16="http://schemas.microsoft.com/office/drawing/2014/main" val="3659969693"/>
                    </a:ext>
                  </a:extLst>
                </a:gridCol>
                <a:gridCol w="246888">
                  <a:extLst>
                    <a:ext uri="{9D8B030D-6E8A-4147-A177-3AD203B41FA5}">
                      <a16:colId xmlns:a16="http://schemas.microsoft.com/office/drawing/2014/main" val="102465876"/>
                    </a:ext>
                  </a:extLst>
                </a:gridCol>
                <a:gridCol w="246888">
                  <a:extLst>
                    <a:ext uri="{9D8B030D-6E8A-4147-A177-3AD203B41FA5}">
                      <a16:colId xmlns:a16="http://schemas.microsoft.com/office/drawing/2014/main" val="4097864806"/>
                    </a:ext>
                  </a:extLst>
                </a:gridCol>
                <a:gridCol w="246888">
                  <a:extLst>
                    <a:ext uri="{9D8B030D-6E8A-4147-A177-3AD203B41FA5}">
                      <a16:colId xmlns:a16="http://schemas.microsoft.com/office/drawing/2014/main" val="142280180"/>
                    </a:ext>
                  </a:extLst>
                </a:gridCol>
                <a:gridCol w="246888">
                  <a:extLst>
                    <a:ext uri="{9D8B030D-6E8A-4147-A177-3AD203B41FA5}">
                      <a16:colId xmlns:a16="http://schemas.microsoft.com/office/drawing/2014/main" val="691440322"/>
                    </a:ext>
                  </a:extLst>
                </a:gridCol>
                <a:gridCol w="246888">
                  <a:extLst>
                    <a:ext uri="{9D8B030D-6E8A-4147-A177-3AD203B41FA5}">
                      <a16:colId xmlns:a16="http://schemas.microsoft.com/office/drawing/2014/main" val="3884546126"/>
                    </a:ext>
                  </a:extLst>
                </a:gridCol>
                <a:gridCol w="246888">
                  <a:extLst>
                    <a:ext uri="{9D8B030D-6E8A-4147-A177-3AD203B41FA5}">
                      <a16:colId xmlns:a16="http://schemas.microsoft.com/office/drawing/2014/main" val="2246084648"/>
                    </a:ext>
                  </a:extLst>
                </a:gridCol>
                <a:gridCol w="246888">
                  <a:extLst>
                    <a:ext uri="{9D8B030D-6E8A-4147-A177-3AD203B41FA5}">
                      <a16:colId xmlns:a16="http://schemas.microsoft.com/office/drawing/2014/main" val="1804509217"/>
                    </a:ext>
                  </a:extLst>
                </a:gridCol>
                <a:gridCol w="246888">
                  <a:extLst>
                    <a:ext uri="{9D8B030D-6E8A-4147-A177-3AD203B41FA5}">
                      <a16:colId xmlns:a16="http://schemas.microsoft.com/office/drawing/2014/main" val="3265011896"/>
                    </a:ext>
                  </a:extLst>
                </a:gridCol>
                <a:gridCol w="246888">
                  <a:extLst>
                    <a:ext uri="{9D8B030D-6E8A-4147-A177-3AD203B41FA5}">
                      <a16:colId xmlns:a16="http://schemas.microsoft.com/office/drawing/2014/main" val="4129915090"/>
                    </a:ext>
                  </a:extLst>
                </a:gridCol>
                <a:gridCol w="246888">
                  <a:extLst>
                    <a:ext uri="{9D8B030D-6E8A-4147-A177-3AD203B41FA5}">
                      <a16:colId xmlns:a16="http://schemas.microsoft.com/office/drawing/2014/main" val="2714324490"/>
                    </a:ext>
                  </a:extLst>
                </a:gridCol>
                <a:gridCol w="246888">
                  <a:extLst>
                    <a:ext uri="{9D8B030D-6E8A-4147-A177-3AD203B41FA5}">
                      <a16:colId xmlns:a16="http://schemas.microsoft.com/office/drawing/2014/main" val="1769618878"/>
                    </a:ext>
                  </a:extLst>
                </a:gridCol>
                <a:gridCol w="246888">
                  <a:extLst>
                    <a:ext uri="{9D8B030D-6E8A-4147-A177-3AD203B41FA5}">
                      <a16:colId xmlns:a16="http://schemas.microsoft.com/office/drawing/2014/main" val="2506781098"/>
                    </a:ext>
                  </a:extLst>
                </a:gridCol>
                <a:gridCol w="246888">
                  <a:extLst>
                    <a:ext uri="{9D8B030D-6E8A-4147-A177-3AD203B41FA5}">
                      <a16:colId xmlns:a16="http://schemas.microsoft.com/office/drawing/2014/main" val="2955294198"/>
                    </a:ext>
                  </a:extLst>
                </a:gridCol>
                <a:gridCol w="246888">
                  <a:extLst>
                    <a:ext uri="{9D8B030D-6E8A-4147-A177-3AD203B41FA5}">
                      <a16:colId xmlns:a16="http://schemas.microsoft.com/office/drawing/2014/main" val="1072960737"/>
                    </a:ext>
                  </a:extLst>
                </a:gridCol>
                <a:gridCol w="246888">
                  <a:extLst>
                    <a:ext uri="{9D8B030D-6E8A-4147-A177-3AD203B41FA5}">
                      <a16:colId xmlns:a16="http://schemas.microsoft.com/office/drawing/2014/main" val="658719358"/>
                    </a:ext>
                  </a:extLst>
                </a:gridCol>
                <a:gridCol w="246888">
                  <a:extLst>
                    <a:ext uri="{9D8B030D-6E8A-4147-A177-3AD203B41FA5}">
                      <a16:colId xmlns:a16="http://schemas.microsoft.com/office/drawing/2014/main" val="3698361412"/>
                    </a:ext>
                  </a:extLst>
                </a:gridCol>
                <a:gridCol w="246888">
                  <a:extLst>
                    <a:ext uri="{9D8B030D-6E8A-4147-A177-3AD203B41FA5}">
                      <a16:colId xmlns:a16="http://schemas.microsoft.com/office/drawing/2014/main" val="3474159690"/>
                    </a:ext>
                  </a:extLst>
                </a:gridCol>
                <a:gridCol w="246888">
                  <a:extLst>
                    <a:ext uri="{9D8B030D-6E8A-4147-A177-3AD203B41FA5}">
                      <a16:colId xmlns:a16="http://schemas.microsoft.com/office/drawing/2014/main" val="2528295218"/>
                    </a:ext>
                  </a:extLst>
                </a:gridCol>
                <a:gridCol w="246888">
                  <a:extLst>
                    <a:ext uri="{9D8B030D-6E8A-4147-A177-3AD203B41FA5}">
                      <a16:colId xmlns:a16="http://schemas.microsoft.com/office/drawing/2014/main" val="2673979956"/>
                    </a:ext>
                  </a:extLst>
                </a:gridCol>
                <a:gridCol w="246888">
                  <a:extLst>
                    <a:ext uri="{9D8B030D-6E8A-4147-A177-3AD203B41FA5}">
                      <a16:colId xmlns:a16="http://schemas.microsoft.com/office/drawing/2014/main" val="196275515"/>
                    </a:ext>
                  </a:extLst>
                </a:gridCol>
                <a:gridCol w="246888">
                  <a:extLst>
                    <a:ext uri="{9D8B030D-6E8A-4147-A177-3AD203B41FA5}">
                      <a16:colId xmlns:a16="http://schemas.microsoft.com/office/drawing/2014/main" val="2323290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36736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- 2018-09-13 22:31:38 </a:t>
                      </a:r>
                      <a:r>
                        <a:rPr kumimoji="0" lang="en-US" sz="1000" b="0" i="0" u="none" strike="noStrike" kern="1200" cap="none" spc="0" normalizeH="0" baseline="0" noProof="0">
                          <a:ln>
                            <a:noFill/>
                          </a:ln>
                          <a:solidFill>
                            <a:prstClr val="black"/>
                          </a:solidFill>
                          <a:effectLst/>
                          <a:uLnTx/>
                          <a:uFillTx/>
                          <a:latin typeface="+mn-lt"/>
                          <a:ea typeface="+mn-ea"/>
                          <a:cs typeface="+mn-cs"/>
                        </a:rPr>
                        <a:t> 
 May checklist na ba kayo? Siguraduhing maging handa sa paparating na bagyo.
Isang paalala mula sa TGP!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7198453"/>
                  </a:ext>
                </a:extLst>
              </a:tr>
            </a:tbl>
          </a:graphicData>
        </a:graphic>
      </p:graphicFrame>
      <p:sp>
        <p:nvSpPr>
          <p:cNvPr id="4" name="Text Placeholder 3">
            <a:extLst>
              <a:ext uri="{FF2B5EF4-FFF2-40B4-BE49-F238E27FC236}">
                <a16:creationId xmlns:a16="http://schemas.microsoft.com/office/drawing/2014/main" id="{B79F7B51-E147-42AB-AB09-D6C21718D4A1}"/>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41165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99A77-B273-4B20-8AFD-2066C6EAA9A3}"/>
              </a:ext>
            </a:extLst>
          </p:cNvPr>
          <p:cNvSpPr>
            <a:spLocks noGrp="1"/>
          </p:cNvSpPr>
          <p:nvPr>
            <p:ph type="title"/>
          </p:nvPr>
        </p:nvSpPr>
        <p:spPr/>
        <p:txBody>
          <a:bodyPr/>
          <a:lstStyle/>
          <a:p>
            <a:r>
              <a:rPr lang="en-US"/>
              <a:t>Facebook Own Posts Table | TGP The Generics Pharmacy - 8 of 26</a:t>
            </a:r>
          </a:p>
        </p:txBody>
      </p:sp>
      <p:graphicFrame>
        <p:nvGraphicFramePr>
          <p:cNvPr id="5" name="Table Placeholder 4">
            <a:extLst>
              <a:ext uri="{FF2B5EF4-FFF2-40B4-BE49-F238E27FC236}">
                <a16:creationId xmlns:a16="http://schemas.microsoft.com/office/drawing/2014/main" id="{46E1F574-6A2D-4AD0-9F2D-A4F15AE967E1}"/>
              </a:ext>
            </a:extLst>
          </p:cNvPr>
          <p:cNvGraphicFramePr>
            <a:graphicFrameLocks noGrp="1"/>
          </p:cNvGraphicFramePr>
          <p:nvPr>
            <p:ph type="tbl" sz="quarter" idx="13"/>
            <p:extLst>
              <p:ext uri="{D42A27DB-BD31-4B8C-83A1-F6EECF244321}">
                <p14:modId xmlns:p14="http://schemas.microsoft.com/office/powerpoint/2010/main" val="1134840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13095703"/>
                    </a:ext>
                  </a:extLst>
                </a:gridCol>
                <a:gridCol w="246888">
                  <a:extLst>
                    <a:ext uri="{9D8B030D-6E8A-4147-A177-3AD203B41FA5}">
                      <a16:colId xmlns:a16="http://schemas.microsoft.com/office/drawing/2014/main" val="797325697"/>
                    </a:ext>
                  </a:extLst>
                </a:gridCol>
                <a:gridCol w="246888">
                  <a:extLst>
                    <a:ext uri="{9D8B030D-6E8A-4147-A177-3AD203B41FA5}">
                      <a16:colId xmlns:a16="http://schemas.microsoft.com/office/drawing/2014/main" val="3734684317"/>
                    </a:ext>
                  </a:extLst>
                </a:gridCol>
                <a:gridCol w="246888">
                  <a:extLst>
                    <a:ext uri="{9D8B030D-6E8A-4147-A177-3AD203B41FA5}">
                      <a16:colId xmlns:a16="http://schemas.microsoft.com/office/drawing/2014/main" val="688729950"/>
                    </a:ext>
                  </a:extLst>
                </a:gridCol>
                <a:gridCol w="246888">
                  <a:extLst>
                    <a:ext uri="{9D8B030D-6E8A-4147-A177-3AD203B41FA5}">
                      <a16:colId xmlns:a16="http://schemas.microsoft.com/office/drawing/2014/main" val="1099776109"/>
                    </a:ext>
                  </a:extLst>
                </a:gridCol>
                <a:gridCol w="246888">
                  <a:extLst>
                    <a:ext uri="{9D8B030D-6E8A-4147-A177-3AD203B41FA5}">
                      <a16:colId xmlns:a16="http://schemas.microsoft.com/office/drawing/2014/main" val="2907613025"/>
                    </a:ext>
                  </a:extLst>
                </a:gridCol>
                <a:gridCol w="246888">
                  <a:extLst>
                    <a:ext uri="{9D8B030D-6E8A-4147-A177-3AD203B41FA5}">
                      <a16:colId xmlns:a16="http://schemas.microsoft.com/office/drawing/2014/main" val="1554938600"/>
                    </a:ext>
                  </a:extLst>
                </a:gridCol>
                <a:gridCol w="246888">
                  <a:extLst>
                    <a:ext uri="{9D8B030D-6E8A-4147-A177-3AD203B41FA5}">
                      <a16:colId xmlns:a16="http://schemas.microsoft.com/office/drawing/2014/main" val="3756601399"/>
                    </a:ext>
                  </a:extLst>
                </a:gridCol>
                <a:gridCol w="246888">
                  <a:extLst>
                    <a:ext uri="{9D8B030D-6E8A-4147-A177-3AD203B41FA5}">
                      <a16:colId xmlns:a16="http://schemas.microsoft.com/office/drawing/2014/main" val="1196677838"/>
                    </a:ext>
                  </a:extLst>
                </a:gridCol>
                <a:gridCol w="246888">
                  <a:extLst>
                    <a:ext uri="{9D8B030D-6E8A-4147-A177-3AD203B41FA5}">
                      <a16:colId xmlns:a16="http://schemas.microsoft.com/office/drawing/2014/main" val="3472097707"/>
                    </a:ext>
                  </a:extLst>
                </a:gridCol>
                <a:gridCol w="246888">
                  <a:extLst>
                    <a:ext uri="{9D8B030D-6E8A-4147-A177-3AD203B41FA5}">
                      <a16:colId xmlns:a16="http://schemas.microsoft.com/office/drawing/2014/main" val="4021052738"/>
                    </a:ext>
                  </a:extLst>
                </a:gridCol>
                <a:gridCol w="246888">
                  <a:extLst>
                    <a:ext uri="{9D8B030D-6E8A-4147-A177-3AD203B41FA5}">
                      <a16:colId xmlns:a16="http://schemas.microsoft.com/office/drawing/2014/main" val="2908768424"/>
                    </a:ext>
                  </a:extLst>
                </a:gridCol>
                <a:gridCol w="246888">
                  <a:extLst>
                    <a:ext uri="{9D8B030D-6E8A-4147-A177-3AD203B41FA5}">
                      <a16:colId xmlns:a16="http://schemas.microsoft.com/office/drawing/2014/main" val="2119237449"/>
                    </a:ext>
                  </a:extLst>
                </a:gridCol>
                <a:gridCol w="246888">
                  <a:extLst>
                    <a:ext uri="{9D8B030D-6E8A-4147-A177-3AD203B41FA5}">
                      <a16:colId xmlns:a16="http://schemas.microsoft.com/office/drawing/2014/main" val="1816991314"/>
                    </a:ext>
                  </a:extLst>
                </a:gridCol>
                <a:gridCol w="246888">
                  <a:extLst>
                    <a:ext uri="{9D8B030D-6E8A-4147-A177-3AD203B41FA5}">
                      <a16:colId xmlns:a16="http://schemas.microsoft.com/office/drawing/2014/main" val="795958163"/>
                    </a:ext>
                  </a:extLst>
                </a:gridCol>
                <a:gridCol w="246888">
                  <a:extLst>
                    <a:ext uri="{9D8B030D-6E8A-4147-A177-3AD203B41FA5}">
                      <a16:colId xmlns:a16="http://schemas.microsoft.com/office/drawing/2014/main" val="113634176"/>
                    </a:ext>
                  </a:extLst>
                </a:gridCol>
                <a:gridCol w="246888">
                  <a:extLst>
                    <a:ext uri="{9D8B030D-6E8A-4147-A177-3AD203B41FA5}">
                      <a16:colId xmlns:a16="http://schemas.microsoft.com/office/drawing/2014/main" val="1855840907"/>
                    </a:ext>
                  </a:extLst>
                </a:gridCol>
                <a:gridCol w="246888">
                  <a:extLst>
                    <a:ext uri="{9D8B030D-6E8A-4147-A177-3AD203B41FA5}">
                      <a16:colId xmlns:a16="http://schemas.microsoft.com/office/drawing/2014/main" val="3293895412"/>
                    </a:ext>
                  </a:extLst>
                </a:gridCol>
                <a:gridCol w="246888">
                  <a:extLst>
                    <a:ext uri="{9D8B030D-6E8A-4147-A177-3AD203B41FA5}">
                      <a16:colId xmlns:a16="http://schemas.microsoft.com/office/drawing/2014/main" val="4152259988"/>
                    </a:ext>
                  </a:extLst>
                </a:gridCol>
                <a:gridCol w="246888">
                  <a:extLst>
                    <a:ext uri="{9D8B030D-6E8A-4147-A177-3AD203B41FA5}">
                      <a16:colId xmlns:a16="http://schemas.microsoft.com/office/drawing/2014/main" val="3376207018"/>
                    </a:ext>
                  </a:extLst>
                </a:gridCol>
                <a:gridCol w="246888">
                  <a:extLst>
                    <a:ext uri="{9D8B030D-6E8A-4147-A177-3AD203B41FA5}">
                      <a16:colId xmlns:a16="http://schemas.microsoft.com/office/drawing/2014/main" val="3285298472"/>
                    </a:ext>
                  </a:extLst>
                </a:gridCol>
                <a:gridCol w="246888">
                  <a:extLst>
                    <a:ext uri="{9D8B030D-6E8A-4147-A177-3AD203B41FA5}">
                      <a16:colId xmlns:a16="http://schemas.microsoft.com/office/drawing/2014/main" val="707441991"/>
                    </a:ext>
                  </a:extLst>
                </a:gridCol>
                <a:gridCol w="246888">
                  <a:extLst>
                    <a:ext uri="{9D8B030D-6E8A-4147-A177-3AD203B41FA5}">
                      <a16:colId xmlns:a16="http://schemas.microsoft.com/office/drawing/2014/main" val="2878693668"/>
                    </a:ext>
                  </a:extLst>
                </a:gridCol>
                <a:gridCol w="246888">
                  <a:extLst>
                    <a:ext uri="{9D8B030D-6E8A-4147-A177-3AD203B41FA5}">
                      <a16:colId xmlns:a16="http://schemas.microsoft.com/office/drawing/2014/main" val="2783198932"/>
                    </a:ext>
                  </a:extLst>
                </a:gridCol>
                <a:gridCol w="246888">
                  <a:extLst>
                    <a:ext uri="{9D8B030D-6E8A-4147-A177-3AD203B41FA5}">
                      <a16:colId xmlns:a16="http://schemas.microsoft.com/office/drawing/2014/main" val="466185350"/>
                    </a:ext>
                  </a:extLst>
                </a:gridCol>
                <a:gridCol w="246888">
                  <a:extLst>
                    <a:ext uri="{9D8B030D-6E8A-4147-A177-3AD203B41FA5}">
                      <a16:colId xmlns:a16="http://schemas.microsoft.com/office/drawing/2014/main" val="2948522267"/>
                    </a:ext>
                  </a:extLst>
                </a:gridCol>
                <a:gridCol w="246888">
                  <a:extLst>
                    <a:ext uri="{9D8B030D-6E8A-4147-A177-3AD203B41FA5}">
                      <a16:colId xmlns:a16="http://schemas.microsoft.com/office/drawing/2014/main" val="815554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21371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- 2018-09-10 12:00:00 </a:t>
                      </a:r>
                      <a:r>
                        <a:rPr kumimoji="0" lang="en-US" sz="1000" b="0" i="0" u="none" strike="noStrike" kern="1200" cap="none" spc="0" normalizeH="0" baseline="0" noProof="0">
                          <a:ln>
                            <a:noFill/>
                          </a:ln>
                          <a:solidFill>
                            <a:prstClr val="black"/>
                          </a:solidFill>
                          <a:effectLst/>
                          <a:uLnTx/>
                          <a:uFillTx/>
                          <a:latin typeface="+mn-lt"/>
                          <a:ea typeface="+mn-ea"/>
                          <a:cs typeface="+mn-cs"/>
                        </a:rPr>
                        <a:t> 
 Today is Suicide Prevention Day.
Health is not only about the physical, it is also about the mental and emotional overall well-being. If you know someone in your life who needs help, mainam na sila ay unawain at pakinggan.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97214615"/>
                  </a:ext>
                </a:extLst>
              </a:tr>
            </a:tbl>
          </a:graphicData>
        </a:graphic>
      </p:graphicFrame>
      <p:sp>
        <p:nvSpPr>
          <p:cNvPr id="4" name="Text Placeholder 3">
            <a:extLst>
              <a:ext uri="{FF2B5EF4-FFF2-40B4-BE49-F238E27FC236}">
                <a16:creationId xmlns:a16="http://schemas.microsoft.com/office/drawing/2014/main" id="{3B4E3EDE-5504-4D51-AFC8-E61FE7851233}"/>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1186765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C4497-3B33-49F4-BAD2-2567793FC1AE}"/>
              </a:ext>
            </a:extLst>
          </p:cNvPr>
          <p:cNvSpPr>
            <a:spLocks noGrp="1"/>
          </p:cNvSpPr>
          <p:nvPr>
            <p:ph type="title"/>
          </p:nvPr>
        </p:nvSpPr>
        <p:spPr/>
        <p:txBody>
          <a:bodyPr/>
          <a:lstStyle/>
          <a:p>
            <a:r>
              <a:rPr lang="en-US"/>
              <a:t>Facebook Own Posts Table | TGP The Generics Pharmacy - 9 of 26</a:t>
            </a:r>
          </a:p>
        </p:txBody>
      </p:sp>
      <p:graphicFrame>
        <p:nvGraphicFramePr>
          <p:cNvPr id="5" name="Table Placeholder 4">
            <a:extLst>
              <a:ext uri="{FF2B5EF4-FFF2-40B4-BE49-F238E27FC236}">
                <a16:creationId xmlns:a16="http://schemas.microsoft.com/office/drawing/2014/main" id="{80CABE83-6FC2-4C22-98C3-DD7C0C21FE32}"/>
              </a:ext>
            </a:extLst>
          </p:cNvPr>
          <p:cNvGraphicFramePr>
            <a:graphicFrameLocks noGrp="1"/>
          </p:cNvGraphicFramePr>
          <p:nvPr>
            <p:ph type="tbl" sz="quarter" idx="13"/>
            <p:extLst>
              <p:ext uri="{D42A27DB-BD31-4B8C-83A1-F6EECF244321}">
                <p14:modId xmlns:p14="http://schemas.microsoft.com/office/powerpoint/2010/main" val="3479157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72888945"/>
                    </a:ext>
                  </a:extLst>
                </a:gridCol>
                <a:gridCol w="246888">
                  <a:extLst>
                    <a:ext uri="{9D8B030D-6E8A-4147-A177-3AD203B41FA5}">
                      <a16:colId xmlns:a16="http://schemas.microsoft.com/office/drawing/2014/main" val="2133209216"/>
                    </a:ext>
                  </a:extLst>
                </a:gridCol>
                <a:gridCol w="246888">
                  <a:extLst>
                    <a:ext uri="{9D8B030D-6E8A-4147-A177-3AD203B41FA5}">
                      <a16:colId xmlns:a16="http://schemas.microsoft.com/office/drawing/2014/main" val="3336373841"/>
                    </a:ext>
                  </a:extLst>
                </a:gridCol>
                <a:gridCol w="246888">
                  <a:extLst>
                    <a:ext uri="{9D8B030D-6E8A-4147-A177-3AD203B41FA5}">
                      <a16:colId xmlns:a16="http://schemas.microsoft.com/office/drawing/2014/main" val="495645675"/>
                    </a:ext>
                  </a:extLst>
                </a:gridCol>
                <a:gridCol w="246888">
                  <a:extLst>
                    <a:ext uri="{9D8B030D-6E8A-4147-A177-3AD203B41FA5}">
                      <a16:colId xmlns:a16="http://schemas.microsoft.com/office/drawing/2014/main" val="102304131"/>
                    </a:ext>
                  </a:extLst>
                </a:gridCol>
                <a:gridCol w="246888">
                  <a:extLst>
                    <a:ext uri="{9D8B030D-6E8A-4147-A177-3AD203B41FA5}">
                      <a16:colId xmlns:a16="http://schemas.microsoft.com/office/drawing/2014/main" val="4032513153"/>
                    </a:ext>
                  </a:extLst>
                </a:gridCol>
                <a:gridCol w="246888">
                  <a:extLst>
                    <a:ext uri="{9D8B030D-6E8A-4147-A177-3AD203B41FA5}">
                      <a16:colId xmlns:a16="http://schemas.microsoft.com/office/drawing/2014/main" val="2724341112"/>
                    </a:ext>
                  </a:extLst>
                </a:gridCol>
                <a:gridCol w="246888">
                  <a:extLst>
                    <a:ext uri="{9D8B030D-6E8A-4147-A177-3AD203B41FA5}">
                      <a16:colId xmlns:a16="http://schemas.microsoft.com/office/drawing/2014/main" val="968853052"/>
                    </a:ext>
                  </a:extLst>
                </a:gridCol>
                <a:gridCol w="246888">
                  <a:extLst>
                    <a:ext uri="{9D8B030D-6E8A-4147-A177-3AD203B41FA5}">
                      <a16:colId xmlns:a16="http://schemas.microsoft.com/office/drawing/2014/main" val="3377705870"/>
                    </a:ext>
                  </a:extLst>
                </a:gridCol>
                <a:gridCol w="246888">
                  <a:extLst>
                    <a:ext uri="{9D8B030D-6E8A-4147-A177-3AD203B41FA5}">
                      <a16:colId xmlns:a16="http://schemas.microsoft.com/office/drawing/2014/main" val="2068449718"/>
                    </a:ext>
                  </a:extLst>
                </a:gridCol>
                <a:gridCol w="246888">
                  <a:extLst>
                    <a:ext uri="{9D8B030D-6E8A-4147-A177-3AD203B41FA5}">
                      <a16:colId xmlns:a16="http://schemas.microsoft.com/office/drawing/2014/main" val="3268010395"/>
                    </a:ext>
                  </a:extLst>
                </a:gridCol>
                <a:gridCol w="246888">
                  <a:extLst>
                    <a:ext uri="{9D8B030D-6E8A-4147-A177-3AD203B41FA5}">
                      <a16:colId xmlns:a16="http://schemas.microsoft.com/office/drawing/2014/main" val="1142094892"/>
                    </a:ext>
                  </a:extLst>
                </a:gridCol>
                <a:gridCol w="246888">
                  <a:extLst>
                    <a:ext uri="{9D8B030D-6E8A-4147-A177-3AD203B41FA5}">
                      <a16:colId xmlns:a16="http://schemas.microsoft.com/office/drawing/2014/main" val="311722980"/>
                    </a:ext>
                  </a:extLst>
                </a:gridCol>
                <a:gridCol w="246888">
                  <a:extLst>
                    <a:ext uri="{9D8B030D-6E8A-4147-A177-3AD203B41FA5}">
                      <a16:colId xmlns:a16="http://schemas.microsoft.com/office/drawing/2014/main" val="884812973"/>
                    </a:ext>
                  </a:extLst>
                </a:gridCol>
                <a:gridCol w="246888">
                  <a:extLst>
                    <a:ext uri="{9D8B030D-6E8A-4147-A177-3AD203B41FA5}">
                      <a16:colId xmlns:a16="http://schemas.microsoft.com/office/drawing/2014/main" val="1466977342"/>
                    </a:ext>
                  </a:extLst>
                </a:gridCol>
                <a:gridCol w="246888">
                  <a:extLst>
                    <a:ext uri="{9D8B030D-6E8A-4147-A177-3AD203B41FA5}">
                      <a16:colId xmlns:a16="http://schemas.microsoft.com/office/drawing/2014/main" val="188009400"/>
                    </a:ext>
                  </a:extLst>
                </a:gridCol>
                <a:gridCol w="246888">
                  <a:extLst>
                    <a:ext uri="{9D8B030D-6E8A-4147-A177-3AD203B41FA5}">
                      <a16:colId xmlns:a16="http://schemas.microsoft.com/office/drawing/2014/main" val="2665426860"/>
                    </a:ext>
                  </a:extLst>
                </a:gridCol>
                <a:gridCol w="246888">
                  <a:extLst>
                    <a:ext uri="{9D8B030D-6E8A-4147-A177-3AD203B41FA5}">
                      <a16:colId xmlns:a16="http://schemas.microsoft.com/office/drawing/2014/main" val="4106348335"/>
                    </a:ext>
                  </a:extLst>
                </a:gridCol>
                <a:gridCol w="246888">
                  <a:extLst>
                    <a:ext uri="{9D8B030D-6E8A-4147-A177-3AD203B41FA5}">
                      <a16:colId xmlns:a16="http://schemas.microsoft.com/office/drawing/2014/main" val="1409849313"/>
                    </a:ext>
                  </a:extLst>
                </a:gridCol>
                <a:gridCol w="246888">
                  <a:extLst>
                    <a:ext uri="{9D8B030D-6E8A-4147-A177-3AD203B41FA5}">
                      <a16:colId xmlns:a16="http://schemas.microsoft.com/office/drawing/2014/main" val="3136072009"/>
                    </a:ext>
                  </a:extLst>
                </a:gridCol>
                <a:gridCol w="246888">
                  <a:extLst>
                    <a:ext uri="{9D8B030D-6E8A-4147-A177-3AD203B41FA5}">
                      <a16:colId xmlns:a16="http://schemas.microsoft.com/office/drawing/2014/main" val="1330101169"/>
                    </a:ext>
                  </a:extLst>
                </a:gridCol>
                <a:gridCol w="246888">
                  <a:extLst>
                    <a:ext uri="{9D8B030D-6E8A-4147-A177-3AD203B41FA5}">
                      <a16:colId xmlns:a16="http://schemas.microsoft.com/office/drawing/2014/main" val="323888869"/>
                    </a:ext>
                  </a:extLst>
                </a:gridCol>
                <a:gridCol w="246888">
                  <a:extLst>
                    <a:ext uri="{9D8B030D-6E8A-4147-A177-3AD203B41FA5}">
                      <a16:colId xmlns:a16="http://schemas.microsoft.com/office/drawing/2014/main" val="3043243808"/>
                    </a:ext>
                  </a:extLst>
                </a:gridCol>
                <a:gridCol w="246888">
                  <a:extLst>
                    <a:ext uri="{9D8B030D-6E8A-4147-A177-3AD203B41FA5}">
                      <a16:colId xmlns:a16="http://schemas.microsoft.com/office/drawing/2014/main" val="1438941384"/>
                    </a:ext>
                  </a:extLst>
                </a:gridCol>
                <a:gridCol w="246888">
                  <a:extLst>
                    <a:ext uri="{9D8B030D-6E8A-4147-A177-3AD203B41FA5}">
                      <a16:colId xmlns:a16="http://schemas.microsoft.com/office/drawing/2014/main" val="3939589896"/>
                    </a:ext>
                  </a:extLst>
                </a:gridCol>
                <a:gridCol w="246888">
                  <a:extLst>
                    <a:ext uri="{9D8B030D-6E8A-4147-A177-3AD203B41FA5}">
                      <a16:colId xmlns:a16="http://schemas.microsoft.com/office/drawing/2014/main" val="935320743"/>
                    </a:ext>
                  </a:extLst>
                </a:gridCol>
                <a:gridCol w="246888">
                  <a:extLst>
                    <a:ext uri="{9D8B030D-6E8A-4147-A177-3AD203B41FA5}">
                      <a16:colId xmlns:a16="http://schemas.microsoft.com/office/drawing/2014/main" val="4205875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64584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- 2018-09-09 09:00:01 </a:t>
                      </a:r>
                      <a:r>
                        <a:rPr kumimoji="0" lang="en-US" sz="1000" b="0" i="0" u="none" strike="noStrike" kern="1200" cap="none" spc="0" normalizeH="0" baseline="0" noProof="0">
                          <a:ln>
                            <a:noFill/>
                          </a:ln>
                          <a:solidFill>
                            <a:prstClr val="black"/>
                          </a:solidFill>
                          <a:effectLst/>
                          <a:uLnTx/>
                          <a:uFillTx/>
                          <a:latin typeface="+mn-lt"/>
                          <a:ea typeface="+mn-ea"/>
                          <a:cs typeface="+mn-cs"/>
                        </a:rPr>
                        <a:t> 
 Growing old is mandatory, but being healthy should still be a priority.
Happy Grandparents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10790190"/>
                  </a:ext>
                </a:extLst>
              </a:tr>
            </a:tbl>
          </a:graphicData>
        </a:graphic>
      </p:graphicFrame>
      <p:sp>
        <p:nvSpPr>
          <p:cNvPr id="4" name="Text Placeholder 3">
            <a:extLst>
              <a:ext uri="{FF2B5EF4-FFF2-40B4-BE49-F238E27FC236}">
                <a16:creationId xmlns:a16="http://schemas.microsoft.com/office/drawing/2014/main" id="{8A52FA76-CFC7-4539-BC53-3BFDC7C725B7}"/>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0946418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061C8-C596-4C8B-B5D4-373FC0481899}"/>
              </a:ext>
            </a:extLst>
          </p:cNvPr>
          <p:cNvSpPr>
            <a:spLocks noGrp="1"/>
          </p:cNvSpPr>
          <p:nvPr>
            <p:ph type="title"/>
          </p:nvPr>
        </p:nvSpPr>
        <p:spPr/>
        <p:txBody>
          <a:bodyPr/>
          <a:lstStyle/>
          <a:p>
            <a:r>
              <a:rPr lang="en-US"/>
              <a:t>Facebook Own Posts Table | TGP The Generics Pharmacy - 10 of 26</a:t>
            </a:r>
          </a:p>
        </p:txBody>
      </p:sp>
      <p:graphicFrame>
        <p:nvGraphicFramePr>
          <p:cNvPr id="5" name="Table Placeholder 4">
            <a:extLst>
              <a:ext uri="{FF2B5EF4-FFF2-40B4-BE49-F238E27FC236}">
                <a16:creationId xmlns:a16="http://schemas.microsoft.com/office/drawing/2014/main" id="{66AFC61A-FD28-47FC-AC4C-2276C5638019}"/>
              </a:ext>
            </a:extLst>
          </p:cNvPr>
          <p:cNvGraphicFramePr>
            <a:graphicFrameLocks noGrp="1"/>
          </p:cNvGraphicFramePr>
          <p:nvPr>
            <p:ph type="tbl" sz="quarter" idx="13"/>
            <p:extLst>
              <p:ext uri="{D42A27DB-BD31-4B8C-83A1-F6EECF244321}">
                <p14:modId xmlns:p14="http://schemas.microsoft.com/office/powerpoint/2010/main" val="331643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340266"/>
                    </a:ext>
                  </a:extLst>
                </a:gridCol>
                <a:gridCol w="246888">
                  <a:extLst>
                    <a:ext uri="{9D8B030D-6E8A-4147-A177-3AD203B41FA5}">
                      <a16:colId xmlns:a16="http://schemas.microsoft.com/office/drawing/2014/main" val="1512656222"/>
                    </a:ext>
                  </a:extLst>
                </a:gridCol>
                <a:gridCol w="246888">
                  <a:extLst>
                    <a:ext uri="{9D8B030D-6E8A-4147-A177-3AD203B41FA5}">
                      <a16:colId xmlns:a16="http://schemas.microsoft.com/office/drawing/2014/main" val="2770489040"/>
                    </a:ext>
                  </a:extLst>
                </a:gridCol>
                <a:gridCol w="246888">
                  <a:extLst>
                    <a:ext uri="{9D8B030D-6E8A-4147-A177-3AD203B41FA5}">
                      <a16:colId xmlns:a16="http://schemas.microsoft.com/office/drawing/2014/main" val="577000850"/>
                    </a:ext>
                  </a:extLst>
                </a:gridCol>
                <a:gridCol w="246888">
                  <a:extLst>
                    <a:ext uri="{9D8B030D-6E8A-4147-A177-3AD203B41FA5}">
                      <a16:colId xmlns:a16="http://schemas.microsoft.com/office/drawing/2014/main" val="1087879019"/>
                    </a:ext>
                  </a:extLst>
                </a:gridCol>
                <a:gridCol w="246888">
                  <a:extLst>
                    <a:ext uri="{9D8B030D-6E8A-4147-A177-3AD203B41FA5}">
                      <a16:colId xmlns:a16="http://schemas.microsoft.com/office/drawing/2014/main" val="1777704792"/>
                    </a:ext>
                  </a:extLst>
                </a:gridCol>
                <a:gridCol w="246888">
                  <a:extLst>
                    <a:ext uri="{9D8B030D-6E8A-4147-A177-3AD203B41FA5}">
                      <a16:colId xmlns:a16="http://schemas.microsoft.com/office/drawing/2014/main" val="2537082780"/>
                    </a:ext>
                  </a:extLst>
                </a:gridCol>
                <a:gridCol w="246888">
                  <a:extLst>
                    <a:ext uri="{9D8B030D-6E8A-4147-A177-3AD203B41FA5}">
                      <a16:colId xmlns:a16="http://schemas.microsoft.com/office/drawing/2014/main" val="304143569"/>
                    </a:ext>
                  </a:extLst>
                </a:gridCol>
                <a:gridCol w="246888">
                  <a:extLst>
                    <a:ext uri="{9D8B030D-6E8A-4147-A177-3AD203B41FA5}">
                      <a16:colId xmlns:a16="http://schemas.microsoft.com/office/drawing/2014/main" val="1752208970"/>
                    </a:ext>
                  </a:extLst>
                </a:gridCol>
                <a:gridCol w="246888">
                  <a:extLst>
                    <a:ext uri="{9D8B030D-6E8A-4147-A177-3AD203B41FA5}">
                      <a16:colId xmlns:a16="http://schemas.microsoft.com/office/drawing/2014/main" val="3126248933"/>
                    </a:ext>
                  </a:extLst>
                </a:gridCol>
                <a:gridCol w="246888">
                  <a:extLst>
                    <a:ext uri="{9D8B030D-6E8A-4147-A177-3AD203B41FA5}">
                      <a16:colId xmlns:a16="http://schemas.microsoft.com/office/drawing/2014/main" val="1246266563"/>
                    </a:ext>
                  </a:extLst>
                </a:gridCol>
                <a:gridCol w="246888">
                  <a:extLst>
                    <a:ext uri="{9D8B030D-6E8A-4147-A177-3AD203B41FA5}">
                      <a16:colId xmlns:a16="http://schemas.microsoft.com/office/drawing/2014/main" val="3816901841"/>
                    </a:ext>
                  </a:extLst>
                </a:gridCol>
                <a:gridCol w="246888">
                  <a:extLst>
                    <a:ext uri="{9D8B030D-6E8A-4147-A177-3AD203B41FA5}">
                      <a16:colId xmlns:a16="http://schemas.microsoft.com/office/drawing/2014/main" val="1196670663"/>
                    </a:ext>
                  </a:extLst>
                </a:gridCol>
                <a:gridCol w="246888">
                  <a:extLst>
                    <a:ext uri="{9D8B030D-6E8A-4147-A177-3AD203B41FA5}">
                      <a16:colId xmlns:a16="http://schemas.microsoft.com/office/drawing/2014/main" val="1153476808"/>
                    </a:ext>
                  </a:extLst>
                </a:gridCol>
                <a:gridCol w="246888">
                  <a:extLst>
                    <a:ext uri="{9D8B030D-6E8A-4147-A177-3AD203B41FA5}">
                      <a16:colId xmlns:a16="http://schemas.microsoft.com/office/drawing/2014/main" val="2605332398"/>
                    </a:ext>
                  </a:extLst>
                </a:gridCol>
                <a:gridCol w="246888">
                  <a:extLst>
                    <a:ext uri="{9D8B030D-6E8A-4147-A177-3AD203B41FA5}">
                      <a16:colId xmlns:a16="http://schemas.microsoft.com/office/drawing/2014/main" val="1900365624"/>
                    </a:ext>
                  </a:extLst>
                </a:gridCol>
                <a:gridCol w="246888">
                  <a:extLst>
                    <a:ext uri="{9D8B030D-6E8A-4147-A177-3AD203B41FA5}">
                      <a16:colId xmlns:a16="http://schemas.microsoft.com/office/drawing/2014/main" val="69439027"/>
                    </a:ext>
                  </a:extLst>
                </a:gridCol>
                <a:gridCol w="246888">
                  <a:extLst>
                    <a:ext uri="{9D8B030D-6E8A-4147-A177-3AD203B41FA5}">
                      <a16:colId xmlns:a16="http://schemas.microsoft.com/office/drawing/2014/main" val="2818433035"/>
                    </a:ext>
                  </a:extLst>
                </a:gridCol>
                <a:gridCol w="246888">
                  <a:extLst>
                    <a:ext uri="{9D8B030D-6E8A-4147-A177-3AD203B41FA5}">
                      <a16:colId xmlns:a16="http://schemas.microsoft.com/office/drawing/2014/main" val="4079782174"/>
                    </a:ext>
                  </a:extLst>
                </a:gridCol>
                <a:gridCol w="246888">
                  <a:extLst>
                    <a:ext uri="{9D8B030D-6E8A-4147-A177-3AD203B41FA5}">
                      <a16:colId xmlns:a16="http://schemas.microsoft.com/office/drawing/2014/main" val="3506926205"/>
                    </a:ext>
                  </a:extLst>
                </a:gridCol>
                <a:gridCol w="246888">
                  <a:extLst>
                    <a:ext uri="{9D8B030D-6E8A-4147-A177-3AD203B41FA5}">
                      <a16:colId xmlns:a16="http://schemas.microsoft.com/office/drawing/2014/main" val="1779215025"/>
                    </a:ext>
                  </a:extLst>
                </a:gridCol>
                <a:gridCol w="246888">
                  <a:extLst>
                    <a:ext uri="{9D8B030D-6E8A-4147-A177-3AD203B41FA5}">
                      <a16:colId xmlns:a16="http://schemas.microsoft.com/office/drawing/2014/main" val="1302117403"/>
                    </a:ext>
                  </a:extLst>
                </a:gridCol>
                <a:gridCol w="246888">
                  <a:extLst>
                    <a:ext uri="{9D8B030D-6E8A-4147-A177-3AD203B41FA5}">
                      <a16:colId xmlns:a16="http://schemas.microsoft.com/office/drawing/2014/main" val="526591494"/>
                    </a:ext>
                  </a:extLst>
                </a:gridCol>
                <a:gridCol w="246888">
                  <a:extLst>
                    <a:ext uri="{9D8B030D-6E8A-4147-A177-3AD203B41FA5}">
                      <a16:colId xmlns:a16="http://schemas.microsoft.com/office/drawing/2014/main" val="1128377372"/>
                    </a:ext>
                  </a:extLst>
                </a:gridCol>
                <a:gridCol w="246888">
                  <a:extLst>
                    <a:ext uri="{9D8B030D-6E8A-4147-A177-3AD203B41FA5}">
                      <a16:colId xmlns:a16="http://schemas.microsoft.com/office/drawing/2014/main" val="1146995027"/>
                    </a:ext>
                  </a:extLst>
                </a:gridCol>
                <a:gridCol w="246888">
                  <a:extLst>
                    <a:ext uri="{9D8B030D-6E8A-4147-A177-3AD203B41FA5}">
                      <a16:colId xmlns:a16="http://schemas.microsoft.com/office/drawing/2014/main" val="1654115033"/>
                    </a:ext>
                  </a:extLst>
                </a:gridCol>
                <a:gridCol w="246888">
                  <a:extLst>
                    <a:ext uri="{9D8B030D-6E8A-4147-A177-3AD203B41FA5}">
                      <a16:colId xmlns:a16="http://schemas.microsoft.com/office/drawing/2014/main" val="286186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59941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- 2018-08-27 18:24:26 </a:t>
                      </a:r>
                      <a:r>
                        <a:rPr kumimoji="0" lang="en-US" sz="1000" b="0" i="0" u="none" strike="noStrike" kern="1200" cap="none" spc="0" normalizeH="0" baseline="0" noProof="0">
                          <a:ln>
                            <a:noFill/>
                          </a:ln>
                          <a:solidFill>
                            <a:prstClr val="black"/>
                          </a:solidFill>
                          <a:effectLst/>
                          <a:uLnTx/>
                          <a:uFillTx/>
                          <a:latin typeface="+mn-lt"/>
                          <a:ea typeface="+mn-ea"/>
                          <a:cs typeface="+mn-cs"/>
                        </a:rPr>
                        <a:t> 
 Saludo ang TGP sa ating mga pang araw-araw na mga bayani! Salamat sa inyong pagiging TGPagtaggol ng mamamayang Pilipino.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26417543"/>
                  </a:ext>
                </a:extLst>
              </a:tr>
            </a:tbl>
          </a:graphicData>
        </a:graphic>
      </p:graphicFrame>
      <p:sp>
        <p:nvSpPr>
          <p:cNvPr id="4" name="Text Placeholder 3">
            <a:extLst>
              <a:ext uri="{FF2B5EF4-FFF2-40B4-BE49-F238E27FC236}">
                <a16:creationId xmlns:a16="http://schemas.microsoft.com/office/drawing/2014/main" id="{6D61C012-02F8-43BA-AF4E-36F771234372}"/>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3191917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B2C6D-3C07-49F2-B5D2-1C918F374839}"/>
              </a:ext>
            </a:extLst>
          </p:cNvPr>
          <p:cNvSpPr>
            <a:spLocks noGrp="1"/>
          </p:cNvSpPr>
          <p:nvPr>
            <p:ph type="title"/>
          </p:nvPr>
        </p:nvSpPr>
        <p:spPr/>
        <p:txBody>
          <a:bodyPr/>
          <a:lstStyle/>
          <a:p>
            <a:r>
              <a:rPr lang="en-US"/>
              <a:t>Facebook Own Posts Table | TGP The Generics Pharmacy - 11 of 26</a:t>
            </a:r>
          </a:p>
        </p:txBody>
      </p:sp>
      <p:graphicFrame>
        <p:nvGraphicFramePr>
          <p:cNvPr id="5" name="Table Placeholder 4">
            <a:extLst>
              <a:ext uri="{FF2B5EF4-FFF2-40B4-BE49-F238E27FC236}">
                <a16:creationId xmlns:a16="http://schemas.microsoft.com/office/drawing/2014/main" id="{B2FEDF95-4E41-42B9-B917-63E23969CEE9}"/>
              </a:ext>
            </a:extLst>
          </p:cNvPr>
          <p:cNvGraphicFramePr>
            <a:graphicFrameLocks noGrp="1"/>
          </p:cNvGraphicFramePr>
          <p:nvPr>
            <p:ph type="tbl" sz="quarter" idx="13"/>
            <p:extLst>
              <p:ext uri="{D42A27DB-BD31-4B8C-83A1-F6EECF244321}">
                <p14:modId xmlns:p14="http://schemas.microsoft.com/office/powerpoint/2010/main" val="2885151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18919944"/>
                    </a:ext>
                  </a:extLst>
                </a:gridCol>
                <a:gridCol w="246888">
                  <a:extLst>
                    <a:ext uri="{9D8B030D-6E8A-4147-A177-3AD203B41FA5}">
                      <a16:colId xmlns:a16="http://schemas.microsoft.com/office/drawing/2014/main" val="4133254685"/>
                    </a:ext>
                  </a:extLst>
                </a:gridCol>
                <a:gridCol w="246888">
                  <a:extLst>
                    <a:ext uri="{9D8B030D-6E8A-4147-A177-3AD203B41FA5}">
                      <a16:colId xmlns:a16="http://schemas.microsoft.com/office/drawing/2014/main" val="3728192400"/>
                    </a:ext>
                  </a:extLst>
                </a:gridCol>
                <a:gridCol w="246888">
                  <a:extLst>
                    <a:ext uri="{9D8B030D-6E8A-4147-A177-3AD203B41FA5}">
                      <a16:colId xmlns:a16="http://schemas.microsoft.com/office/drawing/2014/main" val="4120148347"/>
                    </a:ext>
                  </a:extLst>
                </a:gridCol>
                <a:gridCol w="246888">
                  <a:extLst>
                    <a:ext uri="{9D8B030D-6E8A-4147-A177-3AD203B41FA5}">
                      <a16:colId xmlns:a16="http://schemas.microsoft.com/office/drawing/2014/main" val="1093496589"/>
                    </a:ext>
                  </a:extLst>
                </a:gridCol>
                <a:gridCol w="246888">
                  <a:extLst>
                    <a:ext uri="{9D8B030D-6E8A-4147-A177-3AD203B41FA5}">
                      <a16:colId xmlns:a16="http://schemas.microsoft.com/office/drawing/2014/main" val="1266698340"/>
                    </a:ext>
                  </a:extLst>
                </a:gridCol>
                <a:gridCol w="246888">
                  <a:extLst>
                    <a:ext uri="{9D8B030D-6E8A-4147-A177-3AD203B41FA5}">
                      <a16:colId xmlns:a16="http://schemas.microsoft.com/office/drawing/2014/main" val="1053334316"/>
                    </a:ext>
                  </a:extLst>
                </a:gridCol>
                <a:gridCol w="246888">
                  <a:extLst>
                    <a:ext uri="{9D8B030D-6E8A-4147-A177-3AD203B41FA5}">
                      <a16:colId xmlns:a16="http://schemas.microsoft.com/office/drawing/2014/main" val="870493081"/>
                    </a:ext>
                  </a:extLst>
                </a:gridCol>
                <a:gridCol w="246888">
                  <a:extLst>
                    <a:ext uri="{9D8B030D-6E8A-4147-A177-3AD203B41FA5}">
                      <a16:colId xmlns:a16="http://schemas.microsoft.com/office/drawing/2014/main" val="1294450915"/>
                    </a:ext>
                  </a:extLst>
                </a:gridCol>
                <a:gridCol w="246888">
                  <a:extLst>
                    <a:ext uri="{9D8B030D-6E8A-4147-A177-3AD203B41FA5}">
                      <a16:colId xmlns:a16="http://schemas.microsoft.com/office/drawing/2014/main" val="2073627819"/>
                    </a:ext>
                  </a:extLst>
                </a:gridCol>
                <a:gridCol w="246888">
                  <a:extLst>
                    <a:ext uri="{9D8B030D-6E8A-4147-A177-3AD203B41FA5}">
                      <a16:colId xmlns:a16="http://schemas.microsoft.com/office/drawing/2014/main" val="801439496"/>
                    </a:ext>
                  </a:extLst>
                </a:gridCol>
                <a:gridCol w="246888">
                  <a:extLst>
                    <a:ext uri="{9D8B030D-6E8A-4147-A177-3AD203B41FA5}">
                      <a16:colId xmlns:a16="http://schemas.microsoft.com/office/drawing/2014/main" val="2580721167"/>
                    </a:ext>
                  </a:extLst>
                </a:gridCol>
                <a:gridCol w="246888">
                  <a:extLst>
                    <a:ext uri="{9D8B030D-6E8A-4147-A177-3AD203B41FA5}">
                      <a16:colId xmlns:a16="http://schemas.microsoft.com/office/drawing/2014/main" val="501753678"/>
                    </a:ext>
                  </a:extLst>
                </a:gridCol>
                <a:gridCol w="246888">
                  <a:extLst>
                    <a:ext uri="{9D8B030D-6E8A-4147-A177-3AD203B41FA5}">
                      <a16:colId xmlns:a16="http://schemas.microsoft.com/office/drawing/2014/main" val="612252500"/>
                    </a:ext>
                  </a:extLst>
                </a:gridCol>
                <a:gridCol w="246888">
                  <a:extLst>
                    <a:ext uri="{9D8B030D-6E8A-4147-A177-3AD203B41FA5}">
                      <a16:colId xmlns:a16="http://schemas.microsoft.com/office/drawing/2014/main" val="1334219540"/>
                    </a:ext>
                  </a:extLst>
                </a:gridCol>
                <a:gridCol w="246888">
                  <a:extLst>
                    <a:ext uri="{9D8B030D-6E8A-4147-A177-3AD203B41FA5}">
                      <a16:colId xmlns:a16="http://schemas.microsoft.com/office/drawing/2014/main" val="292775169"/>
                    </a:ext>
                  </a:extLst>
                </a:gridCol>
                <a:gridCol w="246888">
                  <a:extLst>
                    <a:ext uri="{9D8B030D-6E8A-4147-A177-3AD203B41FA5}">
                      <a16:colId xmlns:a16="http://schemas.microsoft.com/office/drawing/2014/main" val="2636349476"/>
                    </a:ext>
                  </a:extLst>
                </a:gridCol>
                <a:gridCol w="246888">
                  <a:extLst>
                    <a:ext uri="{9D8B030D-6E8A-4147-A177-3AD203B41FA5}">
                      <a16:colId xmlns:a16="http://schemas.microsoft.com/office/drawing/2014/main" val="3279050145"/>
                    </a:ext>
                  </a:extLst>
                </a:gridCol>
                <a:gridCol w="246888">
                  <a:extLst>
                    <a:ext uri="{9D8B030D-6E8A-4147-A177-3AD203B41FA5}">
                      <a16:colId xmlns:a16="http://schemas.microsoft.com/office/drawing/2014/main" val="1231693010"/>
                    </a:ext>
                  </a:extLst>
                </a:gridCol>
                <a:gridCol w="246888">
                  <a:extLst>
                    <a:ext uri="{9D8B030D-6E8A-4147-A177-3AD203B41FA5}">
                      <a16:colId xmlns:a16="http://schemas.microsoft.com/office/drawing/2014/main" val="3373451675"/>
                    </a:ext>
                  </a:extLst>
                </a:gridCol>
                <a:gridCol w="246888">
                  <a:extLst>
                    <a:ext uri="{9D8B030D-6E8A-4147-A177-3AD203B41FA5}">
                      <a16:colId xmlns:a16="http://schemas.microsoft.com/office/drawing/2014/main" val="3416663489"/>
                    </a:ext>
                  </a:extLst>
                </a:gridCol>
                <a:gridCol w="246888">
                  <a:extLst>
                    <a:ext uri="{9D8B030D-6E8A-4147-A177-3AD203B41FA5}">
                      <a16:colId xmlns:a16="http://schemas.microsoft.com/office/drawing/2014/main" val="1551820856"/>
                    </a:ext>
                  </a:extLst>
                </a:gridCol>
                <a:gridCol w="246888">
                  <a:extLst>
                    <a:ext uri="{9D8B030D-6E8A-4147-A177-3AD203B41FA5}">
                      <a16:colId xmlns:a16="http://schemas.microsoft.com/office/drawing/2014/main" val="1979033577"/>
                    </a:ext>
                  </a:extLst>
                </a:gridCol>
                <a:gridCol w="246888">
                  <a:extLst>
                    <a:ext uri="{9D8B030D-6E8A-4147-A177-3AD203B41FA5}">
                      <a16:colId xmlns:a16="http://schemas.microsoft.com/office/drawing/2014/main" val="208634602"/>
                    </a:ext>
                  </a:extLst>
                </a:gridCol>
                <a:gridCol w="246888">
                  <a:extLst>
                    <a:ext uri="{9D8B030D-6E8A-4147-A177-3AD203B41FA5}">
                      <a16:colId xmlns:a16="http://schemas.microsoft.com/office/drawing/2014/main" val="3884222766"/>
                    </a:ext>
                  </a:extLst>
                </a:gridCol>
                <a:gridCol w="246888">
                  <a:extLst>
                    <a:ext uri="{9D8B030D-6E8A-4147-A177-3AD203B41FA5}">
                      <a16:colId xmlns:a16="http://schemas.microsoft.com/office/drawing/2014/main" val="2828402365"/>
                    </a:ext>
                  </a:extLst>
                </a:gridCol>
                <a:gridCol w="246888">
                  <a:extLst>
                    <a:ext uri="{9D8B030D-6E8A-4147-A177-3AD203B41FA5}">
                      <a16:colId xmlns:a16="http://schemas.microsoft.com/office/drawing/2014/main" val="2227222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84673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- 2018-08-24 17:52:07 </a:t>
                      </a:r>
                      <a:r>
                        <a:rPr kumimoji="0" lang="en-US" sz="1000" b="0" i="0" u="none" strike="noStrike" kern="1200" cap="none" spc="0" normalizeH="0" baseline="0" noProof="0">
                          <a:ln>
                            <a:noFill/>
                          </a:ln>
                          <a:solidFill>
                            <a:prstClr val="black"/>
                          </a:solidFill>
                          <a:effectLst/>
                          <a:uLnTx/>
                          <a:uFillTx/>
                          <a:latin typeface="+mn-lt"/>
                          <a:ea typeface="+mn-ea"/>
                          <a:cs typeface="+mn-cs"/>
                        </a:rPr>
                        <a:t> 
 Pagdating sa gamot, magtiwala diyan sa tapat. Tapat sa galing, tapat sa halaga, at syempre, tapat sa'yo!
TGP ang TGPagpagaling ng Pilipinas!
ASC Ref.: T031N042018T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30188375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7237257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7198872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74902479"/>
                  </a:ext>
                </a:extLst>
              </a:tr>
            </a:tbl>
          </a:graphicData>
        </a:graphic>
      </p:graphicFrame>
      <p:sp>
        <p:nvSpPr>
          <p:cNvPr id="4" name="Text Placeholder 3">
            <a:extLst>
              <a:ext uri="{FF2B5EF4-FFF2-40B4-BE49-F238E27FC236}">
                <a16:creationId xmlns:a16="http://schemas.microsoft.com/office/drawing/2014/main" id="{7C7B775B-19B1-42D0-9228-8A8543BE52DD}"/>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1634480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0226A-2683-4631-A80B-116A8B3C501A}"/>
              </a:ext>
            </a:extLst>
          </p:cNvPr>
          <p:cNvSpPr>
            <a:spLocks noGrp="1"/>
          </p:cNvSpPr>
          <p:nvPr>
            <p:ph type="title"/>
          </p:nvPr>
        </p:nvSpPr>
        <p:spPr/>
        <p:txBody>
          <a:bodyPr/>
          <a:lstStyle/>
          <a:p>
            <a:r>
              <a:rPr lang="en-US"/>
              <a:t>Facebook Own Posts Table | TGP The Generics Pharmacy - 12 of 26</a:t>
            </a:r>
          </a:p>
        </p:txBody>
      </p:sp>
      <p:graphicFrame>
        <p:nvGraphicFramePr>
          <p:cNvPr id="5" name="Table Placeholder 4">
            <a:extLst>
              <a:ext uri="{FF2B5EF4-FFF2-40B4-BE49-F238E27FC236}">
                <a16:creationId xmlns:a16="http://schemas.microsoft.com/office/drawing/2014/main" id="{9546C4E0-43CB-4C8A-9821-19E891B5D892}"/>
              </a:ext>
            </a:extLst>
          </p:cNvPr>
          <p:cNvGraphicFramePr>
            <a:graphicFrameLocks noGrp="1"/>
          </p:cNvGraphicFramePr>
          <p:nvPr>
            <p:ph type="tbl" sz="quarter" idx="13"/>
            <p:extLst>
              <p:ext uri="{D42A27DB-BD31-4B8C-83A1-F6EECF244321}">
                <p14:modId xmlns:p14="http://schemas.microsoft.com/office/powerpoint/2010/main" val="246966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98700060"/>
                    </a:ext>
                  </a:extLst>
                </a:gridCol>
                <a:gridCol w="246888">
                  <a:extLst>
                    <a:ext uri="{9D8B030D-6E8A-4147-A177-3AD203B41FA5}">
                      <a16:colId xmlns:a16="http://schemas.microsoft.com/office/drawing/2014/main" val="147632995"/>
                    </a:ext>
                  </a:extLst>
                </a:gridCol>
                <a:gridCol w="246888">
                  <a:extLst>
                    <a:ext uri="{9D8B030D-6E8A-4147-A177-3AD203B41FA5}">
                      <a16:colId xmlns:a16="http://schemas.microsoft.com/office/drawing/2014/main" val="2529500111"/>
                    </a:ext>
                  </a:extLst>
                </a:gridCol>
                <a:gridCol w="246888">
                  <a:extLst>
                    <a:ext uri="{9D8B030D-6E8A-4147-A177-3AD203B41FA5}">
                      <a16:colId xmlns:a16="http://schemas.microsoft.com/office/drawing/2014/main" val="1907930477"/>
                    </a:ext>
                  </a:extLst>
                </a:gridCol>
                <a:gridCol w="246888">
                  <a:extLst>
                    <a:ext uri="{9D8B030D-6E8A-4147-A177-3AD203B41FA5}">
                      <a16:colId xmlns:a16="http://schemas.microsoft.com/office/drawing/2014/main" val="2111241001"/>
                    </a:ext>
                  </a:extLst>
                </a:gridCol>
                <a:gridCol w="246888">
                  <a:extLst>
                    <a:ext uri="{9D8B030D-6E8A-4147-A177-3AD203B41FA5}">
                      <a16:colId xmlns:a16="http://schemas.microsoft.com/office/drawing/2014/main" val="4147461884"/>
                    </a:ext>
                  </a:extLst>
                </a:gridCol>
                <a:gridCol w="246888">
                  <a:extLst>
                    <a:ext uri="{9D8B030D-6E8A-4147-A177-3AD203B41FA5}">
                      <a16:colId xmlns:a16="http://schemas.microsoft.com/office/drawing/2014/main" val="1672675520"/>
                    </a:ext>
                  </a:extLst>
                </a:gridCol>
                <a:gridCol w="246888">
                  <a:extLst>
                    <a:ext uri="{9D8B030D-6E8A-4147-A177-3AD203B41FA5}">
                      <a16:colId xmlns:a16="http://schemas.microsoft.com/office/drawing/2014/main" val="3680480792"/>
                    </a:ext>
                  </a:extLst>
                </a:gridCol>
                <a:gridCol w="246888">
                  <a:extLst>
                    <a:ext uri="{9D8B030D-6E8A-4147-A177-3AD203B41FA5}">
                      <a16:colId xmlns:a16="http://schemas.microsoft.com/office/drawing/2014/main" val="1230452540"/>
                    </a:ext>
                  </a:extLst>
                </a:gridCol>
                <a:gridCol w="246888">
                  <a:extLst>
                    <a:ext uri="{9D8B030D-6E8A-4147-A177-3AD203B41FA5}">
                      <a16:colId xmlns:a16="http://schemas.microsoft.com/office/drawing/2014/main" val="1156195648"/>
                    </a:ext>
                  </a:extLst>
                </a:gridCol>
                <a:gridCol w="246888">
                  <a:extLst>
                    <a:ext uri="{9D8B030D-6E8A-4147-A177-3AD203B41FA5}">
                      <a16:colId xmlns:a16="http://schemas.microsoft.com/office/drawing/2014/main" val="657437573"/>
                    </a:ext>
                  </a:extLst>
                </a:gridCol>
                <a:gridCol w="246888">
                  <a:extLst>
                    <a:ext uri="{9D8B030D-6E8A-4147-A177-3AD203B41FA5}">
                      <a16:colId xmlns:a16="http://schemas.microsoft.com/office/drawing/2014/main" val="782217464"/>
                    </a:ext>
                  </a:extLst>
                </a:gridCol>
                <a:gridCol w="246888">
                  <a:extLst>
                    <a:ext uri="{9D8B030D-6E8A-4147-A177-3AD203B41FA5}">
                      <a16:colId xmlns:a16="http://schemas.microsoft.com/office/drawing/2014/main" val="1296148384"/>
                    </a:ext>
                  </a:extLst>
                </a:gridCol>
                <a:gridCol w="246888">
                  <a:extLst>
                    <a:ext uri="{9D8B030D-6E8A-4147-A177-3AD203B41FA5}">
                      <a16:colId xmlns:a16="http://schemas.microsoft.com/office/drawing/2014/main" val="295780956"/>
                    </a:ext>
                  </a:extLst>
                </a:gridCol>
                <a:gridCol w="246888">
                  <a:extLst>
                    <a:ext uri="{9D8B030D-6E8A-4147-A177-3AD203B41FA5}">
                      <a16:colId xmlns:a16="http://schemas.microsoft.com/office/drawing/2014/main" val="2029909979"/>
                    </a:ext>
                  </a:extLst>
                </a:gridCol>
                <a:gridCol w="246888">
                  <a:extLst>
                    <a:ext uri="{9D8B030D-6E8A-4147-A177-3AD203B41FA5}">
                      <a16:colId xmlns:a16="http://schemas.microsoft.com/office/drawing/2014/main" val="4260583303"/>
                    </a:ext>
                  </a:extLst>
                </a:gridCol>
                <a:gridCol w="246888">
                  <a:extLst>
                    <a:ext uri="{9D8B030D-6E8A-4147-A177-3AD203B41FA5}">
                      <a16:colId xmlns:a16="http://schemas.microsoft.com/office/drawing/2014/main" val="178848329"/>
                    </a:ext>
                  </a:extLst>
                </a:gridCol>
                <a:gridCol w="246888">
                  <a:extLst>
                    <a:ext uri="{9D8B030D-6E8A-4147-A177-3AD203B41FA5}">
                      <a16:colId xmlns:a16="http://schemas.microsoft.com/office/drawing/2014/main" val="1063056270"/>
                    </a:ext>
                  </a:extLst>
                </a:gridCol>
                <a:gridCol w="246888">
                  <a:extLst>
                    <a:ext uri="{9D8B030D-6E8A-4147-A177-3AD203B41FA5}">
                      <a16:colId xmlns:a16="http://schemas.microsoft.com/office/drawing/2014/main" val="36072133"/>
                    </a:ext>
                  </a:extLst>
                </a:gridCol>
                <a:gridCol w="246888">
                  <a:extLst>
                    <a:ext uri="{9D8B030D-6E8A-4147-A177-3AD203B41FA5}">
                      <a16:colId xmlns:a16="http://schemas.microsoft.com/office/drawing/2014/main" val="1519610081"/>
                    </a:ext>
                  </a:extLst>
                </a:gridCol>
                <a:gridCol w="246888">
                  <a:extLst>
                    <a:ext uri="{9D8B030D-6E8A-4147-A177-3AD203B41FA5}">
                      <a16:colId xmlns:a16="http://schemas.microsoft.com/office/drawing/2014/main" val="2715971190"/>
                    </a:ext>
                  </a:extLst>
                </a:gridCol>
                <a:gridCol w="246888">
                  <a:extLst>
                    <a:ext uri="{9D8B030D-6E8A-4147-A177-3AD203B41FA5}">
                      <a16:colId xmlns:a16="http://schemas.microsoft.com/office/drawing/2014/main" val="3254939976"/>
                    </a:ext>
                  </a:extLst>
                </a:gridCol>
                <a:gridCol w="246888">
                  <a:extLst>
                    <a:ext uri="{9D8B030D-6E8A-4147-A177-3AD203B41FA5}">
                      <a16:colId xmlns:a16="http://schemas.microsoft.com/office/drawing/2014/main" val="654124079"/>
                    </a:ext>
                  </a:extLst>
                </a:gridCol>
                <a:gridCol w="246888">
                  <a:extLst>
                    <a:ext uri="{9D8B030D-6E8A-4147-A177-3AD203B41FA5}">
                      <a16:colId xmlns:a16="http://schemas.microsoft.com/office/drawing/2014/main" val="246891664"/>
                    </a:ext>
                  </a:extLst>
                </a:gridCol>
                <a:gridCol w="246888">
                  <a:extLst>
                    <a:ext uri="{9D8B030D-6E8A-4147-A177-3AD203B41FA5}">
                      <a16:colId xmlns:a16="http://schemas.microsoft.com/office/drawing/2014/main" val="3436647498"/>
                    </a:ext>
                  </a:extLst>
                </a:gridCol>
                <a:gridCol w="246888">
                  <a:extLst>
                    <a:ext uri="{9D8B030D-6E8A-4147-A177-3AD203B41FA5}">
                      <a16:colId xmlns:a16="http://schemas.microsoft.com/office/drawing/2014/main" val="402644359"/>
                    </a:ext>
                  </a:extLst>
                </a:gridCol>
                <a:gridCol w="246888">
                  <a:extLst>
                    <a:ext uri="{9D8B030D-6E8A-4147-A177-3AD203B41FA5}">
                      <a16:colId xmlns:a16="http://schemas.microsoft.com/office/drawing/2014/main" val="1176899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37075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- 2018-08-24 12:00:01 </a:t>
                      </a:r>
                      <a:r>
                        <a:rPr kumimoji="0" lang="en-US" sz="1000" b="0" i="0" u="none" strike="noStrike" kern="1200" cap="none" spc="0" normalizeH="0" baseline="0" noProof="0">
                          <a:ln>
                            <a:noFill/>
                          </a:ln>
                          <a:solidFill>
                            <a:prstClr val="black"/>
                          </a:solidFill>
                          <a:effectLst/>
                          <a:uLnTx/>
                          <a:uFillTx/>
                          <a:latin typeface="+mn-lt"/>
                          <a:ea typeface="+mn-ea"/>
                          <a:cs typeface="+mn-cs"/>
                        </a:rPr>
                        <a:t> 
 Alam nyo ba kung sano sa wikang Filipino ang mga sumusunod na parte ng katawan?
Ilagay ang inyong sagot sa ibaba! (Other Filipino dialects can be accepted!)
Maligayang Buwan ng Wika!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79684385"/>
                  </a:ext>
                </a:extLst>
              </a:tr>
            </a:tbl>
          </a:graphicData>
        </a:graphic>
      </p:graphicFrame>
      <p:sp>
        <p:nvSpPr>
          <p:cNvPr id="4" name="Text Placeholder 3">
            <a:extLst>
              <a:ext uri="{FF2B5EF4-FFF2-40B4-BE49-F238E27FC236}">
                <a16:creationId xmlns:a16="http://schemas.microsoft.com/office/drawing/2014/main" id="{0D8DDA59-6E3E-4553-A9D6-15B62332B747}"/>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7116706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4F02D-3FDC-4447-A7FA-2A8E745C3BB4}"/>
              </a:ext>
            </a:extLst>
          </p:cNvPr>
          <p:cNvSpPr>
            <a:spLocks noGrp="1"/>
          </p:cNvSpPr>
          <p:nvPr>
            <p:ph type="title"/>
          </p:nvPr>
        </p:nvSpPr>
        <p:spPr/>
        <p:txBody>
          <a:bodyPr/>
          <a:lstStyle/>
          <a:p>
            <a:r>
              <a:rPr lang="en-US"/>
              <a:t>Facebook Own Posts Table | TGP The Generics Pharmacy - 13 of 26</a:t>
            </a:r>
          </a:p>
        </p:txBody>
      </p:sp>
      <p:graphicFrame>
        <p:nvGraphicFramePr>
          <p:cNvPr id="5" name="Table Placeholder 4">
            <a:extLst>
              <a:ext uri="{FF2B5EF4-FFF2-40B4-BE49-F238E27FC236}">
                <a16:creationId xmlns:a16="http://schemas.microsoft.com/office/drawing/2014/main" id="{E7ACB9EC-F3D7-4B4D-BB01-A30148AAF11A}"/>
              </a:ext>
            </a:extLst>
          </p:cNvPr>
          <p:cNvGraphicFramePr>
            <a:graphicFrameLocks noGrp="1"/>
          </p:cNvGraphicFramePr>
          <p:nvPr>
            <p:ph type="tbl" sz="quarter" idx="13"/>
            <p:extLst>
              <p:ext uri="{D42A27DB-BD31-4B8C-83A1-F6EECF244321}">
                <p14:modId xmlns:p14="http://schemas.microsoft.com/office/powerpoint/2010/main" val="2509986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92291208"/>
                    </a:ext>
                  </a:extLst>
                </a:gridCol>
                <a:gridCol w="246888">
                  <a:extLst>
                    <a:ext uri="{9D8B030D-6E8A-4147-A177-3AD203B41FA5}">
                      <a16:colId xmlns:a16="http://schemas.microsoft.com/office/drawing/2014/main" val="43493607"/>
                    </a:ext>
                  </a:extLst>
                </a:gridCol>
                <a:gridCol w="246888">
                  <a:extLst>
                    <a:ext uri="{9D8B030D-6E8A-4147-A177-3AD203B41FA5}">
                      <a16:colId xmlns:a16="http://schemas.microsoft.com/office/drawing/2014/main" val="1558700396"/>
                    </a:ext>
                  </a:extLst>
                </a:gridCol>
                <a:gridCol w="246888">
                  <a:extLst>
                    <a:ext uri="{9D8B030D-6E8A-4147-A177-3AD203B41FA5}">
                      <a16:colId xmlns:a16="http://schemas.microsoft.com/office/drawing/2014/main" val="1342426500"/>
                    </a:ext>
                  </a:extLst>
                </a:gridCol>
                <a:gridCol w="246888">
                  <a:extLst>
                    <a:ext uri="{9D8B030D-6E8A-4147-A177-3AD203B41FA5}">
                      <a16:colId xmlns:a16="http://schemas.microsoft.com/office/drawing/2014/main" val="3638603545"/>
                    </a:ext>
                  </a:extLst>
                </a:gridCol>
                <a:gridCol w="246888">
                  <a:extLst>
                    <a:ext uri="{9D8B030D-6E8A-4147-A177-3AD203B41FA5}">
                      <a16:colId xmlns:a16="http://schemas.microsoft.com/office/drawing/2014/main" val="3421145119"/>
                    </a:ext>
                  </a:extLst>
                </a:gridCol>
                <a:gridCol w="246888">
                  <a:extLst>
                    <a:ext uri="{9D8B030D-6E8A-4147-A177-3AD203B41FA5}">
                      <a16:colId xmlns:a16="http://schemas.microsoft.com/office/drawing/2014/main" val="723647501"/>
                    </a:ext>
                  </a:extLst>
                </a:gridCol>
                <a:gridCol w="246888">
                  <a:extLst>
                    <a:ext uri="{9D8B030D-6E8A-4147-A177-3AD203B41FA5}">
                      <a16:colId xmlns:a16="http://schemas.microsoft.com/office/drawing/2014/main" val="2592223813"/>
                    </a:ext>
                  </a:extLst>
                </a:gridCol>
                <a:gridCol w="246888">
                  <a:extLst>
                    <a:ext uri="{9D8B030D-6E8A-4147-A177-3AD203B41FA5}">
                      <a16:colId xmlns:a16="http://schemas.microsoft.com/office/drawing/2014/main" val="571753073"/>
                    </a:ext>
                  </a:extLst>
                </a:gridCol>
                <a:gridCol w="246888">
                  <a:extLst>
                    <a:ext uri="{9D8B030D-6E8A-4147-A177-3AD203B41FA5}">
                      <a16:colId xmlns:a16="http://schemas.microsoft.com/office/drawing/2014/main" val="1533857706"/>
                    </a:ext>
                  </a:extLst>
                </a:gridCol>
                <a:gridCol w="246888">
                  <a:extLst>
                    <a:ext uri="{9D8B030D-6E8A-4147-A177-3AD203B41FA5}">
                      <a16:colId xmlns:a16="http://schemas.microsoft.com/office/drawing/2014/main" val="4017086333"/>
                    </a:ext>
                  </a:extLst>
                </a:gridCol>
                <a:gridCol w="246888">
                  <a:extLst>
                    <a:ext uri="{9D8B030D-6E8A-4147-A177-3AD203B41FA5}">
                      <a16:colId xmlns:a16="http://schemas.microsoft.com/office/drawing/2014/main" val="1969667604"/>
                    </a:ext>
                  </a:extLst>
                </a:gridCol>
                <a:gridCol w="246888">
                  <a:extLst>
                    <a:ext uri="{9D8B030D-6E8A-4147-A177-3AD203B41FA5}">
                      <a16:colId xmlns:a16="http://schemas.microsoft.com/office/drawing/2014/main" val="700386777"/>
                    </a:ext>
                  </a:extLst>
                </a:gridCol>
                <a:gridCol w="246888">
                  <a:extLst>
                    <a:ext uri="{9D8B030D-6E8A-4147-A177-3AD203B41FA5}">
                      <a16:colId xmlns:a16="http://schemas.microsoft.com/office/drawing/2014/main" val="1609364037"/>
                    </a:ext>
                  </a:extLst>
                </a:gridCol>
                <a:gridCol w="246888">
                  <a:extLst>
                    <a:ext uri="{9D8B030D-6E8A-4147-A177-3AD203B41FA5}">
                      <a16:colId xmlns:a16="http://schemas.microsoft.com/office/drawing/2014/main" val="1286807622"/>
                    </a:ext>
                  </a:extLst>
                </a:gridCol>
                <a:gridCol w="246888">
                  <a:extLst>
                    <a:ext uri="{9D8B030D-6E8A-4147-A177-3AD203B41FA5}">
                      <a16:colId xmlns:a16="http://schemas.microsoft.com/office/drawing/2014/main" val="1723470120"/>
                    </a:ext>
                  </a:extLst>
                </a:gridCol>
                <a:gridCol w="246888">
                  <a:extLst>
                    <a:ext uri="{9D8B030D-6E8A-4147-A177-3AD203B41FA5}">
                      <a16:colId xmlns:a16="http://schemas.microsoft.com/office/drawing/2014/main" val="3309150589"/>
                    </a:ext>
                  </a:extLst>
                </a:gridCol>
                <a:gridCol w="246888">
                  <a:extLst>
                    <a:ext uri="{9D8B030D-6E8A-4147-A177-3AD203B41FA5}">
                      <a16:colId xmlns:a16="http://schemas.microsoft.com/office/drawing/2014/main" val="1700373504"/>
                    </a:ext>
                  </a:extLst>
                </a:gridCol>
                <a:gridCol w="246888">
                  <a:extLst>
                    <a:ext uri="{9D8B030D-6E8A-4147-A177-3AD203B41FA5}">
                      <a16:colId xmlns:a16="http://schemas.microsoft.com/office/drawing/2014/main" val="2313300563"/>
                    </a:ext>
                  </a:extLst>
                </a:gridCol>
                <a:gridCol w="246888">
                  <a:extLst>
                    <a:ext uri="{9D8B030D-6E8A-4147-A177-3AD203B41FA5}">
                      <a16:colId xmlns:a16="http://schemas.microsoft.com/office/drawing/2014/main" val="21339500"/>
                    </a:ext>
                  </a:extLst>
                </a:gridCol>
                <a:gridCol w="246888">
                  <a:extLst>
                    <a:ext uri="{9D8B030D-6E8A-4147-A177-3AD203B41FA5}">
                      <a16:colId xmlns:a16="http://schemas.microsoft.com/office/drawing/2014/main" val="3558330286"/>
                    </a:ext>
                  </a:extLst>
                </a:gridCol>
                <a:gridCol w="246888">
                  <a:extLst>
                    <a:ext uri="{9D8B030D-6E8A-4147-A177-3AD203B41FA5}">
                      <a16:colId xmlns:a16="http://schemas.microsoft.com/office/drawing/2014/main" val="1948325344"/>
                    </a:ext>
                  </a:extLst>
                </a:gridCol>
                <a:gridCol w="246888">
                  <a:extLst>
                    <a:ext uri="{9D8B030D-6E8A-4147-A177-3AD203B41FA5}">
                      <a16:colId xmlns:a16="http://schemas.microsoft.com/office/drawing/2014/main" val="2079337181"/>
                    </a:ext>
                  </a:extLst>
                </a:gridCol>
                <a:gridCol w="246888">
                  <a:extLst>
                    <a:ext uri="{9D8B030D-6E8A-4147-A177-3AD203B41FA5}">
                      <a16:colId xmlns:a16="http://schemas.microsoft.com/office/drawing/2014/main" val="1214523018"/>
                    </a:ext>
                  </a:extLst>
                </a:gridCol>
                <a:gridCol w="246888">
                  <a:extLst>
                    <a:ext uri="{9D8B030D-6E8A-4147-A177-3AD203B41FA5}">
                      <a16:colId xmlns:a16="http://schemas.microsoft.com/office/drawing/2014/main" val="3524206160"/>
                    </a:ext>
                  </a:extLst>
                </a:gridCol>
                <a:gridCol w="246888">
                  <a:extLst>
                    <a:ext uri="{9D8B030D-6E8A-4147-A177-3AD203B41FA5}">
                      <a16:colId xmlns:a16="http://schemas.microsoft.com/office/drawing/2014/main" val="4253448787"/>
                    </a:ext>
                  </a:extLst>
                </a:gridCol>
                <a:gridCol w="246888">
                  <a:extLst>
                    <a:ext uri="{9D8B030D-6E8A-4147-A177-3AD203B41FA5}">
                      <a16:colId xmlns:a16="http://schemas.microsoft.com/office/drawing/2014/main" val="2428108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60987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- 2018-08-21 12:00:01 </a:t>
                      </a:r>
                      <a:r>
                        <a:rPr kumimoji="0" lang="en-US" sz="1000" b="0" i="0" u="none" strike="noStrike" kern="1200" cap="none" spc="0" normalizeH="0" baseline="0" noProof="0">
                          <a:ln>
                            <a:noFill/>
                          </a:ln>
                          <a:solidFill>
                            <a:prstClr val="black"/>
                          </a:solidFill>
                          <a:effectLst/>
                          <a:uLnTx/>
                          <a:uFillTx/>
                          <a:latin typeface="+mn-lt"/>
                          <a:ea typeface="+mn-ea"/>
                          <a:cs typeface="+mn-cs"/>
                        </a:rPr>
                        <a:t> 
 Al-adha Mubarak! 
Sending you greetings of love, joy and peace, and wishing good health upon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83789233"/>
                  </a:ext>
                </a:extLst>
              </a:tr>
            </a:tbl>
          </a:graphicData>
        </a:graphic>
      </p:graphicFrame>
      <p:sp>
        <p:nvSpPr>
          <p:cNvPr id="4" name="Text Placeholder 3">
            <a:extLst>
              <a:ext uri="{FF2B5EF4-FFF2-40B4-BE49-F238E27FC236}">
                <a16:creationId xmlns:a16="http://schemas.microsoft.com/office/drawing/2014/main" id="{90891F63-0D57-408D-B308-10B9C0272C26}"/>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2613805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8C199-CC93-4F60-B80E-4FE6FD9CB7AE}"/>
              </a:ext>
            </a:extLst>
          </p:cNvPr>
          <p:cNvSpPr>
            <a:spLocks noGrp="1"/>
          </p:cNvSpPr>
          <p:nvPr>
            <p:ph type="title"/>
          </p:nvPr>
        </p:nvSpPr>
        <p:spPr/>
        <p:txBody>
          <a:bodyPr/>
          <a:lstStyle/>
          <a:p>
            <a:r>
              <a:rPr lang="en-US"/>
              <a:t>Facebook Own Posts Table | TGP The Generics Pharmacy - 14 of 26</a:t>
            </a:r>
          </a:p>
        </p:txBody>
      </p:sp>
      <p:graphicFrame>
        <p:nvGraphicFramePr>
          <p:cNvPr id="5" name="Table Placeholder 4">
            <a:extLst>
              <a:ext uri="{FF2B5EF4-FFF2-40B4-BE49-F238E27FC236}">
                <a16:creationId xmlns:a16="http://schemas.microsoft.com/office/drawing/2014/main" id="{28DFDF64-C901-4930-AC6A-ADF06110EC9E}"/>
              </a:ext>
            </a:extLst>
          </p:cNvPr>
          <p:cNvGraphicFramePr>
            <a:graphicFrameLocks noGrp="1"/>
          </p:cNvGraphicFramePr>
          <p:nvPr>
            <p:ph type="tbl" sz="quarter" idx="13"/>
            <p:extLst>
              <p:ext uri="{D42A27DB-BD31-4B8C-83A1-F6EECF244321}">
                <p14:modId xmlns:p14="http://schemas.microsoft.com/office/powerpoint/2010/main" val="1290089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46455074"/>
                    </a:ext>
                  </a:extLst>
                </a:gridCol>
                <a:gridCol w="246888">
                  <a:extLst>
                    <a:ext uri="{9D8B030D-6E8A-4147-A177-3AD203B41FA5}">
                      <a16:colId xmlns:a16="http://schemas.microsoft.com/office/drawing/2014/main" val="1543138122"/>
                    </a:ext>
                  </a:extLst>
                </a:gridCol>
                <a:gridCol w="246888">
                  <a:extLst>
                    <a:ext uri="{9D8B030D-6E8A-4147-A177-3AD203B41FA5}">
                      <a16:colId xmlns:a16="http://schemas.microsoft.com/office/drawing/2014/main" val="4050358626"/>
                    </a:ext>
                  </a:extLst>
                </a:gridCol>
                <a:gridCol w="246888">
                  <a:extLst>
                    <a:ext uri="{9D8B030D-6E8A-4147-A177-3AD203B41FA5}">
                      <a16:colId xmlns:a16="http://schemas.microsoft.com/office/drawing/2014/main" val="4102688674"/>
                    </a:ext>
                  </a:extLst>
                </a:gridCol>
                <a:gridCol w="246888">
                  <a:extLst>
                    <a:ext uri="{9D8B030D-6E8A-4147-A177-3AD203B41FA5}">
                      <a16:colId xmlns:a16="http://schemas.microsoft.com/office/drawing/2014/main" val="2691547288"/>
                    </a:ext>
                  </a:extLst>
                </a:gridCol>
                <a:gridCol w="246888">
                  <a:extLst>
                    <a:ext uri="{9D8B030D-6E8A-4147-A177-3AD203B41FA5}">
                      <a16:colId xmlns:a16="http://schemas.microsoft.com/office/drawing/2014/main" val="1561747500"/>
                    </a:ext>
                  </a:extLst>
                </a:gridCol>
                <a:gridCol w="246888">
                  <a:extLst>
                    <a:ext uri="{9D8B030D-6E8A-4147-A177-3AD203B41FA5}">
                      <a16:colId xmlns:a16="http://schemas.microsoft.com/office/drawing/2014/main" val="2284833043"/>
                    </a:ext>
                  </a:extLst>
                </a:gridCol>
                <a:gridCol w="246888">
                  <a:extLst>
                    <a:ext uri="{9D8B030D-6E8A-4147-A177-3AD203B41FA5}">
                      <a16:colId xmlns:a16="http://schemas.microsoft.com/office/drawing/2014/main" val="3254574061"/>
                    </a:ext>
                  </a:extLst>
                </a:gridCol>
                <a:gridCol w="246888">
                  <a:extLst>
                    <a:ext uri="{9D8B030D-6E8A-4147-A177-3AD203B41FA5}">
                      <a16:colId xmlns:a16="http://schemas.microsoft.com/office/drawing/2014/main" val="821378930"/>
                    </a:ext>
                  </a:extLst>
                </a:gridCol>
                <a:gridCol w="246888">
                  <a:extLst>
                    <a:ext uri="{9D8B030D-6E8A-4147-A177-3AD203B41FA5}">
                      <a16:colId xmlns:a16="http://schemas.microsoft.com/office/drawing/2014/main" val="1380749591"/>
                    </a:ext>
                  </a:extLst>
                </a:gridCol>
                <a:gridCol w="246888">
                  <a:extLst>
                    <a:ext uri="{9D8B030D-6E8A-4147-A177-3AD203B41FA5}">
                      <a16:colId xmlns:a16="http://schemas.microsoft.com/office/drawing/2014/main" val="3456105214"/>
                    </a:ext>
                  </a:extLst>
                </a:gridCol>
                <a:gridCol w="246888">
                  <a:extLst>
                    <a:ext uri="{9D8B030D-6E8A-4147-A177-3AD203B41FA5}">
                      <a16:colId xmlns:a16="http://schemas.microsoft.com/office/drawing/2014/main" val="2847279028"/>
                    </a:ext>
                  </a:extLst>
                </a:gridCol>
                <a:gridCol w="246888">
                  <a:extLst>
                    <a:ext uri="{9D8B030D-6E8A-4147-A177-3AD203B41FA5}">
                      <a16:colId xmlns:a16="http://schemas.microsoft.com/office/drawing/2014/main" val="3507251585"/>
                    </a:ext>
                  </a:extLst>
                </a:gridCol>
                <a:gridCol w="246888">
                  <a:extLst>
                    <a:ext uri="{9D8B030D-6E8A-4147-A177-3AD203B41FA5}">
                      <a16:colId xmlns:a16="http://schemas.microsoft.com/office/drawing/2014/main" val="3949969688"/>
                    </a:ext>
                  </a:extLst>
                </a:gridCol>
                <a:gridCol w="246888">
                  <a:extLst>
                    <a:ext uri="{9D8B030D-6E8A-4147-A177-3AD203B41FA5}">
                      <a16:colId xmlns:a16="http://schemas.microsoft.com/office/drawing/2014/main" val="2237234092"/>
                    </a:ext>
                  </a:extLst>
                </a:gridCol>
                <a:gridCol w="246888">
                  <a:extLst>
                    <a:ext uri="{9D8B030D-6E8A-4147-A177-3AD203B41FA5}">
                      <a16:colId xmlns:a16="http://schemas.microsoft.com/office/drawing/2014/main" val="1231966436"/>
                    </a:ext>
                  </a:extLst>
                </a:gridCol>
                <a:gridCol w="246888">
                  <a:extLst>
                    <a:ext uri="{9D8B030D-6E8A-4147-A177-3AD203B41FA5}">
                      <a16:colId xmlns:a16="http://schemas.microsoft.com/office/drawing/2014/main" val="4286912462"/>
                    </a:ext>
                  </a:extLst>
                </a:gridCol>
                <a:gridCol w="246888">
                  <a:extLst>
                    <a:ext uri="{9D8B030D-6E8A-4147-A177-3AD203B41FA5}">
                      <a16:colId xmlns:a16="http://schemas.microsoft.com/office/drawing/2014/main" val="2232128087"/>
                    </a:ext>
                  </a:extLst>
                </a:gridCol>
                <a:gridCol w="246888">
                  <a:extLst>
                    <a:ext uri="{9D8B030D-6E8A-4147-A177-3AD203B41FA5}">
                      <a16:colId xmlns:a16="http://schemas.microsoft.com/office/drawing/2014/main" val="236958042"/>
                    </a:ext>
                  </a:extLst>
                </a:gridCol>
                <a:gridCol w="246888">
                  <a:extLst>
                    <a:ext uri="{9D8B030D-6E8A-4147-A177-3AD203B41FA5}">
                      <a16:colId xmlns:a16="http://schemas.microsoft.com/office/drawing/2014/main" val="4273848911"/>
                    </a:ext>
                  </a:extLst>
                </a:gridCol>
                <a:gridCol w="246888">
                  <a:extLst>
                    <a:ext uri="{9D8B030D-6E8A-4147-A177-3AD203B41FA5}">
                      <a16:colId xmlns:a16="http://schemas.microsoft.com/office/drawing/2014/main" val="3113780049"/>
                    </a:ext>
                  </a:extLst>
                </a:gridCol>
                <a:gridCol w="246888">
                  <a:extLst>
                    <a:ext uri="{9D8B030D-6E8A-4147-A177-3AD203B41FA5}">
                      <a16:colId xmlns:a16="http://schemas.microsoft.com/office/drawing/2014/main" val="2458685874"/>
                    </a:ext>
                  </a:extLst>
                </a:gridCol>
                <a:gridCol w="246888">
                  <a:extLst>
                    <a:ext uri="{9D8B030D-6E8A-4147-A177-3AD203B41FA5}">
                      <a16:colId xmlns:a16="http://schemas.microsoft.com/office/drawing/2014/main" val="1825123567"/>
                    </a:ext>
                  </a:extLst>
                </a:gridCol>
                <a:gridCol w="246888">
                  <a:extLst>
                    <a:ext uri="{9D8B030D-6E8A-4147-A177-3AD203B41FA5}">
                      <a16:colId xmlns:a16="http://schemas.microsoft.com/office/drawing/2014/main" val="146429276"/>
                    </a:ext>
                  </a:extLst>
                </a:gridCol>
                <a:gridCol w="246888">
                  <a:extLst>
                    <a:ext uri="{9D8B030D-6E8A-4147-A177-3AD203B41FA5}">
                      <a16:colId xmlns:a16="http://schemas.microsoft.com/office/drawing/2014/main" val="1217287086"/>
                    </a:ext>
                  </a:extLst>
                </a:gridCol>
                <a:gridCol w="246888">
                  <a:extLst>
                    <a:ext uri="{9D8B030D-6E8A-4147-A177-3AD203B41FA5}">
                      <a16:colId xmlns:a16="http://schemas.microsoft.com/office/drawing/2014/main" val="482949154"/>
                    </a:ext>
                  </a:extLst>
                </a:gridCol>
                <a:gridCol w="246888">
                  <a:extLst>
                    <a:ext uri="{9D8B030D-6E8A-4147-A177-3AD203B41FA5}">
                      <a16:colId xmlns:a16="http://schemas.microsoft.com/office/drawing/2014/main" val="2673871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13325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- 2018-08-20 12:46:36 </a:t>
                      </a:r>
                      <a:r>
                        <a:rPr kumimoji="0" lang="en-US" sz="1000" b="0" i="0" u="none" strike="noStrike" kern="1200" cap="none" spc="0" normalizeH="0" baseline="0" noProof="0">
                          <a:ln>
                            <a:noFill/>
                          </a:ln>
                          <a:solidFill>
                            <a:prstClr val="black"/>
                          </a:solidFill>
                          <a:effectLst/>
                          <a:uLnTx/>
                          <a:uFillTx/>
                          <a:latin typeface="+mn-lt"/>
                          <a:ea typeface="+mn-ea"/>
                          <a:cs typeface="+mn-cs"/>
                        </a:rPr>
                        <a:t> 
 KIDDOVIT contains Chlorella Growth Factor, Lysine, Taurine + Multi-Vitamins to help your kiddos grow big, tall and strong. 🏃‍♂️🏋️💪
Get the KIDDOVIT Twin Pack 60ml for only ₱83.00! Available in TGP The Generics Pharmacy drugstores nationwide.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16547470"/>
                  </a:ext>
                </a:extLst>
              </a:tr>
            </a:tbl>
          </a:graphicData>
        </a:graphic>
      </p:graphicFrame>
      <p:sp>
        <p:nvSpPr>
          <p:cNvPr id="4" name="Text Placeholder 3">
            <a:extLst>
              <a:ext uri="{FF2B5EF4-FFF2-40B4-BE49-F238E27FC236}">
                <a16:creationId xmlns:a16="http://schemas.microsoft.com/office/drawing/2014/main" id="{41FDF5DD-3DAD-4118-BE9D-63C8186B4A0D}"/>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3348526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7464D-5300-4B36-9690-336078C45257}"/>
              </a:ext>
            </a:extLst>
          </p:cNvPr>
          <p:cNvSpPr>
            <a:spLocks noGrp="1"/>
          </p:cNvSpPr>
          <p:nvPr>
            <p:ph type="title"/>
          </p:nvPr>
        </p:nvSpPr>
        <p:spPr/>
        <p:txBody>
          <a:bodyPr/>
          <a:lstStyle/>
          <a:p>
            <a:r>
              <a:rPr lang="en-US"/>
              <a:t>Facebook Own Posts Table | TGP The Generics Pharmacy - 15 of 26</a:t>
            </a:r>
          </a:p>
        </p:txBody>
      </p:sp>
      <p:graphicFrame>
        <p:nvGraphicFramePr>
          <p:cNvPr id="5" name="Table Placeholder 4">
            <a:extLst>
              <a:ext uri="{FF2B5EF4-FFF2-40B4-BE49-F238E27FC236}">
                <a16:creationId xmlns:a16="http://schemas.microsoft.com/office/drawing/2014/main" id="{6D419163-C40D-472D-90A2-62CBBA7D4014}"/>
              </a:ext>
            </a:extLst>
          </p:cNvPr>
          <p:cNvGraphicFramePr>
            <a:graphicFrameLocks noGrp="1"/>
          </p:cNvGraphicFramePr>
          <p:nvPr>
            <p:ph type="tbl" sz="quarter" idx="13"/>
            <p:extLst>
              <p:ext uri="{D42A27DB-BD31-4B8C-83A1-F6EECF244321}">
                <p14:modId xmlns:p14="http://schemas.microsoft.com/office/powerpoint/2010/main" val="76877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62564296"/>
                    </a:ext>
                  </a:extLst>
                </a:gridCol>
                <a:gridCol w="246888">
                  <a:extLst>
                    <a:ext uri="{9D8B030D-6E8A-4147-A177-3AD203B41FA5}">
                      <a16:colId xmlns:a16="http://schemas.microsoft.com/office/drawing/2014/main" val="560562202"/>
                    </a:ext>
                  </a:extLst>
                </a:gridCol>
                <a:gridCol w="246888">
                  <a:extLst>
                    <a:ext uri="{9D8B030D-6E8A-4147-A177-3AD203B41FA5}">
                      <a16:colId xmlns:a16="http://schemas.microsoft.com/office/drawing/2014/main" val="4196502171"/>
                    </a:ext>
                  </a:extLst>
                </a:gridCol>
                <a:gridCol w="246888">
                  <a:extLst>
                    <a:ext uri="{9D8B030D-6E8A-4147-A177-3AD203B41FA5}">
                      <a16:colId xmlns:a16="http://schemas.microsoft.com/office/drawing/2014/main" val="714462074"/>
                    </a:ext>
                  </a:extLst>
                </a:gridCol>
                <a:gridCol w="246888">
                  <a:extLst>
                    <a:ext uri="{9D8B030D-6E8A-4147-A177-3AD203B41FA5}">
                      <a16:colId xmlns:a16="http://schemas.microsoft.com/office/drawing/2014/main" val="2968193543"/>
                    </a:ext>
                  </a:extLst>
                </a:gridCol>
                <a:gridCol w="246888">
                  <a:extLst>
                    <a:ext uri="{9D8B030D-6E8A-4147-A177-3AD203B41FA5}">
                      <a16:colId xmlns:a16="http://schemas.microsoft.com/office/drawing/2014/main" val="2950207373"/>
                    </a:ext>
                  </a:extLst>
                </a:gridCol>
                <a:gridCol w="246888">
                  <a:extLst>
                    <a:ext uri="{9D8B030D-6E8A-4147-A177-3AD203B41FA5}">
                      <a16:colId xmlns:a16="http://schemas.microsoft.com/office/drawing/2014/main" val="1318051024"/>
                    </a:ext>
                  </a:extLst>
                </a:gridCol>
                <a:gridCol w="246888">
                  <a:extLst>
                    <a:ext uri="{9D8B030D-6E8A-4147-A177-3AD203B41FA5}">
                      <a16:colId xmlns:a16="http://schemas.microsoft.com/office/drawing/2014/main" val="3710376084"/>
                    </a:ext>
                  </a:extLst>
                </a:gridCol>
                <a:gridCol w="246888">
                  <a:extLst>
                    <a:ext uri="{9D8B030D-6E8A-4147-A177-3AD203B41FA5}">
                      <a16:colId xmlns:a16="http://schemas.microsoft.com/office/drawing/2014/main" val="797422050"/>
                    </a:ext>
                  </a:extLst>
                </a:gridCol>
                <a:gridCol w="246888">
                  <a:extLst>
                    <a:ext uri="{9D8B030D-6E8A-4147-A177-3AD203B41FA5}">
                      <a16:colId xmlns:a16="http://schemas.microsoft.com/office/drawing/2014/main" val="2706199373"/>
                    </a:ext>
                  </a:extLst>
                </a:gridCol>
                <a:gridCol w="246888">
                  <a:extLst>
                    <a:ext uri="{9D8B030D-6E8A-4147-A177-3AD203B41FA5}">
                      <a16:colId xmlns:a16="http://schemas.microsoft.com/office/drawing/2014/main" val="1843448789"/>
                    </a:ext>
                  </a:extLst>
                </a:gridCol>
                <a:gridCol w="246888">
                  <a:extLst>
                    <a:ext uri="{9D8B030D-6E8A-4147-A177-3AD203B41FA5}">
                      <a16:colId xmlns:a16="http://schemas.microsoft.com/office/drawing/2014/main" val="1120661627"/>
                    </a:ext>
                  </a:extLst>
                </a:gridCol>
                <a:gridCol w="246888">
                  <a:extLst>
                    <a:ext uri="{9D8B030D-6E8A-4147-A177-3AD203B41FA5}">
                      <a16:colId xmlns:a16="http://schemas.microsoft.com/office/drawing/2014/main" val="2998264615"/>
                    </a:ext>
                  </a:extLst>
                </a:gridCol>
                <a:gridCol w="246888">
                  <a:extLst>
                    <a:ext uri="{9D8B030D-6E8A-4147-A177-3AD203B41FA5}">
                      <a16:colId xmlns:a16="http://schemas.microsoft.com/office/drawing/2014/main" val="961645563"/>
                    </a:ext>
                  </a:extLst>
                </a:gridCol>
                <a:gridCol w="246888">
                  <a:extLst>
                    <a:ext uri="{9D8B030D-6E8A-4147-A177-3AD203B41FA5}">
                      <a16:colId xmlns:a16="http://schemas.microsoft.com/office/drawing/2014/main" val="166330185"/>
                    </a:ext>
                  </a:extLst>
                </a:gridCol>
                <a:gridCol w="246888">
                  <a:extLst>
                    <a:ext uri="{9D8B030D-6E8A-4147-A177-3AD203B41FA5}">
                      <a16:colId xmlns:a16="http://schemas.microsoft.com/office/drawing/2014/main" val="1296560800"/>
                    </a:ext>
                  </a:extLst>
                </a:gridCol>
                <a:gridCol w="246888">
                  <a:extLst>
                    <a:ext uri="{9D8B030D-6E8A-4147-A177-3AD203B41FA5}">
                      <a16:colId xmlns:a16="http://schemas.microsoft.com/office/drawing/2014/main" val="2524066028"/>
                    </a:ext>
                  </a:extLst>
                </a:gridCol>
                <a:gridCol w="246888">
                  <a:extLst>
                    <a:ext uri="{9D8B030D-6E8A-4147-A177-3AD203B41FA5}">
                      <a16:colId xmlns:a16="http://schemas.microsoft.com/office/drawing/2014/main" val="1776186357"/>
                    </a:ext>
                  </a:extLst>
                </a:gridCol>
                <a:gridCol w="246888">
                  <a:extLst>
                    <a:ext uri="{9D8B030D-6E8A-4147-A177-3AD203B41FA5}">
                      <a16:colId xmlns:a16="http://schemas.microsoft.com/office/drawing/2014/main" val="4285295405"/>
                    </a:ext>
                  </a:extLst>
                </a:gridCol>
                <a:gridCol w="246888">
                  <a:extLst>
                    <a:ext uri="{9D8B030D-6E8A-4147-A177-3AD203B41FA5}">
                      <a16:colId xmlns:a16="http://schemas.microsoft.com/office/drawing/2014/main" val="2949829121"/>
                    </a:ext>
                  </a:extLst>
                </a:gridCol>
                <a:gridCol w="246888">
                  <a:extLst>
                    <a:ext uri="{9D8B030D-6E8A-4147-A177-3AD203B41FA5}">
                      <a16:colId xmlns:a16="http://schemas.microsoft.com/office/drawing/2014/main" val="1865114872"/>
                    </a:ext>
                  </a:extLst>
                </a:gridCol>
                <a:gridCol w="246888">
                  <a:extLst>
                    <a:ext uri="{9D8B030D-6E8A-4147-A177-3AD203B41FA5}">
                      <a16:colId xmlns:a16="http://schemas.microsoft.com/office/drawing/2014/main" val="2721374486"/>
                    </a:ext>
                  </a:extLst>
                </a:gridCol>
                <a:gridCol w="246888">
                  <a:extLst>
                    <a:ext uri="{9D8B030D-6E8A-4147-A177-3AD203B41FA5}">
                      <a16:colId xmlns:a16="http://schemas.microsoft.com/office/drawing/2014/main" val="1046371131"/>
                    </a:ext>
                  </a:extLst>
                </a:gridCol>
                <a:gridCol w="246888">
                  <a:extLst>
                    <a:ext uri="{9D8B030D-6E8A-4147-A177-3AD203B41FA5}">
                      <a16:colId xmlns:a16="http://schemas.microsoft.com/office/drawing/2014/main" val="4192500012"/>
                    </a:ext>
                  </a:extLst>
                </a:gridCol>
                <a:gridCol w="246888">
                  <a:extLst>
                    <a:ext uri="{9D8B030D-6E8A-4147-A177-3AD203B41FA5}">
                      <a16:colId xmlns:a16="http://schemas.microsoft.com/office/drawing/2014/main" val="1827150592"/>
                    </a:ext>
                  </a:extLst>
                </a:gridCol>
                <a:gridCol w="246888">
                  <a:extLst>
                    <a:ext uri="{9D8B030D-6E8A-4147-A177-3AD203B41FA5}">
                      <a16:colId xmlns:a16="http://schemas.microsoft.com/office/drawing/2014/main" val="3438434162"/>
                    </a:ext>
                  </a:extLst>
                </a:gridCol>
                <a:gridCol w="246888">
                  <a:extLst>
                    <a:ext uri="{9D8B030D-6E8A-4147-A177-3AD203B41FA5}">
                      <a16:colId xmlns:a16="http://schemas.microsoft.com/office/drawing/2014/main" val="22995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00655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- 2018-08-16 13:48:24 </a:t>
                      </a:r>
                      <a:r>
                        <a:rPr kumimoji="0" lang="en-US" sz="1000" b="0" i="0" u="none" strike="noStrike" kern="1200" cap="none" spc="0" normalizeH="0" baseline="0" noProof="0">
                          <a:ln>
                            <a:noFill/>
                          </a:ln>
                          <a:solidFill>
                            <a:prstClr val="black"/>
                          </a:solidFill>
                          <a:effectLst/>
                          <a:uLnTx/>
                          <a:uFillTx/>
                          <a:latin typeface="+mn-lt"/>
                          <a:ea typeface="+mn-ea"/>
                          <a:cs typeface="+mn-cs"/>
                        </a:rPr>
                        <a:t> 
 In the first few weeks after your baby is born, you may want to relieve with an occasional pumping session.
Helio Breast Pump Glass is available in TGP drugstores nationwide for ₱83.50!
Perfect for new breast feeding moms.💕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83952641"/>
                  </a:ext>
                </a:extLst>
              </a:tr>
            </a:tbl>
          </a:graphicData>
        </a:graphic>
      </p:graphicFrame>
      <p:sp>
        <p:nvSpPr>
          <p:cNvPr id="4" name="Text Placeholder 3">
            <a:extLst>
              <a:ext uri="{FF2B5EF4-FFF2-40B4-BE49-F238E27FC236}">
                <a16:creationId xmlns:a16="http://schemas.microsoft.com/office/drawing/2014/main" id="{39E2EC9F-2F08-4E04-A0D2-EDEBB75A5F00}"/>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7953077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2807C-9A7A-4907-B141-B54496E6F916}"/>
              </a:ext>
            </a:extLst>
          </p:cNvPr>
          <p:cNvSpPr>
            <a:spLocks noGrp="1"/>
          </p:cNvSpPr>
          <p:nvPr>
            <p:ph type="title"/>
          </p:nvPr>
        </p:nvSpPr>
        <p:spPr/>
        <p:txBody>
          <a:bodyPr/>
          <a:lstStyle/>
          <a:p>
            <a:r>
              <a:rPr lang="en-US"/>
              <a:t>Facebook Own Posts Table | TGP The Generics Pharmacy - 16 of 26</a:t>
            </a:r>
          </a:p>
        </p:txBody>
      </p:sp>
      <p:graphicFrame>
        <p:nvGraphicFramePr>
          <p:cNvPr id="5" name="Table Placeholder 4">
            <a:extLst>
              <a:ext uri="{FF2B5EF4-FFF2-40B4-BE49-F238E27FC236}">
                <a16:creationId xmlns:a16="http://schemas.microsoft.com/office/drawing/2014/main" id="{2D61DB4F-707B-4478-9C71-3963A12CC1E5}"/>
              </a:ext>
            </a:extLst>
          </p:cNvPr>
          <p:cNvGraphicFramePr>
            <a:graphicFrameLocks noGrp="1"/>
          </p:cNvGraphicFramePr>
          <p:nvPr>
            <p:ph type="tbl" sz="quarter" idx="13"/>
            <p:extLst>
              <p:ext uri="{D42A27DB-BD31-4B8C-83A1-F6EECF244321}">
                <p14:modId xmlns:p14="http://schemas.microsoft.com/office/powerpoint/2010/main" val="469075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92803945"/>
                    </a:ext>
                  </a:extLst>
                </a:gridCol>
                <a:gridCol w="246888">
                  <a:extLst>
                    <a:ext uri="{9D8B030D-6E8A-4147-A177-3AD203B41FA5}">
                      <a16:colId xmlns:a16="http://schemas.microsoft.com/office/drawing/2014/main" val="1147451705"/>
                    </a:ext>
                  </a:extLst>
                </a:gridCol>
                <a:gridCol w="246888">
                  <a:extLst>
                    <a:ext uri="{9D8B030D-6E8A-4147-A177-3AD203B41FA5}">
                      <a16:colId xmlns:a16="http://schemas.microsoft.com/office/drawing/2014/main" val="475429969"/>
                    </a:ext>
                  </a:extLst>
                </a:gridCol>
                <a:gridCol w="246888">
                  <a:extLst>
                    <a:ext uri="{9D8B030D-6E8A-4147-A177-3AD203B41FA5}">
                      <a16:colId xmlns:a16="http://schemas.microsoft.com/office/drawing/2014/main" val="3403851306"/>
                    </a:ext>
                  </a:extLst>
                </a:gridCol>
                <a:gridCol w="246888">
                  <a:extLst>
                    <a:ext uri="{9D8B030D-6E8A-4147-A177-3AD203B41FA5}">
                      <a16:colId xmlns:a16="http://schemas.microsoft.com/office/drawing/2014/main" val="902891688"/>
                    </a:ext>
                  </a:extLst>
                </a:gridCol>
                <a:gridCol w="246888">
                  <a:extLst>
                    <a:ext uri="{9D8B030D-6E8A-4147-A177-3AD203B41FA5}">
                      <a16:colId xmlns:a16="http://schemas.microsoft.com/office/drawing/2014/main" val="4256009267"/>
                    </a:ext>
                  </a:extLst>
                </a:gridCol>
                <a:gridCol w="246888">
                  <a:extLst>
                    <a:ext uri="{9D8B030D-6E8A-4147-A177-3AD203B41FA5}">
                      <a16:colId xmlns:a16="http://schemas.microsoft.com/office/drawing/2014/main" val="4016639284"/>
                    </a:ext>
                  </a:extLst>
                </a:gridCol>
                <a:gridCol w="246888">
                  <a:extLst>
                    <a:ext uri="{9D8B030D-6E8A-4147-A177-3AD203B41FA5}">
                      <a16:colId xmlns:a16="http://schemas.microsoft.com/office/drawing/2014/main" val="1844994480"/>
                    </a:ext>
                  </a:extLst>
                </a:gridCol>
                <a:gridCol w="246888">
                  <a:extLst>
                    <a:ext uri="{9D8B030D-6E8A-4147-A177-3AD203B41FA5}">
                      <a16:colId xmlns:a16="http://schemas.microsoft.com/office/drawing/2014/main" val="1963838739"/>
                    </a:ext>
                  </a:extLst>
                </a:gridCol>
                <a:gridCol w="246888">
                  <a:extLst>
                    <a:ext uri="{9D8B030D-6E8A-4147-A177-3AD203B41FA5}">
                      <a16:colId xmlns:a16="http://schemas.microsoft.com/office/drawing/2014/main" val="630421132"/>
                    </a:ext>
                  </a:extLst>
                </a:gridCol>
                <a:gridCol w="246888">
                  <a:extLst>
                    <a:ext uri="{9D8B030D-6E8A-4147-A177-3AD203B41FA5}">
                      <a16:colId xmlns:a16="http://schemas.microsoft.com/office/drawing/2014/main" val="2046996917"/>
                    </a:ext>
                  </a:extLst>
                </a:gridCol>
                <a:gridCol w="246888">
                  <a:extLst>
                    <a:ext uri="{9D8B030D-6E8A-4147-A177-3AD203B41FA5}">
                      <a16:colId xmlns:a16="http://schemas.microsoft.com/office/drawing/2014/main" val="3375335573"/>
                    </a:ext>
                  </a:extLst>
                </a:gridCol>
                <a:gridCol w="246888">
                  <a:extLst>
                    <a:ext uri="{9D8B030D-6E8A-4147-A177-3AD203B41FA5}">
                      <a16:colId xmlns:a16="http://schemas.microsoft.com/office/drawing/2014/main" val="546038554"/>
                    </a:ext>
                  </a:extLst>
                </a:gridCol>
                <a:gridCol w="246888">
                  <a:extLst>
                    <a:ext uri="{9D8B030D-6E8A-4147-A177-3AD203B41FA5}">
                      <a16:colId xmlns:a16="http://schemas.microsoft.com/office/drawing/2014/main" val="3170873695"/>
                    </a:ext>
                  </a:extLst>
                </a:gridCol>
                <a:gridCol w="246888">
                  <a:extLst>
                    <a:ext uri="{9D8B030D-6E8A-4147-A177-3AD203B41FA5}">
                      <a16:colId xmlns:a16="http://schemas.microsoft.com/office/drawing/2014/main" val="495172610"/>
                    </a:ext>
                  </a:extLst>
                </a:gridCol>
                <a:gridCol w="246888">
                  <a:extLst>
                    <a:ext uri="{9D8B030D-6E8A-4147-A177-3AD203B41FA5}">
                      <a16:colId xmlns:a16="http://schemas.microsoft.com/office/drawing/2014/main" val="761652418"/>
                    </a:ext>
                  </a:extLst>
                </a:gridCol>
                <a:gridCol w="246888">
                  <a:extLst>
                    <a:ext uri="{9D8B030D-6E8A-4147-A177-3AD203B41FA5}">
                      <a16:colId xmlns:a16="http://schemas.microsoft.com/office/drawing/2014/main" val="1099006858"/>
                    </a:ext>
                  </a:extLst>
                </a:gridCol>
                <a:gridCol w="246888">
                  <a:extLst>
                    <a:ext uri="{9D8B030D-6E8A-4147-A177-3AD203B41FA5}">
                      <a16:colId xmlns:a16="http://schemas.microsoft.com/office/drawing/2014/main" val="3455006357"/>
                    </a:ext>
                  </a:extLst>
                </a:gridCol>
                <a:gridCol w="246888">
                  <a:extLst>
                    <a:ext uri="{9D8B030D-6E8A-4147-A177-3AD203B41FA5}">
                      <a16:colId xmlns:a16="http://schemas.microsoft.com/office/drawing/2014/main" val="151157712"/>
                    </a:ext>
                  </a:extLst>
                </a:gridCol>
                <a:gridCol w="246888">
                  <a:extLst>
                    <a:ext uri="{9D8B030D-6E8A-4147-A177-3AD203B41FA5}">
                      <a16:colId xmlns:a16="http://schemas.microsoft.com/office/drawing/2014/main" val="2640158484"/>
                    </a:ext>
                  </a:extLst>
                </a:gridCol>
                <a:gridCol w="246888">
                  <a:extLst>
                    <a:ext uri="{9D8B030D-6E8A-4147-A177-3AD203B41FA5}">
                      <a16:colId xmlns:a16="http://schemas.microsoft.com/office/drawing/2014/main" val="3175448720"/>
                    </a:ext>
                  </a:extLst>
                </a:gridCol>
                <a:gridCol w="246888">
                  <a:extLst>
                    <a:ext uri="{9D8B030D-6E8A-4147-A177-3AD203B41FA5}">
                      <a16:colId xmlns:a16="http://schemas.microsoft.com/office/drawing/2014/main" val="1110607818"/>
                    </a:ext>
                  </a:extLst>
                </a:gridCol>
                <a:gridCol w="246888">
                  <a:extLst>
                    <a:ext uri="{9D8B030D-6E8A-4147-A177-3AD203B41FA5}">
                      <a16:colId xmlns:a16="http://schemas.microsoft.com/office/drawing/2014/main" val="2913807131"/>
                    </a:ext>
                  </a:extLst>
                </a:gridCol>
                <a:gridCol w="246888">
                  <a:extLst>
                    <a:ext uri="{9D8B030D-6E8A-4147-A177-3AD203B41FA5}">
                      <a16:colId xmlns:a16="http://schemas.microsoft.com/office/drawing/2014/main" val="2918739949"/>
                    </a:ext>
                  </a:extLst>
                </a:gridCol>
                <a:gridCol w="246888">
                  <a:extLst>
                    <a:ext uri="{9D8B030D-6E8A-4147-A177-3AD203B41FA5}">
                      <a16:colId xmlns:a16="http://schemas.microsoft.com/office/drawing/2014/main" val="3791419739"/>
                    </a:ext>
                  </a:extLst>
                </a:gridCol>
                <a:gridCol w="246888">
                  <a:extLst>
                    <a:ext uri="{9D8B030D-6E8A-4147-A177-3AD203B41FA5}">
                      <a16:colId xmlns:a16="http://schemas.microsoft.com/office/drawing/2014/main" val="109898926"/>
                    </a:ext>
                  </a:extLst>
                </a:gridCol>
                <a:gridCol w="246888">
                  <a:extLst>
                    <a:ext uri="{9D8B030D-6E8A-4147-A177-3AD203B41FA5}">
                      <a16:colId xmlns:a16="http://schemas.microsoft.com/office/drawing/2014/main" val="1704686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15058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- 2018-08-15 12:43:27 </a:t>
                      </a:r>
                      <a:r>
                        <a:rPr kumimoji="0" lang="en-US" sz="1000" b="0" i="0" u="none" strike="noStrike" kern="1200" cap="none" spc="0" normalizeH="0" baseline="0" noProof="0">
                          <a:ln>
                            <a:noFill/>
                          </a:ln>
                          <a:solidFill>
                            <a:prstClr val="black"/>
                          </a:solidFill>
                          <a:effectLst/>
                          <a:uLnTx/>
                          <a:uFillTx/>
                          <a:latin typeface="+mn-lt"/>
                          <a:ea typeface="+mn-ea"/>
                          <a:cs typeface="+mn-cs"/>
                        </a:rPr>
                        <a:t> 
 Ok ka Lungs ba? 
Here's another tip para mapanatiling healthy ang iyong lungs. Live light, healthy and have happy lungs this National Lung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34962722"/>
                  </a:ext>
                </a:extLst>
              </a:tr>
            </a:tbl>
          </a:graphicData>
        </a:graphic>
      </p:graphicFrame>
      <p:sp>
        <p:nvSpPr>
          <p:cNvPr id="4" name="Text Placeholder 3">
            <a:extLst>
              <a:ext uri="{FF2B5EF4-FFF2-40B4-BE49-F238E27FC236}">
                <a16:creationId xmlns:a16="http://schemas.microsoft.com/office/drawing/2014/main" id="{292BDD38-01B7-4B48-9025-65A64150E863}"/>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555886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1A5F7-C9CE-4162-A183-EEA712223D28}"/>
              </a:ext>
            </a:extLst>
          </p:cNvPr>
          <p:cNvSpPr>
            <a:spLocks noGrp="1"/>
          </p:cNvSpPr>
          <p:nvPr>
            <p:ph type="title"/>
          </p:nvPr>
        </p:nvSpPr>
        <p:spPr/>
        <p:txBody>
          <a:bodyPr/>
          <a:lstStyle/>
          <a:p>
            <a:r>
              <a:rPr lang="en-US"/>
              <a:t>Facebook Own Posts Table | TGP The Generics Pharmacy - 17 of 26</a:t>
            </a:r>
          </a:p>
        </p:txBody>
      </p:sp>
      <p:graphicFrame>
        <p:nvGraphicFramePr>
          <p:cNvPr id="5" name="Table Placeholder 4">
            <a:extLst>
              <a:ext uri="{FF2B5EF4-FFF2-40B4-BE49-F238E27FC236}">
                <a16:creationId xmlns:a16="http://schemas.microsoft.com/office/drawing/2014/main" id="{B7D01339-E27A-4937-8746-627350CC57DB}"/>
              </a:ext>
            </a:extLst>
          </p:cNvPr>
          <p:cNvGraphicFramePr>
            <a:graphicFrameLocks noGrp="1"/>
          </p:cNvGraphicFramePr>
          <p:nvPr>
            <p:ph type="tbl" sz="quarter" idx="13"/>
            <p:extLst>
              <p:ext uri="{D42A27DB-BD31-4B8C-83A1-F6EECF244321}">
                <p14:modId xmlns:p14="http://schemas.microsoft.com/office/powerpoint/2010/main" val="4080407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23843452"/>
                    </a:ext>
                  </a:extLst>
                </a:gridCol>
                <a:gridCol w="246888">
                  <a:extLst>
                    <a:ext uri="{9D8B030D-6E8A-4147-A177-3AD203B41FA5}">
                      <a16:colId xmlns:a16="http://schemas.microsoft.com/office/drawing/2014/main" val="1525425246"/>
                    </a:ext>
                  </a:extLst>
                </a:gridCol>
                <a:gridCol w="246888">
                  <a:extLst>
                    <a:ext uri="{9D8B030D-6E8A-4147-A177-3AD203B41FA5}">
                      <a16:colId xmlns:a16="http://schemas.microsoft.com/office/drawing/2014/main" val="956283979"/>
                    </a:ext>
                  </a:extLst>
                </a:gridCol>
                <a:gridCol w="246888">
                  <a:extLst>
                    <a:ext uri="{9D8B030D-6E8A-4147-A177-3AD203B41FA5}">
                      <a16:colId xmlns:a16="http://schemas.microsoft.com/office/drawing/2014/main" val="2311911268"/>
                    </a:ext>
                  </a:extLst>
                </a:gridCol>
                <a:gridCol w="246888">
                  <a:extLst>
                    <a:ext uri="{9D8B030D-6E8A-4147-A177-3AD203B41FA5}">
                      <a16:colId xmlns:a16="http://schemas.microsoft.com/office/drawing/2014/main" val="2749779866"/>
                    </a:ext>
                  </a:extLst>
                </a:gridCol>
                <a:gridCol w="246888">
                  <a:extLst>
                    <a:ext uri="{9D8B030D-6E8A-4147-A177-3AD203B41FA5}">
                      <a16:colId xmlns:a16="http://schemas.microsoft.com/office/drawing/2014/main" val="889175910"/>
                    </a:ext>
                  </a:extLst>
                </a:gridCol>
                <a:gridCol w="246888">
                  <a:extLst>
                    <a:ext uri="{9D8B030D-6E8A-4147-A177-3AD203B41FA5}">
                      <a16:colId xmlns:a16="http://schemas.microsoft.com/office/drawing/2014/main" val="1670747037"/>
                    </a:ext>
                  </a:extLst>
                </a:gridCol>
                <a:gridCol w="246888">
                  <a:extLst>
                    <a:ext uri="{9D8B030D-6E8A-4147-A177-3AD203B41FA5}">
                      <a16:colId xmlns:a16="http://schemas.microsoft.com/office/drawing/2014/main" val="3417802943"/>
                    </a:ext>
                  </a:extLst>
                </a:gridCol>
                <a:gridCol w="246888">
                  <a:extLst>
                    <a:ext uri="{9D8B030D-6E8A-4147-A177-3AD203B41FA5}">
                      <a16:colId xmlns:a16="http://schemas.microsoft.com/office/drawing/2014/main" val="3034585357"/>
                    </a:ext>
                  </a:extLst>
                </a:gridCol>
                <a:gridCol w="246888">
                  <a:extLst>
                    <a:ext uri="{9D8B030D-6E8A-4147-A177-3AD203B41FA5}">
                      <a16:colId xmlns:a16="http://schemas.microsoft.com/office/drawing/2014/main" val="4116456527"/>
                    </a:ext>
                  </a:extLst>
                </a:gridCol>
                <a:gridCol w="246888">
                  <a:extLst>
                    <a:ext uri="{9D8B030D-6E8A-4147-A177-3AD203B41FA5}">
                      <a16:colId xmlns:a16="http://schemas.microsoft.com/office/drawing/2014/main" val="2153388281"/>
                    </a:ext>
                  </a:extLst>
                </a:gridCol>
                <a:gridCol w="246888">
                  <a:extLst>
                    <a:ext uri="{9D8B030D-6E8A-4147-A177-3AD203B41FA5}">
                      <a16:colId xmlns:a16="http://schemas.microsoft.com/office/drawing/2014/main" val="2341563817"/>
                    </a:ext>
                  </a:extLst>
                </a:gridCol>
                <a:gridCol w="246888">
                  <a:extLst>
                    <a:ext uri="{9D8B030D-6E8A-4147-A177-3AD203B41FA5}">
                      <a16:colId xmlns:a16="http://schemas.microsoft.com/office/drawing/2014/main" val="3629056868"/>
                    </a:ext>
                  </a:extLst>
                </a:gridCol>
                <a:gridCol w="246888">
                  <a:extLst>
                    <a:ext uri="{9D8B030D-6E8A-4147-A177-3AD203B41FA5}">
                      <a16:colId xmlns:a16="http://schemas.microsoft.com/office/drawing/2014/main" val="105094352"/>
                    </a:ext>
                  </a:extLst>
                </a:gridCol>
                <a:gridCol w="246888">
                  <a:extLst>
                    <a:ext uri="{9D8B030D-6E8A-4147-A177-3AD203B41FA5}">
                      <a16:colId xmlns:a16="http://schemas.microsoft.com/office/drawing/2014/main" val="2193453963"/>
                    </a:ext>
                  </a:extLst>
                </a:gridCol>
                <a:gridCol w="246888">
                  <a:extLst>
                    <a:ext uri="{9D8B030D-6E8A-4147-A177-3AD203B41FA5}">
                      <a16:colId xmlns:a16="http://schemas.microsoft.com/office/drawing/2014/main" val="3175637268"/>
                    </a:ext>
                  </a:extLst>
                </a:gridCol>
                <a:gridCol w="246888">
                  <a:extLst>
                    <a:ext uri="{9D8B030D-6E8A-4147-A177-3AD203B41FA5}">
                      <a16:colId xmlns:a16="http://schemas.microsoft.com/office/drawing/2014/main" val="717377301"/>
                    </a:ext>
                  </a:extLst>
                </a:gridCol>
                <a:gridCol w="246888">
                  <a:extLst>
                    <a:ext uri="{9D8B030D-6E8A-4147-A177-3AD203B41FA5}">
                      <a16:colId xmlns:a16="http://schemas.microsoft.com/office/drawing/2014/main" val="705234329"/>
                    </a:ext>
                  </a:extLst>
                </a:gridCol>
                <a:gridCol w="246888">
                  <a:extLst>
                    <a:ext uri="{9D8B030D-6E8A-4147-A177-3AD203B41FA5}">
                      <a16:colId xmlns:a16="http://schemas.microsoft.com/office/drawing/2014/main" val="3237843933"/>
                    </a:ext>
                  </a:extLst>
                </a:gridCol>
                <a:gridCol w="246888">
                  <a:extLst>
                    <a:ext uri="{9D8B030D-6E8A-4147-A177-3AD203B41FA5}">
                      <a16:colId xmlns:a16="http://schemas.microsoft.com/office/drawing/2014/main" val="1003522090"/>
                    </a:ext>
                  </a:extLst>
                </a:gridCol>
                <a:gridCol w="246888">
                  <a:extLst>
                    <a:ext uri="{9D8B030D-6E8A-4147-A177-3AD203B41FA5}">
                      <a16:colId xmlns:a16="http://schemas.microsoft.com/office/drawing/2014/main" val="1930829421"/>
                    </a:ext>
                  </a:extLst>
                </a:gridCol>
                <a:gridCol w="246888">
                  <a:extLst>
                    <a:ext uri="{9D8B030D-6E8A-4147-A177-3AD203B41FA5}">
                      <a16:colId xmlns:a16="http://schemas.microsoft.com/office/drawing/2014/main" val="2219186139"/>
                    </a:ext>
                  </a:extLst>
                </a:gridCol>
                <a:gridCol w="246888">
                  <a:extLst>
                    <a:ext uri="{9D8B030D-6E8A-4147-A177-3AD203B41FA5}">
                      <a16:colId xmlns:a16="http://schemas.microsoft.com/office/drawing/2014/main" val="3318259031"/>
                    </a:ext>
                  </a:extLst>
                </a:gridCol>
                <a:gridCol w="246888">
                  <a:extLst>
                    <a:ext uri="{9D8B030D-6E8A-4147-A177-3AD203B41FA5}">
                      <a16:colId xmlns:a16="http://schemas.microsoft.com/office/drawing/2014/main" val="3498947839"/>
                    </a:ext>
                  </a:extLst>
                </a:gridCol>
                <a:gridCol w="246888">
                  <a:extLst>
                    <a:ext uri="{9D8B030D-6E8A-4147-A177-3AD203B41FA5}">
                      <a16:colId xmlns:a16="http://schemas.microsoft.com/office/drawing/2014/main" val="2987486052"/>
                    </a:ext>
                  </a:extLst>
                </a:gridCol>
                <a:gridCol w="246888">
                  <a:extLst>
                    <a:ext uri="{9D8B030D-6E8A-4147-A177-3AD203B41FA5}">
                      <a16:colId xmlns:a16="http://schemas.microsoft.com/office/drawing/2014/main" val="1646995484"/>
                    </a:ext>
                  </a:extLst>
                </a:gridCol>
                <a:gridCol w="246888">
                  <a:extLst>
                    <a:ext uri="{9D8B030D-6E8A-4147-A177-3AD203B41FA5}">
                      <a16:colId xmlns:a16="http://schemas.microsoft.com/office/drawing/2014/main" val="4136538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84784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- 2018-08-14 14:49:37 </a:t>
                      </a:r>
                      <a:r>
                        <a:rPr kumimoji="0" lang="en-US" sz="1000" b="0" i="0" u="none" strike="noStrike" kern="1200" cap="none" spc="0" normalizeH="0" baseline="0" noProof="0">
                          <a:ln>
                            <a:noFill/>
                          </a:ln>
                          <a:solidFill>
                            <a:prstClr val="black"/>
                          </a:solidFill>
                          <a:effectLst/>
                          <a:uLnTx/>
                          <a:uFillTx/>
                          <a:latin typeface="+mn-lt"/>
                          <a:ea typeface="+mn-ea"/>
                          <a:cs typeface="+mn-cs"/>
                        </a:rPr>
                        <a:t> 
 My oh my, malunggay!
True or false?
Ilagay ang inyong sagot sa comment section below. i-Click ang image to reveal the answer!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75532174"/>
                  </a:ext>
                </a:extLst>
              </a:tr>
            </a:tbl>
          </a:graphicData>
        </a:graphic>
      </p:graphicFrame>
      <p:sp>
        <p:nvSpPr>
          <p:cNvPr id="4" name="Text Placeholder 3">
            <a:extLst>
              <a:ext uri="{FF2B5EF4-FFF2-40B4-BE49-F238E27FC236}">
                <a16:creationId xmlns:a16="http://schemas.microsoft.com/office/drawing/2014/main" id="{F2FB3848-A57B-4FB1-9C14-B998E1154621}"/>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3983223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F1759-FE39-40C5-B71D-8B46A2ABC576}"/>
              </a:ext>
            </a:extLst>
          </p:cNvPr>
          <p:cNvSpPr>
            <a:spLocks noGrp="1"/>
          </p:cNvSpPr>
          <p:nvPr>
            <p:ph type="title"/>
          </p:nvPr>
        </p:nvSpPr>
        <p:spPr/>
        <p:txBody>
          <a:bodyPr/>
          <a:lstStyle/>
          <a:p>
            <a:r>
              <a:rPr lang="en-US"/>
              <a:t>Facebook Own Posts Table | TGP The Generics Pharmacy - 18 of 26</a:t>
            </a:r>
          </a:p>
        </p:txBody>
      </p:sp>
      <p:graphicFrame>
        <p:nvGraphicFramePr>
          <p:cNvPr id="5" name="Table Placeholder 4">
            <a:extLst>
              <a:ext uri="{FF2B5EF4-FFF2-40B4-BE49-F238E27FC236}">
                <a16:creationId xmlns:a16="http://schemas.microsoft.com/office/drawing/2014/main" id="{94BF8372-9FD1-49ED-95F3-0E1011365252}"/>
              </a:ext>
            </a:extLst>
          </p:cNvPr>
          <p:cNvGraphicFramePr>
            <a:graphicFrameLocks noGrp="1"/>
          </p:cNvGraphicFramePr>
          <p:nvPr>
            <p:ph type="tbl" sz="quarter" idx="13"/>
            <p:extLst>
              <p:ext uri="{D42A27DB-BD31-4B8C-83A1-F6EECF244321}">
                <p14:modId xmlns:p14="http://schemas.microsoft.com/office/powerpoint/2010/main" val="3185068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35887809"/>
                    </a:ext>
                  </a:extLst>
                </a:gridCol>
                <a:gridCol w="246888">
                  <a:extLst>
                    <a:ext uri="{9D8B030D-6E8A-4147-A177-3AD203B41FA5}">
                      <a16:colId xmlns:a16="http://schemas.microsoft.com/office/drawing/2014/main" val="1824588159"/>
                    </a:ext>
                  </a:extLst>
                </a:gridCol>
                <a:gridCol w="246888">
                  <a:extLst>
                    <a:ext uri="{9D8B030D-6E8A-4147-A177-3AD203B41FA5}">
                      <a16:colId xmlns:a16="http://schemas.microsoft.com/office/drawing/2014/main" val="307213302"/>
                    </a:ext>
                  </a:extLst>
                </a:gridCol>
                <a:gridCol w="246888">
                  <a:extLst>
                    <a:ext uri="{9D8B030D-6E8A-4147-A177-3AD203B41FA5}">
                      <a16:colId xmlns:a16="http://schemas.microsoft.com/office/drawing/2014/main" val="1103639088"/>
                    </a:ext>
                  </a:extLst>
                </a:gridCol>
                <a:gridCol w="246888">
                  <a:extLst>
                    <a:ext uri="{9D8B030D-6E8A-4147-A177-3AD203B41FA5}">
                      <a16:colId xmlns:a16="http://schemas.microsoft.com/office/drawing/2014/main" val="3467905693"/>
                    </a:ext>
                  </a:extLst>
                </a:gridCol>
                <a:gridCol w="246888">
                  <a:extLst>
                    <a:ext uri="{9D8B030D-6E8A-4147-A177-3AD203B41FA5}">
                      <a16:colId xmlns:a16="http://schemas.microsoft.com/office/drawing/2014/main" val="164758245"/>
                    </a:ext>
                  </a:extLst>
                </a:gridCol>
                <a:gridCol w="246888">
                  <a:extLst>
                    <a:ext uri="{9D8B030D-6E8A-4147-A177-3AD203B41FA5}">
                      <a16:colId xmlns:a16="http://schemas.microsoft.com/office/drawing/2014/main" val="2380928767"/>
                    </a:ext>
                  </a:extLst>
                </a:gridCol>
                <a:gridCol w="246888">
                  <a:extLst>
                    <a:ext uri="{9D8B030D-6E8A-4147-A177-3AD203B41FA5}">
                      <a16:colId xmlns:a16="http://schemas.microsoft.com/office/drawing/2014/main" val="2953819779"/>
                    </a:ext>
                  </a:extLst>
                </a:gridCol>
                <a:gridCol w="246888">
                  <a:extLst>
                    <a:ext uri="{9D8B030D-6E8A-4147-A177-3AD203B41FA5}">
                      <a16:colId xmlns:a16="http://schemas.microsoft.com/office/drawing/2014/main" val="3909510464"/>
                    </a:ext>
                  </a:extLst>
                </a:gridCol>
                <a:gridCol w="246888">
                  <a:extLst>
                    <a:ext uri="{9D8B030D-6E8A-4147-A177-3AD203B41FA5}">
                      <a16:colId xmlns:a16="http://schemas.microsoft.com/office/drawing/2014/main" val="1939645032"/>
                    </a:ext>
                  </a:extLst>
                </a:gridCol>
                <a:gridCol w="246888">
                  <a:extLst>
                    <a:ext uri="{9D8B030D-6E8A-4147-A177-3AD203B41FA5}">
                      <a16:colId xmlns:a16="http://schemas.microsoft.com/office/drawing/2014/main" val="4259742670"/>
                    </a:ext>
                  </a:extLst>
                </a:gridCol>
                <a:gridCol w="246888">
                  <a:extLst>
                    <a:ext uri="{9D8B030D-6E8A-4147-A177-3AD203B41FA5}">
                      <a16:colId xmlns:a16="http://schemas.microsoft.com/office/drawing/2014/main" val="3135092519"/>
                    </a:ext>
                  </a:extLst>
                </a:gridCol>
                <a:gridCol w="246888">
                  <a:extLst>
                    <a:ext uri="{9D8B030D-6E8A-4147-A177-3AD203B41FA5}">
                      <a16:colId xmlns:a16="http://schemas.microsoft.com/office/drawing/2014/main" val="689708528"/>
                    </a:ext>
                  </a:extLst>
                </a:gridCol>
                <a:gridCol w="246888">
                  <a:extLst>
                    <a:ext uri="{9D8B030D-6E8A-4147-A177-3AD203B41FA5}">
                      <a16:colId xmlns:a16="http://schemas.microsoft.com/office/drawing/2014/main" val="1659202480"/>
                    </a:ext>
                  </a:extLst>
                </a:gridCol>
                <a:gridCol w="246888">
                  <a:extLst>
                    <a:ext uri="{9D8B030D-6E8A-4147-A177-3AD203B41FA5}">
                      <a16:colId xmlns:a16="http://schemas.microsoft.com/office/drawing/2014/main" val="3955694023"/>
                    </a:ext>
                  </a:extLst>
                </a:gridCol>
                <a:gridCol w="246888">
                  <a:extLst>
                    <a:ext uri="{9D8B030D-6E8A-4147-A177-3AD203B41FA5}">
                      <a16:colId xmlns:a16="http://schemas.microsoft.com/office/drawing/2014/main" val="1136675909"/>
                    </a:ext>
                  </a:extLst>
                </a:gridCol>
                <a:gridCol w="246888">
                  <a:extLst>
                    <a:ext uri="{9D8B030D-6E8A-4147-A177-3AD203B41FA5}">
                      <a16:colId xmlns:a16="http://schemas.microsoft.com/office/drawing/2014/main" val="3785614662"/>
                    </a:ext>
                  </a:extLst>
                </a:gridCol>
                <a:gridCol w="246888">
                  <a:extLst>
                    <a:ext uri="{9D8B030D-6E8A-4147-A177-3AD203B41FA5}">
                      <a16:colId xmlns:a16="http://schemas.microsoft.com/office/drawing/2014/main" val="942252731"/>
                    </a:ext>
                  </a:extLst>
                </a:gridCol>
                <a:gridCol w="246888">
                  <a:extLst>
                    <a:ext uri="{9D8B030D-6E8A-4147-A177-3AD203B41FA5}">
                      <a16:colId xmlns:a16="http://schemas.microsoft.com/office/drawing/2014/main" val="2888289927"/>
                    </a:ext>
                  </a:extLst>
                </a:gridCol>
                <a:gridCol w="246888">
                  <a:extLst>
                    <a:ext uri="{9D8B030D-6E8A-4147-A177-3AD203B41FA5}">
                      <a16:colId xmlns:a16="http://schemas.microsoft.com/office/drawing/2014/main" val="284708733"/>
                    </a:ext>
                  </a:extLst>
                </a:gridCol>
                <a:gridCol w="246888">
                  <a:extLst>
                    <a:ext uri="{9D8B030D-6E8A-4147-A177-3AD203B41FA5}">
                      <a16:colId xmlns:a16="http://schemas.microsoft.com/office/drawing/2014/main" val="652112103"/>
                    </a:ext>
                  </a:extLst>
                </a:gridCol>
                <a:gridCol w="246888">
                  <a:extLst>
                    <a:ext uri="{9D8B030D-6E8A-4147-A177-3AD203B41FA5}">
                      <a16:colId xmlns:a16="http://schemas.microsoft.com/office/drawing/2014/main" val="1180693360"/>
                    </a:ext>
                  </a:extLst>
                </a:gridCol>
                <a:gridCol w="246888">
                  <a:extLst>
                    <a:ext uri="{9D8B030D-6E8A-4147-A177-3AD203B41FA5}">
                      <a16:colId xmlns:a16="http://schemas.microsoft.com/office/drawing/2014/main" val="2684901769"/>
                    </a:ext>
                  </a:extLst>
                </a:gridCol>
                <a:gridCol w="246888">
                  <a:extLst>
                    <a:ext uri="{9D8B030D-6E8A-4147-A177-3AD203B41FA5}">
                      <a16:colId xmlns:a16="http://schemas.microsoft.com/office/drawing/2014/main" val="2548791843"/>
                    </a:ext>
                  </a:extLst>
                </a:gridCol>
                <a:gridCol w="246888">
                  <a:extLst>
                    <a:ext uri="{9D8B030D-6E8A-4147-A177-3AD203B41FA5}">
                      <a16:colId xmlns:a16="http://schemas.microsoft.com/office/drawing/2014/main" val="4116613692"/>
                    </a:ext>
                  </a:extLst>
                </a:gridCol>
                <a:gridCol w="246888">
                  <a:extLst>
                    <a:ext uri="{9D8B030D-6E8A-4147-A177-3AD203B41FA5}">
                      <a16:colId xmlns:a16="http://schemas.microsoft.com/office/drawing/2014/main" val="1772959515"/>
                    </a:ext>
                  </a:extLst>
                </a:gridCol>
                <a:gridCol w="246888">
                  <a:extLst>
                    <a:ext uri="{9D8B030D-6E8A-4147-A177-3AD203B41FA5}">
                      <a16:colId xmlns:a16="http://schemas.microsoft.com/office/drawing/2014/main" val="1917485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31166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- 2018-08-13 19:08:01 </a:t>
                      </a:r>
                      <a:r>
                        <a:rPr kumimoji="0" lang="en-US" sz="1000" b="0" i="0" u="none" strike="noStrike" kern="1200" cap="none" spc="0" normalizeH="0" baseline="0" noProof="0">
                          <a:ln>
                            <a:noFill/>
                          </a:ln>
                          <a:solidFill>
                            <a:prstClr val="black"/>
                          </a:solidFill>
                          <a:effectLst/>
                          <a:uLnTx/>
                          <a:uFillTx/>
                          <a:latin typeface="+mn-lt"/>
                          <a:ea typeface="+mn-ea"/>
                          <a:cs typeface="+mn-cs"/>
                        </a:rPr>
                        <a:t> 
 Ang Leptospirosis ay isa sa mga karaniwang sakit na maaaring makuha ngayong tag-ulan.
Kung kayo man ay nakakaranas ng mga sintomas na ito, magtanong sa inyong doktor, o magtungo sa pinakamalapit na Health Center upang mabigyan ng tamang diagnosis at tamang prescription.
Available po ang presciption required medicine sa TGP! Pumunta lamang sa ka-TAPAT na TGP branch.
Isang paalala hatid ng TGPagpagaling ng Pilipinas!
source: https://tinyurl.com/yb8dbz86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89021848"/>
                  </a:ext>
                </a:extLst>
              </a:tr>
            </a:tbl>
          </a:graphicData>
        </a:graphic>
      </p:graphicFrame>
      <p:sp>
        <p:nvSpPr>
          <p:cNvPr id="4" name="Text Placeholder 3">
            <a:extLst>
              <a:ext uri="{FF2B5EF4-FFF2-40B4-BE49-F238E27FC236}">
                <a16:creationId xmlns:a16="http://schemas.microsoft.com/office/drawing/2014/main" id="{B92E0E74-629C-44BC-8E98-1DF97E8BF328}"/>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6656480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63684-406A-4D18-B127-9752786F78F8}"/>
              </a:ext>
            </a:extLst>
          </p:cNvPr>
          <p:cNvSpPr>
            <a:spLocks noGrp="1"/>
          </p:cNvSpPr>
          <p:nvPr>
            <p:ph type="title"/>
          </p:nvPr>
        </p:nvSpPr>
        <p:spPr/>
        <p:txBody>
          <a:bodyPr/>
          <a:lstStyle/>
          <a:p>
            <a:r>
              <a:rPr lang="en-US"/>
              <a:t>Facebook Own Posts Table | TGP The Generics Pharmacy - 19 of 26</a:t>
            </a:r>
          </a:p>
        </p:txBody>
      </p:sp>
      <p:graphicFrame>
        <p:nvGraphicFramePr>
          <p:cNvPr id="5" name="Table Placeholder 4">
            <a:extLst>
              <a:ext uri="{FF2B5EF4-FFF2-40B4-BE49-F238E27FC236}">
                <a16:creationId xmlns:a16="http://schemas.microsoft.com/office/drawing/2014/main" id="{3F2B2AA4-68D3-4682-BAF7-16B4C51B0B86}"/>
              </a:ext>
            </a:extLst>
          </p:cNvPr>
          <p:cNvGraphicFramePr>
            <a:graphicFrameLocks noGrp="1"/>
          </p:cNvGraphicFramePr>
          <p:nvPr>
            <p:ph type="tbl" sz="quarter" idx="13"/>
            <p:extLst>
              <p:ext uri="{D42A27DB-BD31-4B8C-83A1-F6EECF244321}">
                <p14:modId xmlns:p14="http://schemas.microsoft.com/office/powerpoint/2010/main" val="1376824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06034307"/>
                    </a:ext>
                  </a:extLst>
                </a:gridCol>
                <a:gridCol w="246888">
                  <a:extLst>
                    <a:ext uri="{9D8B030D-6E8A-4147-A177-3AD203B41FA5}">
                      <a16:colId xmlns:a16="http://schemas.microsoft.com/office/drawing/2014/main" val="1139807405"/>
                    </a:ext>
                  </a:extLst>
                </a:gridCol>
                <a:gridCol w="246888">
                  <a:extLst>
                    <a:ext uri="{9D8B030D-6E8A-4147-A177-3AD203B41FA5}">
                      <a16:colId xmlns:a16="http://schemas.microsoft.com/office/drawing/2014/main" val="2046477518"/>
                    </a:ext>
                  </a:extLst>
                </a:gridCol>
                <a:gridCol w="246888">
                  <a:extLst>
                    <a:ext uri="{9D8B030D-6E8A-4147-A177-3AD203B41FA5}">
                      <a16:colId xmlns:a16="http://schemas.microsoft.com/office/drawing/2014/main" val="4112503915"/>
                    </a:ext>
                  </a:extLst>
                </a:gridCol>
                <a:gridCol w="246888">
                  <a:extLst>
                    <a:ext uri="{9D8B030D-6E8A-4147-A177-3AD203B41FA5}">
                      <a16:colId xmlns:a16="http://schemas.microsoft.com/office/drawing/2014/main" val="3306227424"/>
                    </a:ext>
                  </a:extLst>
                </a:gridCol>
                <a:gridCol w="246888">
                  <a:extLst>
                    <a:ext uri="{9D8B030D-6E8A-4147-A177-3AD203B41FA5}">
                      <a16:colId xmlns:a16="http://schemas.microsoft.com/office/drawing/2014/main" val="3312884997"/>
                    </a:ext>
                  </a:extLst>
                </a:gridCol>
                <a:gridCol w="246888">
                  <a:extLst>
                    <a:ext uri="{9D8B030D-6E8A-4147-A177-3AD203B41FA5}">
                      <a16:colId xmlns:a16="http://schemas.microsoft.com/office/drawing/2014/main" val="1000534027"/>
                    </a:ext>
                  </a:extLst>
                </a:gridCol>
                <a:gridCol w="246888">
                  <a:extLst>
                    <a:ext uri="{9D8B030D-6E8A-4147-A177-3AD203B41FA5}">
                      <a16:colId xmlns:a16="http://schemas.microsoft.com/office/drawing/2014/main" val="1864544655"/>
                    </a:ext>
                  </a:extLst>
                </a:gridCol>
                <a:gridCol w="246888">
                  <a:extLst>
                    <a:ext uri="{9D8B030D-6E8A-4147-A177-3AD203B41FA5}">
                      <a16:colId xmlns:a16="http://schemas.microsoft.com/office/drawing/2014/main" val="1512929098"/>
                    </a:ext>
                  </a:extLst>
                </a:gridCol>
                <a:gridCol w="246888">
                  <a:extLst>
                    <a:ext uri="{9D8B030D-6E8A-4147-A177-3AD203B41FA5}">
                      <a16:colId xmlns:a16="http://schemas.microsoft.com/office/drawing/2014/main" val="2241545770"/>
                    </a:ext>
                  </a:extLst>
                </a:gridCol>
                <a:gridCol w="246888">
                  <a:extLst>
                    <a:ext uri="{9D8B030D-6E8A-4147-A177-3AD203B41FA5}">
                      <a16:colId xmlns:a16="http://schemas.microsoft.com/office/drawing/2014/main" val="2515275632"/>
                    </a:ext>
                  </a:extLst>
                </a:gridCol>
                <a:gridCol w="246888">
                  <a:extLst>
                    <a:ext uri="{9D8B030D-6E8A-4147-A177-3AD203B41FA5}">
                      <a16:colId xmlns:a16="http://schemas.microsoft.com/office/drawing/2014/main" val="640838157"/>
                    </a:ext>
                  </a:extLst>
                </a:gridCol>
                <a:gridCol w="246888">
                  <a:extLst>
                    <a:ext uri="{9D8B030D-6E8A-4147-A177-3AD203B41FA5}">
                      <a16:colId xmlns:a16="http://schemas.microsoft.com/office/drawing/2014/main" val="2957861866"/>
                    </a:ext>
                  </a:extLst>
                </a:gridCol>
                <a:gridCol w="246888">
                  <a:extLst>
                    <a:ext uri="{9D8B030D-6E8A-4147-A177-3AD203B41FA5}">
                      <a16:colId xmlns:a16="http://schemas.microsoft.com/office/drawing/2014/main" val="3957196954"/>
                    </a:ext>
                  </a:extLst>
                </a:gridCol>
                <a:gridCol w="246888">
                  <a:extLst>
                    <a:ext uri="{9D8B030D-6E8A-4147-A177-3AD203B41FA5}">
                      <a16:colId xmlns:a16="http://schemas.microsoft.com/office/drawing/2014/main" val="1698892407"/>
                    </a:ext>
                  </a:extLst>
                </a:gridCol>
                <a:gridCol w="246888">
                  <a:extLst>
                    <a:ext uri="{9D8B030D-6E8A-4147-A177-3AD203B41FA5}">
                      <a16:colId xmlns:a16="http://schemas.microsoft.com/office/drawing/2014/main" val="2326400673"/>
                    </a:ext>
                  </a:extLst>
                </a:gridCol>
                <a:gridCol w="246888">
                  <a:extLst>
                    <a:ext uri="{9D8B030D-6E8A-4147-A177-3AD203B41FA5}">
                      <a16:colId xmlns:a16="http://schemas.microsoft.com/office/drawing/2014/main" val="3778545100"/>
                    </a:ext>
                  </a:extLst>
                </a:gridCol>
                <a:gridCol w="246888">
                  <a:extLst>
                    <a:ext uri="{9D8B030D-6E8A-4147-A177-3AD203B41FA5}">
                      <a16:colId xmlns:a16="http://schemas.microsoft.com/office/drawing/2014/main" val="1116347244"/>
                    </a:ext>
                  </a:extLst>
                </a:gridCol>
                <a:gridCol w="246888">
                  <a:extLst>
                    <a:ext uri="{9D8B030D-6E8A-4147-A177-3AD203B41FA5}">
                      <a16:colId xmlns:a16="http://schemas.microsoft.com/office/drawing/2014/main" val="2030756766"/>
                    </a:ext>
                  </a:extLst>
                </a:gridCol>
                <a:gridCol w="246888">
                  <a:extLst>
                    <a:ext uri="{9D8B030D-6E8A-4147-A177-3AD203B41FA5}">
                      <a16:colId xmlns:a16="http://schemas.microsoft.com/office/drawing/2014/main" val="1591418402"/>
                    </a:ext>
                  </a:extLst>
                </a:gridCol>
                <a:gridCol w="246888">
                  <a:extLst>
                    <a:ext uri="{9D8B030D-6E8A-4147-A177-3AD203B41FA5}">
                      <a16:colId xmlns:a16="http://schemas.microsoft.com/office/drawing/2014/main" val="3075224905"/>
                    </a:ext>
                  </a:extLst>
                </a:gridCol>
                <a:gridCol w="246888">
                  <a:extLst>
                    <a:ext uri="{9D8B030D-6E8A-4147-A177-3AD203B41FA5}">
                      <a16:colId xmlns:a16="http://schemas.microsoft.com/office/drawing/2014/main" val="3989247480"/>
                    </a:ext>
                  </a:extLst>
                </a:gridCol>
                <a:gridCol w="246888">
                  <a:extLst>
                    <a:ext uri="{9D8B030D-6E8A-4147-A177-3AD203B41FA5}">
                      <a16:colId xmlns:a16="http://schemas.microsoft.com/office/drawing/2014/main" val="304076985"/>
                    </a:ext>
                  </a:extLst>
                </a:gridCol>
                <a:gridCol w="246888">
                  <a:extLst>
                    <a:ext uri="{9D8B030D-6E8A-4147-A177-3AD203B41FA5}">
                      <a16:colId xmlns:a16="http://schemas.microsoft.com/office/drawing/2014/main" val="2073708522"/>
                    </a:ext>
                  </a:extLst>
                </a:gridCol>
                <a:gridCol w="246888">
                  <a:extLst>
                    <a:ext uri="{9D8B030D-6E8A-4147-A177-3AD203B41FA5}">
                      <a16:colId xmlns:a16="http://schemas.microsoft.com/office/drawing/2014/main" val="3103864454"/>
                    </a:ext>
                  </a:extLst>
                </a:gridCol>
                <a:gridCol w="246888">
                  <a:extLst>
                    <a:ext uri="{9D8B030D-6E8A-4147-A177-3AD203B41FA5}">
                      <a16:colId xmlns:a16="http://schemas.microsoft.com/office/drawing/2014/main" val="1018442721"/>
                    </a:ext>
                  </a:extLst>
                </a:gridCol>
                <a:gridCol w="246888">
                  <a:extLst>
                    <a:ext uri="{9D8B030D-6E8A-4147-A177-3AD203B41FA5}">
                      <a16:colId xmlns:a16="http://schemas.microsoft.com/office/drawing/2014/main" val="2775461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69594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- 2018-08-11 14:30:00 </a:t>
                      </a:r>
                      <a:r>
                        <a:rPr kumimoji="0" lang="en-US" sz="1000" b="0" i="0" u="none" strike="noStrike" kern="1200" cap="none" spc="0" normalizeH="0" baseline="0" noProof="0">
                          <a:ln>
                            <a:noFill/>
                          </a:ln>
                          <a:solidFill>
                            <a:prstClr val="black"/>
                          </a:solidFill>
                          <a:effectLst/>
                          <a:uLnTx/>
                          <a:uFillTx/>
                          <a:latin typeface="+mn-lt"/>
                          <a:ea typeface="+mn-ea"/>
                          <a:cs typeface="+mn-cs"/>
                        </a:rPr>
                        <a:t> 
 Para sa baradong ilong dahil sa sipon ngayong tag-ulan, i-Phenycol na yan!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46666170"/>
                  </a:ext>
                </a:extLst>
              </a:tr>
            </a:tbl>
          </a:graphicData>
        </a:graphic>
      </p:graphicFrame>
      <p:sp>
        <p:nvSpPr>
          <p:cNvPr id="4" name="Text Placeholder 3">
            <a:extLst>
              <a:ext uri="{FF2B5EF4-FFF2-40B4-BE49-F238E27FC236}">
                <a16:creationId xmlns:a16="http://schemas.microsoft.com/office/drawing/2014/main" id="{1641447A-1534-4B13-9084-5EBADB106A77}"/>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0396823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C740C-E9FF-43F9-9C44-8678721E5288}"/>
              </a:ext>
            </a:extLst>
          </p:cNvPr>
          <p:cNvSpPr>
            <a:spLocks noGrp="1"/>
          </p:cNvSpPr>
          <p:nvPr>
            <p:ph type="title"/>
          </p:nvPr>
        </p:nvSpPr>
        <p:spPr/>
        <p:txBody>
          <a:bodyPr/>
          <a:lstStyle/>
          <a:p>
            <a:r>
              <a:rPr lang="en-US"/>
              <a:t>Facebook Own Posts Table | TGP The Generics Pharmacy - 20 of 26</a:t>
            </a:r>
          </a:p>
        </p:txBody>
      </p:sp>
      <p:graphicFrame>
        <p:nvGraphicFramePr>
          <p:cNvPr id="5" name="Table Placeholder 4">
            <a:extLst>
              <a:ext uri="{FF2B5EF4-FFF2-40B4-BE49-F238E27FC236}">
                <a16:creationId xmlns:a16="http://schemas.microsoft.com/office/drawing/2014/main" id="{6D2B126D-2A36-495A-97F6-16936E88EC48}"/>
              </a:ext>
            </a:extLst>
          </p:cNvPr>
          <p:cNvGraphicFramePr>
            <a:graphicFrameLocks noGrp="1"/>
          </p:cNvGraphicFramePr>
          <p:nvPr>
            <p:ph type="tbl" sz="quarter" idx="13"/>
            <p:extLst>
              <p:ext uri="{D42A27DB-BD31-4B8C-83A1-F6EECF244321}">
                <p14:modId xmlns:p14="http://schemas.microsoft.com/office/powerpoint/2010/main" val="4204472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79758879"/>
                    </a:ext>
                  </a:extLst>
                </a:gridCol>
                <a:gridCol w="246888">
                  <a:extLst>
                    <a:ext uri="{9D8B030D-6E8A-4147-A177-3AD203B41FA5}">
                      <a16:colId xmlns:a16="http://schemas.microsoft.com/office/drawing/2014/main" val="3348226587"/>
                    </a:ext>
                  </a:extLst>
                </a:gridCol>
                <a:gridCol w="246888">
                  <a:extLst>
                    <a:ext uri="{9D8B030D-6E8A-4147-A177-3AD203B41FA5}">
                      <a16:colId xmlns:a16="http://schemas.microsoft.com/office/drawing/2014/main" val="2915547647"/>
                    </a:ext>
                  </a:extLst>
                </a:gridCol>
                <a:gridCol w="246888">
                  <a:extLst>
                    <a:ext uri="{9D8B030D-6E8A-4147-A177-3AD203B41FA5}">
                      <a16:colId xmlns:a16="http://schemas.microsoft.com/office/drawing/2014/main" val="3482895493"/>
                    </a:ext>
                  </a:extLst>
                </a:gridCol>
                <a:gridCol w="246888">
                  <a:extLst>
                    <a:ext uri="{9D8B030D-6E8A-4147-A177-3AD203B41FA5}">
                      <a16:colId xmlns:a16="http://schemas.microsoft.com/office/drawing/2014/main" val="107153493"/>
                    </a:ext>
                  </a:extLst>
                </a:gridCol>
                <a:gridCol w="246888">
                  <a:extLst>
                    <a:ext uri="{9D8B030D-6E8A-4147-A177-3AD203B41FA5}">
                      <a16:colId xmlns:a16="http://schemas.microsoft.com/office/drawing/2014/main" val="751974014"/>
                    </a:ext>
                  </a:extLst>
                </a:gridCol>
                <a:gridCol w="246888">
                  <a:extLst>
                    <a:ext uri="{9D8B030D-6E8A-4147-A177-3AD203B41FA5}">
                      <a16:colId xmlns:a16="http://schemas.microsoft.com/office/drawing/2014/main" val="4258635171"/>
                    </a:ext>
                  </a:extLst>
                </a:gridCol>
                <a:gridCol w="246888">
                  <a:extLst>
                    <a:ext uri="{9D8B030D-6E8A-4147-A177-3AD203B41FA5}">
                      <a16:colId xmlns:a16="http://schemas.microsoft.com/office/drawing/2014/main" val="639604127"/>
                    </a:ext>
                  </a:extLst>
                </a:gridCol>
                <a:gridCol w="246888">
                  <a:extLst>
                    <a:ext uri="{9D8B030D-6E8A-4147-A177-3AD203B41FA5}">
                      <a16:colId xmlns:a16="http://schemas.microsoft.com/office/drawing/2014/main" val="73995114"/>
                    </a:ext>
                  </a:extLst>
                </a:gridCol>
                <a:gridCol w="246888">
                  <a:extLst>
                    <a:ext uri="{9D8B030D-6E8A-4147-A177-3AD203B41FA5}">
                      <a16:colId xmlns:a16="http://schemas.microsoft.com/office/drawing/2014/main" val="2052029598"/>
                    </a:ext>
                  </a:extLst>
                </a:gridCol>
                <a:gridCol w="246888">
                  <a:extLst>
                    <a:ext uri="{9D8B030D-6E8A-4147-A177-3AD203B41FA5}">
                      <a16:colId xmlns:a16="http://schemas.microsoft.com/office/drawing/2014/main" val="1132677677"/>
                    </a:ext>
                  </a:extLst>
                </a:gridCol>
                <a:gridCol w="246888">
                  <a:extLst>
                    <a:ext uri="{9D8B030D-6E8A-4147-A177-3AD203B41FA5}">
                      <a16:colId xmlns:a16="http://schemas.microsoft.com/office/drawing/2014/main" val="2411945836"/>
                    </a:ext>
                  </a:extLst>
                </a:gridCol>
                <a:gridCol w="246888">
                  <a:extLst>
                    <a:ext uri="{9D8B030D-6E8A-4147-A177-3AD203B41FA5}">
                      <a16:colId xmlns:a16="http://schemas.microsoft.com/office/drawing/2014/main" val="3061011531"/>
                    </a:ext>
                  </a:extLst>
                </a:gridCol>
                <a:gridCol w="246888">
                  <a:extLst>
                    <a:ext uri="{9D8B030D-6E8A-4147-A177-3AD203B41FA5}">
                      <a16:colId xmlns:a16="http://schemas.microsoft.com/office/drawing/2014/main" val="290399568"/>
                    </a:ext>
                  </a:extLst>
                </a:gridCol>
                <a:gridCol w="246888">
                  <a:extLst>
                    <a:ext uri="{9D8B030D-6E8A-4147-A177-3AD203B41FA5}">
                      <a16:colId xmlns:a16="http://schemas.microsoft.com/office/drawing/2014/main" val="803504301"/>
                    </a:ext>
                  </a:extLst>
                </a:gridCol>
                <a:gridCol w="246888">
                  <a:extLst>
                    <a:ext uri="{9D8B030D-6E8A-4147-A177-3AD203B41FA5}">
                      <a16:colId xmlns:a16="http://schemas.microsoft.com/office/drawing/2014/main" val="3122427560"/>
                    </a:ext>
                  </a:extLst>
                </a:gridCol>
                <a:gridCol w="246888">
                  <a:extLst>
                    <a:ext uri="{9D8B030D-6E8A-4147-A177-3AD203B41FA5}">
                      <a16:colId xmlns:a16="http://schemas.microsoft.com/office/drawing/2014/main" val="3801419737"/>
                    </a:ext>
                  </a:extLst>
                </a:gridCol>
                <a:gridCol w="246888">
                  <a:extLst>
                    <a:ext uri="{9D8B030D-6E8A-4147-A177-3AD203B41FA5}">
                      <a16:colId xmlns:a16="http://schemas.microsoft.com/office/drawing/2014/main" val="2692779645"/>
                    </a:ext>
                  </a:extLst>
                </a:gridCol>
                <a:gridCol w="246888">
                  <a:extLst>
                    <a:ext uri="{9D8B030D-6E8A-4147-A177-3AD203B41FA5}">
                      <a16:colId xmlns:a16="http://schemas.microsoft.com/office/drawing/2014/main" val="489904069"/>
                    </a:ext>
                  </a:extLst>
                </a:gridCol>
                <a:gridCol w="246888">
                  <a:extLst>
                    <a:ext uri="{9D8B030D-6E8A-4147-A177-3AD203B41FA5}">
                      <a16:colId xmlns:a16="http://schemas.microsoft.com/office/drawing/2014/main" val="3036214139"/>
                    </a:ext>
                  </a:extLst>
                </a:gridCol>
                <a:gridCol w="246888">
                  <a:extLst>
                    <a:ext uri="{9D8B030D-6E8A-4147-A177-3AD203B41FA5}">
                      <a16:colId xmlns:a16="http://schemas.microsoft.com/office/drawing/2014/main" val="1664646202"/>
                    </a:ext>
                  </a:extLst>
                </a:gridCol>
                <a:gridCol w="246888">
                  <a:extLst>
                    <a:ext uri="{9D8B030D-6E8A-4147-A177-3AD203B41FA5}">
                      <a16:colId xmlns:a16="http://schemas.microsoft.com/office/drawing/2014/main" val="2968376623"/>
                    </a:ext>
                  </a:extLst>
                </a:gridCol>
                <a:gridCol w="246888">
                  <a:extLst>
                    <a:ext uri="{9D8B030D-6E8A-4147-A177-3AD203B41FA5}">
                      <a16:colId xmlns:a16="http://schemas.microsoft.com/office/drawing/2014/main" val="661262226"/>
                    </a:ext>
                  </a:extLst>
                </a:gridCol>
                <a:gridCol w="246888">
                  <a:extLst>
                    <a:ext uri="{9D8B030D-6E8A-4147-A177-3AD203B41FA5}">
                      <a16:colId xmlns:a16="http://schemas.microsoft.com/office/drawing/2014/main" val="1854530421"/>
                    </a:ext>
                  </a:extLst>
                </a:gridCol>
                <a:gridCol w="246888">
                  <a:extLst>
                    <a:ext uri="{9D8B030D-6E8A-4147-A177-3AD203B41FA5}">
                      <a16:colId xmlns:a16="http://schemas.microsoft.com/office/drawing/2014/main" val="4087409284"/>
                    </a:ext>
                  </a:extLst>
                </a:gridCol>
                <a:gridCol w="246888">
                  <a:extLst>
                    <a:ext uri="{9D8B030D-6E8A-4147-A177-3AD203B41FA5}">
                      <a16:colId xmlns:a16="http://schemas.microsoft.com/office/drawing/2014/main" val="799686524"/>
                    </a:ext>
                  </a:extLst>
                </a:gridCol>
                <a:gridCol w="246888">
                  <a:extLst>
                    <a:ext uri="{9D8B030D-6E8A-4147-A177-3AD203B41FA5}">
                      <a16:colId xmlns:a16="http://schemas.microsoft.com/office/drawing/2014/main" val="415586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13812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- 2018-08-09 18:46:26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sa ating mga bagong Pharmacists!
Ang TGP ay ikinagagalak kayong makasamang maging TGPaglingkod ng mamamayang Pilipino.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84126277"/>
                  </a:ext>
                </a:extLst>
              </a:tr>
            </a:tbl>
          </a:graphicData>
        </a:graphic>
      </p:graphicFrame>
      <p:sp>
        <p:nvSpPr>
          <p:cNvPr id="4" name="Text Placeholder 3">
            <a:extLst>
              <a:ext uri="{FF2B5EF4-FFF2-40B4-BE49-F238E27FC236}">
                <a16:creationId xmlns:a16="http://schemas.microsoft.com/office/drawing/2014/main" id="{AEB3A58A-F1E6-46CD-9371-28DE92282082}"/>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5677841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8AECE-44B2-49B6-B655-47CF21C5C498}"/>
              </a:ext>
            </a:extLst>
          </p:cNvPr>
          <p:cNvSpPr>
            <a:spLocks noGrp="1"/>
          </p:cNvSpPr>
          <p:nvPr>
            <p:ph type="title"/>
          </p:nvPr>
        </p:nvSpPr>
        <p:spPr/>
        <p:txBody>
          <a:bodyPr/>
          <a:lstStyle/>
          <a:p>
            <a:r>
              <a:rPr lang="en-US"/>
              <a:t>Facebook Own Posts Table | TGP The Generics Pharmacy - 21 of 26</a:t>
            </a:r>
          </a:p>
        </p:txBody>
      </p:sp>
      <p:graphicFrame>
        <p:nvGraphicFramePr>
          <p:cNvPr id="5" name="Table Placeholder 4">
            <a:extLst>
              <a:ext uri="{FF2B5EF4-FFF2-40B4-BE49-F238E27FC236}">
                <a16:creationId xmlns:a16="http://schemas.microsoft.com/office/drawing/2014/main" id="{0884CAB7-F683-44C1-AF42-CBFAEA61E87D}"/>
              </a:ext>
            </a:extLst>
          </p:cNvPr>
          <p:cNvGraphicFramePr>
            <a:graphicFrameLocks noGrp="1"/>
          </p:cNvGraphicFramePr>
          <p:nvPr>
            <p:ph type="tbl" sz="quarter" idx="13"/>
            <p:extLst>
              <p:ext uri="{D42A27DB-BD31-4B8C-83A1-F6EECF244321}">
                <p14:modId xmlns:p14="http://schemas.microsoft.com/office/powerpoint/2010/main" val="3462173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99404605"/>
                    </a:ext>
                  </a:extLst>
                </a:gridCol>
                <a:gridCol w="246888">
                  <a:extLst>
                    <a:ext uri="{9D8B030D-6E8A-4147-A177-3AD203B41FA5}">
                      <a16:colId xmlns:a16="http://schemas.microsoft.com/office/drawing/2014/main" val="1828503229"/>
                    </a:ext>
                  </a:extLst>
                </a:gridCol>
                <a:gridCol w="246888">
                  <a:extLst>
                    <a:ext uri="{9D8B030D-6E8A-4147-A177-3AD203B41FA5}">
                      <a16:colId xmlns:a16="http://schemas.microsoft.com/office/drawing/2014/main" val="3327447809"/>
                    </a:ext>
                  </a:extLst>
                </a:gridCol>
                <a:gridCol w="246888">
                  <a:extLst>
                    <a:ext uri="{9D8B030D-6E8A-4147-A177-3AD203B41FA5}">
                      <a16:colId xmlns:a16="http://schemas.microsoft.com/office/drawing/2014/main" val="4294579459"/>
                    </a:ext>
                  </a:extLst>
                </a:gridCol>
                <a:gridCol w="246888">
                  <a:extLst>
                    <a:ext uri="{9D8B030D-6E8A-4147-A177-3AD203B41FA5}">
                      <a16:colId xmlns:a16="http://schemas.microsoft.com/office/drawing/2014/main" val="1611902165"/>
                    </a:ext>
                  </a:extLst>
                </a:gridCol>
                <a:gridCol w="246888">
                  <a:extLst>
                    <a:ext uri="{9D8B030D-6E8A-4147-A177-3AD203B41FA5}">
                      <a16:colId xmlns:a16="http://schemas.microsoft.com/office/drawing/2014/main" val="1557343389"/>
                    </a:ext>
                  </a:extLst>
                </a:gridCol>
                <a:gridCol w="246888">
                  <a:extLst>
                    <a:ext uri="{9D8B030D-6E8A-4147-A177-3AD203B41FA5}">
                      <a16:colId xmlns:a16="http://schemas.microsoft.com/office/drawing/2014/main" val="1101096319"/>
                    </a:ext>
                  </a:extLst>
                </a:gridCol>
                <a:gridCol w="246888">
                  <a:extLst>
                    <a:ext uri="{9D8B030D-6E8A-4147-A177-3AD203B41FA5}">
                      <a16:colId xmlns:a16="http://schemas.microsoft.com/office/drawing/2014/main" val="3520161626"/>
                    </a:ext>
                  </a:extLst>
                </a:gridCol>
                <a:gridCol w="246888">
                  <a:extLst>
                    <a:ext uri="{9D8B030D-6E8A-4147-A177-3AD203B41FA5}">
                      <a16:colId xmlns:a16="http://schemas.microsoft.com/office/drawing/2014/main" val="3173518623"/>
                    </a:ext>
                  </a:extLst>
                </a:gridCol>
                <a:gridCol w="246888">
                  <a:extLst>
                    <a:ext uri="{9D8B030D-6E8A-4147-A177-3AD203B41FA5}">
                      <a16:colId xmlns:a16="http://schemas.microsoft.com/office/drawing/2014/main" val="905466791"/>
                    </a:ext>
                  </a:extLst>
                </a:gridCol>
                <a:gridCol w="246888">
                  <a:extLst>
                    <a:ext uri="{9D8B030D-6E8A-4147-A177-3AD203B41FA5}">
                      <a16:colId xmlns:a16="http://schemas.microsoft.com/office/drawing/2014/main" val="877666769"/>
                    </a:ext>
                  </a:extLst>
                </a:gridCol>
                <a:gridCol w="246888">
                  <a:extLst>
                    <a:ext uri="{9D8B030D-6E8A-4147-A177-3AD203B41FA5}">
                      <a16:colId xmlns:a16="http://schemas.microsoft.com/office/drawing/2014/main" val="3336422113"/>
                    </a:ext>
                  </a:extLst>
                </a:gridCol>
                <a:gridCol w="246888">
                  <a:extLst>
                    <a:ext uri="{9D8B030D-6E8A-4147-A177-3AD203B41FA5}">
                      <a16:colId xmlns:a16="http://schemas.microsoft.com/office/drawing/2014/main" val="3237594680"/>
                    </a:ext>
                  </a:extLst>
                </a:gridCol>
                <a:gridCol w="246888">
                  <a:extLst>
                    <a:ext uri="{9D8B030D-6E8A-4147-A177-3AD203B41FA5}">
                      <a16:colId xmlns:a16="http://schemas.microsoft.com/office/drawing/2014/main" val="91654991"/>
                    </a:ext>
                  </a:extLst>
                </a:gridCol>
                <a:gridCol w="246888">
                  <a:extLst>
                    <a:ext uri="{9D8B030D-6E8A-4147-A177-3AD203B41FA5}">
                      <a16:colId xmlns:a16="http://schemas.microsoft.com/office/drawing/2014/main" val="614722846"/>
                    </a:ext>
                  </a:extLst>
                </a:gridCol>
                <a:gridCol w="246888">
                  <a:extLst>
                    <a:ext uri="{9D8B030D-6E8A-4147-A177-3AD203B41FA5}">
                      <a16:colId xmlns:a16="http://schemas.microsoft.com/office/drawing/2014/main" val="1979990857"/>
                    </a:ext>
                  </a:extLst>
                </a:gridCol>
                <a:gridCol w="246888">
                  <a:extLst>
                    <a:ext uri="{9D8B030D-6E8A-4147-A177-3AD203B41FA5}">
                      <a16:colId xmlns:a16="http://schemas.microsoft.com/office/drawing/2014/main" val="2556791190"/>
                    </a:ext>
                  </a:extLst>
                </a:gridCol>
                <a:gridCol w="246888">
                  <a:extLst>
                    <a:ext uri="{9D8B030D-6E8A-4147-A177-3AD203B41FA5}">
                      <a16:colId xmlns:a16="http://schemas.microsoft.com/office/drawing/2014/main" val="126728750"/>
                    </a:ext>
                  </a:extLst>
                </a:gridCol>
                <a:gridCol w="246888">
                  <a:extLst>
                    <a:ext uri="{9D8B030D-6E8A-4147-A177-3AD203B41FA5}">
                      <a16:colId xmlns:a16="http://schemas.microsoft.com/office/drawing/2014/main" val="3419970023"/>
                    </a:ext>
                  </a:extLst>
                </a:gridCol>
                <a:gridCol w="246888">
                  <a:extLst>
                    <a:ext uri="{9D8B030D-6E8A-4147-A177-3AD203B41FA5}">
                      <a16:colId xmlns:a16="http://schemas.microsoft.com/office/drawing/2014/main" val="1568662132"/>
                    </a:ext>
                  </a:extLst>
                </a:gridCol>
                <a:gridCol w="246888">
                  <a:extLst>
                    <a:ext uri="{9D8B030D-6E8A-4147-A177-3AD203B41FA5}">
                      <a16:colId xmlns:a16="http://schemas.microsoft.com/office/drawing/2014/main" val="1967180920"/>
                    </a:ext>
                  </a:extLst>
                </a:gridCol>
                <a:gridCol w="246888">
                  <a:extLst>
                    <a:ext uri="{9D8B030D-6E8A-4147-A177-3AD203B41FA5}">
                      <a16:colId xmlns:a16="http://schemas.microsoft.com/office/drawing/2014/main" val="19314718"/>
                    </a:ext>
                  </a:extLst>
                </a:gridCol>
                <a:gridCol w="246888">
                  <a:extLst>
                    <a:ext uri="{9D8B030D-6E8A-4147-A177-3AD203B41FA5}">
                      <a16:colId xmlns:a16="http://schemas.microsoft.com/office/drawing/2014/main" val="1274555994"/>
                    </a:ext>
                  </a:extLst>
                </a:gridCol>
                <a:gridCol w="246888">
                  <a:extLst>
                    <a:ext uri="{9D8B030D-6E8A-4147-A177-3AD203B41FA5}">
                      <a16:colId xmlns:a16="http://schemas.microsoft.com/office/drawing/2014/main" val="3818541893"/>
                    </a:ext>
                  </a:extLst>
                </a:gridCol>
                <a:gridCol w="246888">
                  <a:extLst>
                    <a:ext uri="{9D8B030D-6E8A-4147-A177-3AD203B41FA5}">
                      <a16:colId xmlns:a16="http://schemas.microsoft.com/office/drawing/2014/main" val="313538854"/>
                    </a:ext>
                  </a:extLst>
                </a:gridCol>
                <a:gridCol w="246888">
                  <a:extLst>
                    <a:ext uri="{9D8B030D-6E8A-4147-A177-3AD203B41FA5}">
                      <a16:colId xmlns:a16="http://schemas.microsoft.com/office/drawing/2014/main" val="1062927877"/>
                    </a:ext>
                  </a:extLst>
                </a:gridCol>
                <a:gridCol w="246888">
                  <a:extLst>
                    <a:ext uri="{9D8B030D-6E8A-4147-A177-3AD203B41FA5}">
                      <a16:colId xmlns:a16="http://schemas.microsoft.com/office/drawing/2014/main" val="3827295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59487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- 2018-08-09 12:00:01 </a:t>
                      </a:r>
                      <a:r>
                        <a:rPr kumimoji="0" lang="en-US" sz="1000" b="0" i="0" u="none" strike="noStrike" kern="1200" cap="none" spc="0" normalizeH="0" baseline="0" noProof="0">
                          <a:ln>
                            <a:noFill/>
                          </a:ln>
                          <a:solidFill>
                            <a:prstClr val="black"/>
                          </a:solidFill>
                          <a:effectLst/>
                          <a:uLnTx/>
                          <a:uFillTx/>
                          <a:latin typeface="+mn-lt"/>
                          <a:ea typeface="+mn-ea"/>
                          <a:cs typeface="+mn-cs"/>
                        </a:rPr>
                        <a:t> 
 Ok ba lungs mo? Here's a tip para mapanatiling healthy ang iyong lungs. Stay tuned for more 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98787653"/>
                  </a:ext>
                </a:extLst>
              </a:tr>
            </a:tbl>
          </a:graphicData>
        </a:graphic>
      </p:graphicFrame>
      <p:sp>
        <p:nvSpPr>
          <p:cNvPr id="4" name="Text Placeholder 3">
            <a:extLst>
              <a:ext uri="{FF2B5EF4-FFF2-40B4-BE49-F238E27FC236}">
                <a16:creationId xmlns:a16="http://schemas.microsoft.com/office/drawing/2014/main" id="{892114B1-33F4-4A34-96B9-A0B4AB5DAFE0}"/>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5731734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E3C0-05EA-42CE-B0FD-A5E60AAED48E}"/>
              </a:ext>
            </a:extLst>
          </p:cNvPr>
          <p:cNvSpPr>
            <a:spLocks noGrp="1"/>
          </p:cNvSpPr>
          <p:nvPr>
            <p:ph type="title"/>
          </p:nvPr>
        </p:nvSpPr>
        <p:spPr/>
        <p:txBody>
          <a:bodyPr/>
          <a:lstStyle/>
          <a:p>
            <a:r>
              <a:rPr lang="en-US"/>
              <a:t>Facebook Own Posts Table | TGP The Generics Pharmacy - 22 of 26</a:t>
            </a:r>
          </a:p>
        </p:txBody>
      </p:sp>
      <p:graphicFrame>
        <p:nvGraphicFramePr>
          <p:cNvPr id="5" name="Table Placeholder 4">
            <a:extLst>
              <a:ext uri="{FF2B5EF4-FFF2-40B4-BE49-F238E27FC236}">
                <a16:creationId xmlns:a16="http://schemas.microsoft.com/office/drawing/2014/main" id="{DB6698B8-7BDB-48FE-8508-0720F60655B6}"/>
              </a:ext>
            </a:extLst>
          </p:cNvPr>
          <p:cNvGraphicFramePr>
            <a:graphicFrameLocks noGrp="1"/>
          </p:cNvGraphicFramePr>
          <p:nvPr>
            <p:ph type="tbl" sz="quarter" idx="13"/>
            <p:extLst>
              <p:ext uri="{D42A27DB-BD31-4B8C-83A1-F6EECF244321}">
                <p14:modId xmlns:p14="http://schemas.microsoft.com/office/powerpoint/2010/main" val="3869246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81617537"/>
                    </a:ext>
                  </a:extLst>
                </a:gridCol>
                <a:gridCol w="246888">
                  <a:extLst>
                    <a:ext uri="{9D8B030D-6E8A-4147-A177-3AD203B41FA5}">
                      <a16:colId xmlns:a16="http://schemas.microsoft.com/office/drawing/2014/main" val="2682041290"/>
                    </a:ext>
                  </a:extLst>
                </a:gridCol>
                <a:gridCol w="246888">
                  <a:extLst>
                    <a:ext uri="{9D8B030D-6E8A-4147-A177-3AD203B41FA5}">
                      <a16:colId xmlns:a16="http://schemas.microsoft.com/office/drawing/2014/main" val="4053761998"/>
                    </a:ext>
                  </a:extLst>
                </a:gridCol>
                <a:gridCol w="246888">
                  <a:extLst>
                    <a:ext uri="{9D8B030D-6E8A-4147-A177-3AD203B41FA5}">
                      <a16:colId xmlns:a16="http://schemas.microsoft.com/office/drawing/2014/main" val="2557769406"/>
                    </a:ext>
                  </a:extLst>
                </a:gridCol>
                <a:gridCol w="246888">
                  <a:extLst>
                    <a:ext uri="{9D8B030D-6E8A-4147-A177-3AD203B41FA5}">
                      <a16:colId xmlns:a16="http://schemas.microsoft.com/office/drawing/2014/main" val="1545882887"/>
                    </a:ext>
                  </a:extLst>
                </a:gridCol>
                <a:gridCol w="246888">
                  <a:extLst>
                    <a:ext uri="{9D8B030D-6E8A-4147-A177-3AD203B41FA5}">
                      <a16:colId xmlns:a16="http://schemas.microsoft.com/office/drawing/2014/main" val="513196451"/>
                    </a:ext>
                  </a:extLst>
                </a:gridCol>
                <a:gridCol w="246888">
                  <a:extLst>
                    <a:ext uri="{9D8B030D-6E8A-4147-A177-3AD203B41FA5}">
                      <a16:colId xmlns:a16="http://schemas.microsoft.com/office/drawing/2014/main" val="847989595"/>
                    </a:ext>
                  </a:extLst>
                </a:gridCol>
                <a:gridCol w="246888">
                  <a:extLst>
                    <a:ext uri="{9D8B030D-6E8A-4147-A177-3AD203B41FA5}">
                      <a16:colId xmlns:a16="http://schemas.microsoft.com/office/drawing/2014/main" val="2186440197"/>
                    </a:ext>
                  </a:extLst>
                </a:gridCol>
                <a:gridCol w="246888">
                  <a:extLst>
                    <a:ext uri="{9D8B030D-6E8A-4147-A177-3AD203B41FA5}">
                      <a16:colId xmlns:a16="http://schemas.microsoft.com/office/drawing/2014/main" val="149924464"/>
                    </a:ext>
                  </a:extLst>
                </a:gridCol>
                <a:gridCol w="246888">
                  <a:extLst>
                    <a:ext uri="{9D8B030D-6E8A-4147-A177-3AD203B41FA5}">
                      <a16:colId xmlns:a16="http://schemas.microsoft.com/office/drawing/2014/main" val="1577416412"/>
                    </a:ext>
                  </a:extLst>
                </a:gridCol>
                <a:gridCol w="246888">
                  <a:extLst>
                    <a:ext uri="{9D8B030D-6E8A-4147-A177-3AD203B41FA5}">
                      <a16:colId xmlns:a16="http://schemas.microsoft.com/office/drawing/2014/main" val="1860285021"/>
                    </a:ext>
                  </a:extLst>
                </a:gridCol>
                <a:gridCol w="246888">
                  <a:extLst>
                    <a:ext uri="{9D8B030D-6E8A-4147-A177-3AD203B41FA5}">
                      <a16:colId xmlns:a16="http://schemas.microsoft.com/office/drawing/2014/main" val="3944823268"/>
                    </a:ext>
                  </a:extLst>
                </a:gridCol>
                <a:gridCol w="246888">
                  <a:extLst>
                    <a:ext uri="{9D8B030D-6E8A-4147-A177-3AD203B41FA5}">
                      <a16:colId xmlns:a16="http://schemas.microsoft.com/office/drawing/2014/main" val="526779687"/>
                    </a:ext>
                  </a:extLst>
                </a:gridCol>
                <a:gridCol w="246888">
                  <a:extLst>
                    <a:ext uri="{9D8B030D-6E8A-4147-A177-3AD203B41FA5}">
                      <a16:colId xmlns:a16="http://schemas.microsoft.com/office/drawing/2014/main" val="2466314984"/>
                    </a:ext>
                  </a:extLst>
                </a:gridCol>
                <a:gridCol w="246888">
                  <a:extLst>
                    <a:ext uri="{9D8B030D-6E8A-4147-A177-3AD203B41FA5}">
                      <a16:colId xmlns:a16="http://schemas.microsoft.com/office/drawing/2014/main" val="2974486956"/>
                    </a:ext>
                  </a:extLst>
                </a:gridCol>
                <a:gridCol w="246888">
                  <a:extLst>
                    <a:ext uri="{9D8B030D-6E8A-4147-A177-3AD203B41FA5}">
                      <a16:colId xmlns:a16="http://schemas.microsoft.com/office/drawing/2014/main" val="4018720148"/>
                    </a:ext>
                  </a:extLst>
                </a:gridCol>
                <a:gridCol w="246888">
                  <a:extLst>
                    <a:ext uri="{9D8B030D-6E8A-4147-A177-3AD203B41FA5}">
                      <a16:colId xmlns:a16="http://schemas.microsoft.com/office/drawing/2014/main" val="291455288"/>
                    </a:ext>
                  </a:extLst>
                </a:gridCol>
                <a:gridCol w="246888">
                  <a:extLst>
                    <a:ext uri="{9D8B030D-6E8A-4147-A177-3AD203B41FA5}">
                      <a16:colId xmlns:a16="http://schemas.microsoft.com/office/drawing/2014/main" val="1157167097"/>
                    </a:ext>
                  </a:extLst>
                </a:gridCol>
                <a:gridCol w="246888">
                  <a:extLst>
                    <a:ext uri="{9D8B030D-6E8A-4147-A177-3AD203B41FA5}">
                      <a16:colId xmlns:a16="http://schemas.microsoft.com/office/drawing/2014/main" val="3108883879"/>
                    </a:ext>
                  </a:extLst>
                </a:gridCol>
                <a:gridCol w="246888">
                  <a:extLst>
                    <a:ext uri="{9D8B030D-6E8A-4147-A177-3AD203B41FA5}">
                      <a16:colId xmlns:a16="http://schemas.microsoft.com/office/drawing/2014/main" val="4068411323"/>
                    </a:ext>
                  </a:extLst>
                </a:gridCol>
                <a:gridCol w="246888">
                  <a:extLst>
                    <a:ext uri="{9D8B030D-6E8A-4147-A177-3AD203B41FA5}">
                      <a16:colId xmlns:a16="http://schemas.microsoft.com/office/drawing/2014/main" val="3862281614"/>
                    </a:ext>
                  </a:extLst>
                </a:gridCol>
                <a:gridCol w="246888">
                  <a:extLst>
                    <a:ext uri="{9D8B030D-6E8A-4147-A177-3AD203B41FA5}">
                      <a16:colId xmlns:a16="http://schemas.microsoft.com/office/drawing/2014/main" val="740667795"/>
                    </a:ext>
                  </a:extLst>
                </a:gridCol>
                <a:gridCol w="246888">
                  <a:extLst>
                    <a:ext uri="{9D8B030D-6E8A-4147-A177-3AD203B41FA5}">
                      <a16:colId xmlns:a16="http://schemas.microsoft.com/office/drawing/2014/main" val="2874150212"/>
                    </a:ext>
                  </a:extLst>
                </a:gridCol>
                <a:gridCol w="246888">
                  <a:extLst>
                    <a:ext uri="{9D8B030D-6E8A-4147-A177-3AD203B41FA5}">
                      <a16:colId xmlns:a16="http://schemas.microsoft.com/office/drawing/2014/main" val="2077473284"/>
                    </a:ext>
                  </a:extLst>
                </a:gridCol>
                <a:gridCol w="246888">
                  <a:extLst>
                    <a:ext uri="{9D8B030D-6E8A-4147-A177-3AD203B41FA5}">
                      <a16:colId xmlns:a16="http://schemas.microsoft.com/office/drawing/2014/main" val="3738440449"/>
                    </a:ext>
                  </a:extLst>
                </a:gridCol>
                <a:gridCol w="246888">
                  <a:extLst>
                    <a:ext uri="{9D8B030D-6E8A-4147-A177-3AD203B41FA5}">
                      <a16:colId xmlns:a16="http://schemas.microsoft.com/office/drawing/2014/main" val="2628810540"/>
                    </a:ext>
                  </a:extLst>
                </a:gridCol>
                <a:gridCol w="246888">
                  <a:extLst>
                    <a:ext uri="{9D8B030D-6E8A-4147-A177-3AD203B41FA5}">
                      <a16:colId xmlns:a16="http://schemas.microsoft.com/office/drawing/2014/main" val="1052481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29528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- 2018-08-07 12:00:01 </a:t>
                      </a:r>
                      <a:r>
                        <a:rPr kumimoji="0" lang="en-US" sz="1000" b="0" i="0" u="none" strike="noStrike" kern="1200" cap="none" spc="0" normalizeH="0" baseline="0" noProof="0">
                          <a:ln>
                            <a:noFill/>
                          </a:ln>
                          <a:solidFill>
                            <a:prstClr val="black"/>
                          </a:solidFill>
                          <a:effectLst/>
                          <a:uLnTx/>
                          <a:uFillTx/>
                          <a:latin typeface="+mn-lt"/>
                          <a:ea typeface="+mn-ea"/>
                          <a:cs typeface="+mn-cs"/>
                        </a:rPr>
                        <a:t> 
 Is breast milk still best for babies?
True or False?
Click the image to reveal the answer.
Happy Breastfeeding 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8781954"/>
                  </a:ext>
                </a:extLst>
              </a:tr>
            </a:tbl>
          </a:graphicData>
        </a:graphic>
      </p:graphicFrame>
      <p:sp>
        <p:nvSpPr>
          <p:cNvPr id="4" name="Text Placeholder 3">
            <a:extLst>
              <a:ext uri="{FF2B5EF4-FFF2-40B4-BE49-F238E27FC236}">
                <a16:creationId xmlns:a16="http://schemas.microsoft.com/office/drawing/2014/main" id="{AB8E96E4-7A20-41A8-AD78-F31EE20DFC61}"/>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5841096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3063F-7E33-4C27-9A75-A12FCFB5A8F2}"/>
              </a:ext>
            </a:extLst>
          </p:cNvPr>
          <p:cNvSpPr>
            <a:spLocks noGrp="1"/>
          </p:cNvSpPr>
          <p:nvPr>
            <p:ph type="title"/>
          </p:nvPr>
        </p:nvSpPr>
        <p:spPr/>
        <p:txBody>
          <a:bodyPr/>
          <a:lstStyle/>
          <a:p>
            <a:r>
              <a:rPr lang="en-US"/>
              <a:t>Facebook Own Posts Table | TGP The Generics Pharmacy - 23 of 26</a:t>
            </a:r>
          </a:p>
        </p:txBody>
      </p:sp>
      <p:graphicFrame>
        <p:nvGraphicFramePr>
          <p:cNvPr id="5" name="Table Placeholder 4">
            <a:extLst>
              <a:ext uri="{FF2B5EF4-FFF2-40B4-BE49-F238E27FC236}">
                <a16:creationId xmlns:a16="http://schemas.microsoft.com/office/drawing/2014/main" id="{CB3F28E4-0B04-4C19-A339-899267BE3AD9}"/>
              </a:ext>
            </a:extLst>
          </p:cNvPr>
          <p:cNvGraphicFramePr>
            <a:graphicFrameLocks noGrp="1"/>
          </p:cNvGraphicFramePr>
          <p:nvPr>
            <p:ph type="tbl" sz="quarter" idx="13"/>
            <p:extLst>
              <p:ext uri="{D42A27DB-BD31-4B8C-83A1-F6EECF244321}">
                <p14:modId xmlns:p14="http://schemas.microsoft.com/office/powerpoint/2010/main" val="647551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72493150"/>
                    </a:ext>
                  </a:extLst>
                </a:gridCol>
                <a:gridCol w="246888">
                  <a:extLst>
                    <a:ext uri="{9D8B030D-6E8A-4147-A177-3AD203B41FA5}">
                      <a16:colId xmlns:a16="http://schemas.microsoft.com/office/drawing/2014/main" val="3764867142"/>
                    </a:ext>
                  </a:extLst>
                </a:gridCol>
                <a:gridCol w="246888">
                  <a:extLst>
                    <a:ext uri="{9D8B030D-6E8A-4147-A177-3AD203B41FA5}">
                      <a16:colId xmlns:a16="http://schemas.microsoft.com/office/drawing/2014/main" val="3003069476"/>
                    </a:ext>
                  </a:extLst>
                </a:gridCol>
                <a:gridCol w="246888">
                  <a:extLst>
                    <a:ext uri="{9D8B030D-6E8A-4147-A177-3AD203B41FA5}">
                      <a16:colId xmlns:a16="http://schemas.microsoft.com/office/drawing/2014/main" val="2325087038"/>
                    </a:ext>
                  </a:extLst>
                </a:gridCol>
                <a:gridCol w="246888">
                  <a:extLst>
                    <a:ext uri="{9D8B030D-6E8A-4147-A177-3AD203B41FA5}">
                      <a16:colId xmlns:a16="http://schemas.microsoft.com/office/drawing/2014/main" val="2002489704"/>
                    </a:ext>
                  </a:extLst>
                </a:gridCol>
                <a:gridCol w="246888">
                  <a:extLst>
                    <a:ext uri="{9D8B030D-6E8A-4147-A177-3AD203B41FA5}">
                      <a16:colId xmlns:a16="http://schemas.microsoft.com/office/drawing/2014/main" val="1900483242"/>
                    </a:ext>
                  </a:extLst>
                </a:gridCol>
                <a:gridCol w="246888">
                  <a:extLst>
                    <a:ext uri="{9D8B030D-6E8A-4147-A177-3AD203B41FA5}">
                      <a16:colId xmlns:a16="http://schemas.microsoft.com/office/drawing/2014/main" val="669585629"/>
                    </a:ext>
                  </a:extLst>
                </a:gridCol>
                <a:gridCol w="246888">
                  <a:extLst>
                    <a:ext uri="{9D8B030D-6E8A-4147-A177-3AD203B41FA5}">
                      <a16:colId xmlns:a16="http://schemas.microsoft.com/office/drawing/2014/main" val="3310946466"/>
                    </a:ext>
                  </a:extLst>
                </a:gridCol>
                <a:gridCol w="246888">
                  <a:extLst>
                    <a:ext uri="{9D8B030D-6E8A-4147-A177-3AD203B41FA5}">
                      <a16:colId xmlns:a16="http://schemas.microsoft.com/office/drawing/2014/main" val="472800339"/>
                    </a:ext>
                  </a:extLst>
                </a:gridCol>
                <a:gridCol w="246888">
                  <a:extLst>
                    <a:ext uri="{9D8B030D-6E8A-4147-A177-3AD203B41FA5}">
                      <a16:colId xmlns:a16="http://schemas.microsoft.com/office/drawing/2014/main" val="3017902080"/>
                    </a:ext>
                  </a:extLst>
                </a:gridCol>
                <a:gridCol w="246888">
                  <a:extLst>
                    <a:ext uri="{9D8B030D-6E8A-4147-A177-3AD203B41FA5}">
                      <a16:colId xmlns:a16="http://schemas.microsoft.com/office/drawing/2014/main" val="1371075092"/>
                    </a:ext>
                  </a:extLst>
                </a:gridCol>
                <a:gridCol w="246888">
                  <a:extLst>
                    <a:ext uri="{9D8B030D-6E8A-4147-A177-3AD203B41FA5}">
                      <a16:colId xmlns:a16="http://schemas.microsoft.com/office/drawing/2014/main" val="332550852"/>
                    </a:ext>
                  </a:extLst>
                </a:gridCol>
                <a:gridCol w="246888">
                  <a:extLst>
                    <a:ext uri="{9D8B030D-6E8A-4147-A177-3AD203B41FA5}">
                      <a16:colId xmlns:a16="http://schemas.microsoft.com/office/drawing/2014/main" val="2337871911"/>
                    </a:ext>
                  </a:extLst>
                </a:gridCol>
                <a:gridCol w="246888">
                  <a:extLst>
                    <a:ext uri="{9D8B030D-6E8A-4147-A177-3AD203B41FA5}">
                      <a16:colId xmlns:a16="http://schemas.microsoft.com/office/drawing/2014/main" val="220386354"/>
                    </a:ext>
                  </a:extLst>
                </a:gridCol>
                <a:gridCol w="246888">
                  <a:extLst>
                    <a:ext uri="{9D8B030D-6E8A-4147-A177-3AD203B41FA5}">
                      <a16:colId xmlns:a16="http://schemas.microsoft.com/office/drawing/2014/main" val="3325161489"/>
                    </a:ext>
                  </a:extLst>
                </a:gridCol>
                <a:gridCol w="246888">
                  <a:extLst>
                    <a:ext uri="{9D8B030D-6E8A-4147-A177-3AD203B41FA5}">
                      <a16:colId xmlns:a16="http://schemas.microsoft.com/office/drawing/2014/main" val="260245899"/>
                    </a:ext>
                  </a:extLst>
                </a:gridCol>
                <a:gridCol w="246888">
                  <a:extLst>
                    <a:ext uri="{9D8B030D-6E8A-4147-A177-3AD203B41FA5}">
                      <a16:colId xmlns:a16="http://schemas.microsoft.com/office/drawing/2014/main" val="2040198943"/>
                    </a:ext>
                  </a:extLst>
                </a:gridCol>
                <a:gridCol w="246888">
                  <a:extLst>
                    <a:ext uri="{9D8B030D-6E8A-4147-A177-3AD203B41FA5}">
                      <a16:colId xmlns:a16="http://schemas.microsoft.com/office/drawing/2014/main" val="2407032737"/>
                    </a:ext>
                  </a:extLst>
                </a:gridCol>
                <a:gridCol w="246888">
                  <a:extLst>
                    <a:ext uri="{9D8B030D-6E8A-4147-A177-3AD203B41FA5}">
                      <a16:colId xmlns:a16="http://schemas.microsoft.com/office/drawing/2014/main" val="397346736"/>
                    </a:ext>
                  </a:extLst>
                </a:gridCol>
                <a:gridCol w="246888">
                  <a:extLst>
                    <a:ext uri="{9D8B030D-6E8A-4147-A177-3AD203B41FA5}">
                      <a16:colId xmlns:a16="http://schemas.microsoft.com/office/drawing/2014/main" val="3504550205"/>
                    </a:ext>
                  </a:extLst>
                </a:gridCol>
                <a:gridCol w="246888">
                  <a:extLst>
                    <a:ext uri="{9D8B030D-6E8A-4147-A177-3AD203B41FA5}">
                      <a16:colId xmlns:a16="http://schemas.microsoft.com/office/drawing/2014/main" val="1574184450"/>
                    </a:ext>
                  </a:extLst>
                </a:gridCol>
                <a:gridCol w="246888">
                  <a:extLst>
                    <a:ext uri="{9D8B030D-6E8A-4147-A177-3AD203B41FA5}">
                      <a16:colId xmlns:a16="http://schemas.microsoft.com/office/drawing/2014/main" val="2263200808"/>
                    </a:ext>
                  </a:extLst>
                </a:gridCol>
                <a:gridCol w="246888">
                  <a:extLst>
                    <a:ext uri="{9D8B030D-6E8A-4147-A177-3AD203B41FA5}">
                      <a16:colId xmlns:a16="http://schemas.microsoft.com/office/drawing/2014/main" val="4240800764"/>
                    </a:ext>
                  </a:extLst>
                </a:gridCol>
                <a:gridCol w="246888">
                  <a:extLst>
                    <a:ext uri="{9D8B030D-6E8A-4147-A177-3AD203B41FA5}">
                      <a16:colId xmlns:a16="http://schemas.microsoft.com/office/drawing/2014/main" val="1354008322"/>
                    </a:ext>
                  </a:extLst>
                </a:gridCol>
                <a:gridCol w="246888">
                  <a:extLst>
                    <a:ext uri="{9D8B030D-6E8A-4147-A177-3AD203B41FA5}">
                      <a16:colId xmlns:a16="http://schemas.microsoft.com/office/drawing/2014/main" val="1376666993"/>
                    </a:ext>
                  </a:extLst>
                </a:gridCol>
                <a:gridCol w="246888">
                  <a:extLst>
                    <a:ext uri="{9D8B030D-6E8A-4147-A177-3AD203B41FA5}">
                      <a16:colId xmlns:a16="http://schemas.microsoft.com/office/drawing/2014/main" val="3084446408"/>
                    </a:ext>
                  </a:extLst>
                </a:gridCol>
                <a:gridCol w="246888">
                  <a:extLst>
                    <a:ext uri="{9D8B030D-6E8A-4147-A177-3AD203B41FA5}">
                      <a16:colId xmlns:a16="http://schemas.microsoft.com/office/drawing/2014/main" val="2790574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73134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- 2018-08-06 16:00:01 </a:t>
                      </a:r>
                      <a:r>
                        <a:rPr kumimoji="0" lang="en-US" sz="1000" b="0" i="0" u="none" strike="noStrike" kern="1200" cap="none" spc="0" normalizeH="0" baseline="0" noProof="0">
                          <a:ln>
                            <a:noFill/>
                          </a:ln>
                          <a:solidFill>
                            <a:prstClr val="black"/>
                          </a:solidFill>
                          <a:effectLst/>
                          <a:uLnTx/>
                          <a:uFillTx/>
                          <a:latin typeface="+mn-lt"/>
                          <a:ea typeface="+mn-ea"/>
                          <a:cs typeface="+mn-cs"/>
                        </a:rPr>
                        <a:t> 
 Ang pamilyang Pilipino ay ang unang institusyon. Alamin ang mga tamang pagpaplano ng pamilya ngayong Family Planning 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38994157"/>
                  </a:ext>
                </a:extLst>
              </a:tr>
            </a:tbl>
          </a:graphicData>
        </a:graphic>
      </p:graphicFrame>
      <p:sp>
        <p:nvSpPr>
          <p:cNvPr id="4" name="Text Placeholder 3">
            <a:extLst>
              <a:ext uri="{FF2B5EF4-FFF2-40B4-BE49-F238E27FC236}">
                <a16:creationId xmlns:a16="http://schemas.microsoft.com/office/drawing/2014/main" id="{06E9646F-1345-4E2C-893B-F21F00679BEB}"/>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2373854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877B8-7A03-4531-98BB-8C0E029BA3BF}"/>
              </a:ext>
            </a:extLst>
          </p:cNvPr>
          <p:cNvSpPr>
            <a:spLocks noGrp="1"/>
          </p:cNvSpPr>
          <p:nvPr>
            <p:ph type="title"/>
          </p:nvPr>
        </p:nvSpPr>
        <p:spPr/>
        <p:txBody>
          <a:bodyPr/>
          <a:lstStyle/>
          <a:p>
            <a:r>
              <a:rPr lang="en-US"/>
              <a:t>Facebook Own Posts Table | TGP The Generics Pharmacy - 24 of 26</a:t>
            </a:r>
          </a:p>
        </p:txBody>
      </p:sp>
      <p:graphicFrame>
        <p:nvGraphicFramePr>
          <p:cNvPr id="5" name="Table Placeholder 4">
            <a:extLst>
              <a:ext uri="{FF2B5EF4-FFF2-40B4-BE49-F238E27FC236}">
                <a16:creationId xmlns:a16="http://schemas.microsoft.com/office/drawing/2014/main" id="{B56D2386-E58A-47F8-A28D-ABC783D98D13}"/>
              </a:ext>
            </a:extLst>
          </p:cNvPr>
          <p:cNvGraphicFramePr>
            <a:graphicFrameLocks noGrp="1"/>
          </p:cNvGraphicFramePr>
          <p:nvPr>
            <p:ph type="tbl" sz="quarter" idx="13"/>
            <p:extLst>
              <p:ext uri="{D42A27DB-BD31-4B8C-83A1-F6EECF244321}">
                <p14:modId xmlns:p14="http://schemas.microsoft.com/office/powerpoint/2010/main" val="2042363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53092244"/>
                    </a:ext>
                  </a:extLst>
                </a:gridCol>
                <a:gridCol w="246888">
                  <a:extLst>
                    <a:ext uri="{9D8B030D-6E8A-4147-A177-3AD203B41FA5}">
                      <a16:colId xmlns:a16="http://schemas.microsoft.com/office/drawing/2014/main" val="3935745057"/>
                    </a:ext>
                  </a:extLst>
                </a:gridCol>
                <a:gridCol w="246888">
                  <a:extLst>
                    <a:ext uri="{9D8B030D-6E8A-4147-A177-3AD203B41FA5}">
                      <a16:colId xmlns:a16="http://schemas.microsoft.com/office/drawing/2014/main" val="3144677786"/>
                    </a:ext>
                  </a:extLst>
                </a:gridCol>
                <a:gridCol w="246888">
                  <a:extLst>
                    <a:ext uri="{9D8B030D-6E8A-4147-A177-3AD203B41FA5}">
                      <a16:colId xmlns:a16="http://schemas.microsoft.com/office/drawing/2014/main" val="4050754314"/>
                    </a:ext>
                  </a:extLst>
                </a:gridCol>
                <a:gridCol w="246888">
                  <a:extLst>
                    <a:ext uri="{9D8B030D-6E8A-4147-A177-3AD203B41FA5}">
                      <a16:colId xmlns:a16="http://schemas.microsoft.com/office/drawing/2014/main" val="2012354478"/>
                    </a:ext>
                  </a:extLst>
                </a:gridCol>
                <a:gridCol w="246888">
                  <a:extLst>
                    <a:ext uri="{9D8B030D-6E8A-4147-A177-3AD203B41FA5}">
                      <a16:colId xmlns:a16="http://schemas.microsoft.com/office/drawing/2014/main" val="3689057845"/>
                    </a:ext>
                  </a:extLst>
                </a:gridCol>
                <a:gridCol w="246888">
                  <a:extLst>
                    <a:ext uri="{9D8B030D-6E8A-4147-A177-3AD203B41FA5}">
                      <a16:colId xmlns:a16="http://schemas.microsoft.com/office/drawing/2014/main" val="2755691029"/>
                    </a:ext>
                  </a:extLst>
                </a:gridCol>
                <a:gridCol w="246888">
                  <a:extLst>
                    <a:ext uri="{9D8B030D-6E8A-4147-A177-3AD203B41FA5}">
                      <a16:colId xmlns:a16="http://schemas.microsoft.com/office/drawing/2014/main" val="1918362576"/>
                    </a:ext>
                  </a:extLst>
                </a:gridCol>
                <a:gridCol w="246888">
                  <a:extLst>
                    <a:ext uri="{9D8B030D-6E8A-4147-A177-3AD203B41FA5}">
                      <a16:colId xmlns:a16="http://schemas.microsoft.com/office/drawing/2014/main" val="306912518"/>
                    </a:ext>
                  </a:extLst>
                </a:gridCol>
                <a:gridCol w="246888">
                  <a:extLst>
                    <a:ext uri="{9D8B030D-6E8A-4147-A177-3AD203B41FA5}">
                      <a16:colId xmlns:a16="http://schemas.microsoft.com/office/drawing/2014/main" val="1101803225"/>
                    </a:ext>
                  </a:extLst>
                </a:gridCol>
                <a:gridCol w="246888">
                  <a:extLst>
                    <a:ext uri="{9D8B030D-6E8A-4147-A177-3AD203B41FA5}">
                      <a16:colId xmlns:a16="http://schemas.microsoft.com/office/drawing/2014/main" val="1510589152"/>
                    </a:ext>
                  </a:extLst>
                </a:gridCol>
                <a:gridCol w="246888">
                  <a:extLst>
                    <a:ext uri="{9D8B030D-6E8A-4147-A177-3AD203B41FA5}">
                      <a16:colId xmlns:a16="http://schemas.microsoft.com/office/drawing/2014/main" val="2732941563"/>
                    </a:ext>
                  </a:extLst>
                </a:gridCol>
                <a:gridCol w="246888">
                  <a:extLst>
                    <a:ext uri="{9D8B030D-6E8A-4147-A177-3AD203B41FA5}">
                      <a16:colId xmlns:a16="http://schemas.microsoft.com/office/drawing/2014/main" val="3780767388"/>
                    </a:ext>
                  </a:extLst>
                </a:gridCol>
                <a:gridCol w="246888">
                  <a:extLst>
                    <a:ext uri="{9D8B030D-6E8A-4147-A177-3AD203B41FA5}">
                      <a16:colId xmlns:a16="http://schemas.microsoft.com/office/drawing/2014/main" val="938935903"/>
                    </a:ext>
                  </a:extLst>
                </a:gridCol>
                <a:gridCol w="246888">
                  <a:extLst>
                    <a:ext uri="{9D8B030D-6E8A-4147-A177-3AD203B41FA5}">
                      <a16:colId xmlns:a16="http://schemas.microsoft.com/office/drawing/2014/main" val="840517880"/>
                    </a:ext>
                  </a:extLst>
                </a:gridCol>
                <a:gridCol w="246888">
                  <a:extLst>
                    <a:ext uri="{9D8B030D-6E8A-4147-A177-3AD203B41FA5}">
                      <a16:colId xmlns:a16="http://schemas.microsoft.com/office/drawing/2014/main" val="279450731"/>
                    </a:ext>
                  </a:extLst>
                </a:gridCol>
                <a:gridCol w="246888">
                  <a:extLst>
                    <a:ext uri="{9D8B030D-6E8A-4147-A177-3AD203B41FA5}">
                      <a16:colId xmlns:a16="http://schemas.microsoft.com/office/drawing/2014/main" val="1651907102"/>
                    </a:ext>
                  </a:extLst>
                </a:gridCol>
                <a:gridCol w="246888">
                  <a:extLst>
                    <a:ext uri="{9D8B030D-6E8A-4147-A177-3AD203B41FA5}">
                      <a16:colId xmlns:a16="http://schemas.microsoft.com/office/drawing/2014/main" val="3358394672"/>
                    </a:ext>
                  </a:extLst>
                </a:gridCol>
                <a:gridCol w="246888">
                  <a:extLst>
                    <a:ext uri="{9D8B030D-6E8A-4147-A177-3AD203B41FA5}">
                      <a16:colId xmlns:a16="http://schemas.microsoft.com/office/drawing/2014/main" val="2805689442"/>
                    </a:ext>
                  </a:extLst>
                </a:gridCol>
                <a:gridCol w="246888">
                  <a:extLst>
                    <a:ext uri="{9D8B030D-6E8A-4147-A177-3AD203B41FA5}">
                      <a16:colId xmlns:a16="http://schemas.microsoft.com/office/drawing/2014/main" val="3929078857"/>
                    </a:ext>
                  </a:extLst>
                </a:gridCol>
                <a:gridCol w="246888">
                  <a:extLst>
                    <a:ext uri="{9D8B030D-6E8A-4147-A177-3AD203B41FA5}">
                      <a16:colId xmlns:a16="http://schemas.microsoft.com/office/drawing/2014/main" val="3136576090"/>
                    </a:ext>
                  </a:extLst>
                </a:gridCol>
                <a:gridCol w="246888">
                  <a:extLst>
                    <a:ext uri="{9D8B030D-6E8A-4147-A177-3AD203B41FA5}">
                      <a16:colId xmlns:a16="http://schemas.microsoft.com/office/drawing/2014/main" val="3883368704"/>
                    </a:ext>
                  </a:extLst>
                </a:gridCol>
                <a:gridCol w="246888">
                  <a:extLst>
                    <a:ext uri="{9D8B030D-6E8A-4147-A177-3AD203B41FA5}">
                      <a16:colId xmlns:a16="http://schemas.microsoft.com/office/drawing/2014/main" val="1842817746"/>
                    </a:ext>
                  </a:extLst>
                </a:gridCol>
                <a:gridCol w="246888">
                  <a:extLst>
                    <a:ext uri="{9D8B030D-6E8A-4147-A177-3AD203B41FA5}">
                      <a16:colId xmlns:a16="http://schemas.microsoft.com/office/drawing/2014/main" val="670013765"/>
                    </a:ext>
                  </a:extLst>
                </a:gridCol>
                <a:gridCol w="246888">
                  <a:extLst>
                    <a:ext uri="{9D8B030D-6E8A-4147-A177-3AD203B41FA5}">
                      <a16:colId xmlns:a16="http://schemas.microsoft.com/office/drawing/2014/main" val="1560297742"/>
                    </a:ext>
                  </a:extLst>
                </a:gridCol>
                <a:gridCol w="246888">
                  <a:extLst>
                    <a:ext uri="{9D8B030D-6E8A-4147-A177-3AD203B41FA5}">
                      <a16:colId xmlns:a16="http://schemas.microsoft.com/office/drawing/2014/main" val="1951441773"/>
                    </a:ext>
                  </a:extLst>
                </a:gridCol>
                <a:gridCol w="246888">
                  <a:extLst>
                    <a:ext uri="{9D8B030D-6E8A-4147-A177-3AD203B41FA5}">
                      <a16:colId xmlns:a16="http://schemas.microsoft.com/office/drawing/2014/main" val="3012176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89621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- 2018-08-06 12:53:13 </a:t>
                      </a:r>
                      <a:r>
                        <a:rPr kumimoji="0" lang="en-US" sz="1000" b="0" i="0" u="none" strike="noStrike" kern="1200" cap="none" spc="0" normalizeH="0" baseline="0" noProof="0">
                          <a:ln>
                            <a:noFill/>
                          </a:ln>
                          <a:solidFill>
                            <a:prstClr val="black"/>
                          </a:solidFill>
                          <a:effectLst/>
                          <a:uLnTx/>
                          <a:uFillTx/>
                          <a:latin typeface="+mn-lt"/>
                          <a:ea typeface="+mn-ea"/>
                          <a:cs typeface="+mn-cs"/>
                        </a:rPr>
                        <a:t> 
 Mahigit 5,000 na katao ang natulungan ng Byaheng TGPagpagaling kasama ang Wish 107.5 Bus! 
Lubos kaming nagpapasalamat sa lahat ng nakisakay sa aming byahe. 
Asahan nyong patuloy kaming tapat na maglilingkod sa pagbibigay ng mabisa at dekalidad na gamot na abot kaya ang halaga!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2687810"/>
                  </a:ext>
                </a:extLst>
              </a:tr>
            </a:tbl>
          </a:graphicData>
        </a:graphic>
      </p:graphicFrame>
      <p:sp>
        <p:nvSpPr>
          <p:cNvPr id="4" name="Text Placeholder 3">
            <a:extLst>
              <a:ext uri="{FF2B5EF4-FFF2-40B4-BE49-F238E27FC236}">
                <a16:creationId xmlns:a16="http://schemas.microsoft.com/office/drawing/2014/main" id="{F51111F1-98D8-4C84-B6CE-E8F6C722E6D0}"/>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6686786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569E0-F44B-4B0A-9B65-BDEB548293B8}"/>
              </a:ext>
            </a:extLst>
          </p:cNvPr>
          <p:cNvSpPr>
            <a:spLocks noGrp="1"/>
          </p:cNvSpPr>
          <p:nvPr>
            <p:ph type="title"/>
          </p:nvPr>
        </p:nvSpPr>
        <p:spPr/>
        <p:txBody>
          <a:bodyPr/>
          <a:lstStyle/>
          <a:p>
            <a:r>
              <a:rPr lang="en-US"/>
              <a:t>Facebook Own Posts Table | TGP The Generics Pharmacy - 25 of 26</a:t>
            </a:r>
          </a:p>
        </p:txBody>
      </p:sp>
      <p:graphicFrame>
        <p:nvGraphicFramePr>
          <p:cNvPr id="5" name="Table Placeholder 4">
            <a:extLst>
              <a:ext uri="{FF2B5EF4-FFF2-40B4-BE49-F238E27FC236}">
                <a16:creationId xmlns:a16="http://schemas.microsoft.com/office/drawing/2014/main" id="{08D0CB3D-1A3B-410C-A556-B6ED75DE1104}"/>
              </a:ext>
            </a:extLst>
          </p:cNvPr>
          <p:cNvGraphicFramePr>
            <a:graphicFrameLocks noGrp="1"/>
          </p:cNvGraphicFramePr>
          <p:nvPr>
            <p:ph type="tbl" sz="quarter" idx="13"/>
            <p:extLst>
              <p:ext uri="{D42A27DB-BD31-4B8C-83A1-F6EECF244321}">
                <p14:modId xmlns:p14="http://schemas.microsoft.com/office/powerpoint/2010/main" val="4159354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70084894"/>
                    </a:ext>
                  </a:extLst>
                </a:gridCol>
                <a:gridCol w="246888">
                  <a:extLst>
                    <a:ext uri="{9D8B030D-6E8A-4147-A177-3AD203B41FA5}">
                      <a16:colId xmlns:a16="http://schemas.microsoft.com/office/drawing/2014/main" val="695908985"/>
                    </a:ext>
                  </a:extLst>
                </a:gridCol>
                <a:gridCol w="246888">
                  <a:extLst>
                    <a:ext uri="{9D8B030D-6E8A-4147-A177-3AD203B41FA5}">
                      <a16:colId xmlns:a16="http://schemas.microsoft.com/office/drawing/2014/main" val="2015568085"/>
                    </a:ext>
                  </a:extLst>
                </a:gridCol>
                <a:gridCol w="246888">
                  <a:extLst>
                    <a:ext uri="{9D8B030D-6E8A-4147-A177-3AD203B41FA5}">
                      <a16:colId xmlns:a16="http://schemas.microsoft.com/office/drawing/2014/main" val="120802281"/>
                    </a:ext>
                  </a:extLst>
                </a:gridCol>
                <a:gridCol w="246888">
                  <a:extLst>
                    <a:ext uri="{9D8B030D-6E8A-4147-A177-3AD203B41FA5}">
                      <a16:colId xmlns:a16="http://schemas.microsoft.com/office/drawing/2014/main" val="1200407163"/>
                    </a:ext>
                  </a:extLst>
                </a:gridCol>
                <a:gridCol w="246888">
                  <a:extLst>
                    <a:ext uri="{9D8B030D-6E8A-4147-A177-3AD203B41FA5}">
                      <a16:colId xmlns:a16="http://schemas.microsoft.com/office/drawing/2014/main" val="1189016500"/>
                    </a:ext>
                  </a:extLst>
                </a:gridCol>
                <a:gridCol w="246888">
                  <a:extLst>
                    <a:ext uri="{9D8B030D-6E8A-4147-A177-3AD203B41FA5}">
                      <a16:colId xmlns:a16="http://schemas.microsoft.com/office/drawing/2014/main" val="3444292991"/>
                    </a:ext>
                  </a:extLst>
                </a:gridCol>
                <a:gridCol w="246888">
                  <a:extLst>
                    <a:ext uri="{9D8B030D-6E8A-4147-A177-3AD203B41FA5}">
                      <a16:colId xmlns:a16="http://schemas.microsoft.com/office/drawing/2014/main" val="902750339"/>
                    </a:ext>
                  </a:extLst>
                </a:gridCol>
                <a:gridCol w="246888">
                  <a:extLst>
                    <a:ext uri="{9D8B030D-6E8A-4147-A177-3AD203B41FA5}">
                      <a16:colId xmlns:a16="http://schemas.microsoft.com/office/drawing/2014/main" val="595483103"/>
                    </a:ext>
                  </a:extLst>
                </a:gridCol>
                <a:gridCol w="246888">
                  <a:extLst>
                    <a:ext uri="{9D8B030D-6E8A-4147-A177-3AD203B41FA5}">
                      <a16:colId xmlns:a16="http://schemas.microsoft.com/office/drawing/2014/main" val="2619488825"/>
                    </a:ext>
                  </a:extLst>
                </a:gridCol>
                <a:gridCol w="246888">
                  <a:extLst>
                    <a:ext uri="{9D8B030D-6E8A-4147-A177-3AD203B41FA5}">
                      <a16:colId xmlns:a16="http://schemas.microsoft.com/office/drawing/2014/main" val="1636394763"/>
                    </a:ext>
                  </a:extLst>
                </a:gridCol>
                <a:gridCol w="246888">
                  <a:extLst>
                    <a:ext uri="{9D8B030D-6E8A-4147-A177-3AD203B41FA5}">
                      <a16:colId xmlns:a16="http://schemas.microsoft.com/office/drawing/2014/main" val="167462480"/>
                    </a:ext>
                  </a:extLst>
                </a:gridCol>
                <a:gridCol w="246888">
                  <a:extLst>
                    <a:ext uri="{9D8B030D-6E8A-4147-A177-3AD203B41FA5}">
                      <a16:colId xmlns:a16="http://schemas.microsoft.com/office/drawing/2014/main" val="72801774"/>
                    </a:ext>
                  </a:extLst>
                </a:gridCol>
                <a:gridCol w="246888">
                  <a:extLst>
                    <a:ext uri="{9D8B030D-6E8A-4147-A177-3AD203B41FA5}">
                      <a16:colId xmlns:a16="http://schemas.microsoft.com/office/drawing/2014/main" val="1528438336"/>
                    </a:ext>
                  </a:extLst>
                </a:gridCol>
                <a:gridCol w="246888">
                  <a:extLst>
                    <a:ext uri="{9D8B030D-6E8A-4147-A177-3AD203B41FA5}">
                      <a16:colId xmlns:a16="http://schemas.microsoft.com/office/drawing/2014/main" val="4254131387"/>
                    </a:ext>
                  </a:extLst>
                </a:gridCol>
                <a:gridCol w="246888">
                  <a:extLst>
                    <a:ext uri="{9D8B030D-6E8A-4147-A177-3AD203B41FA5}">
                      <a16:colId xmlns:a16="http://schemas.microsoft.com/office/drawing/2014/main" val="3156995047"/>
                    </a:ext>
                  </a:extLst>
                </a:gridCol>
                <a:gridCol w="246888">
                  <a:extLst>
                    <a:ext uri="{9D8B030D-6E8A-4147-A177-3AD203B41FA5}">
                      <a16:colId xmlns:a16="http://schemas.microsoft.com/office/drawing/2014/main" val="2069311091"/>
                    </a:ext>
                  </a:extLst>
                </a:gridCol>
                <a:gridCol w="246888">
                  <a:extLst>
                    <a:ext uri="{9D8B030D-6E8A-4147-A177-3AD203B41FA5}">
                      <a16:colId xmlns:a16="http://schemas.microsoft.com/office/drawing/2014/main" val="4178088040"/>
                    </a:ext>
                  </a:extLst>
                </a:gridCol>
                <a:gridCol w="246888">
                  <a:extLst>
                    <a:ext uri="{9D8B030D-6E8A-4147-A177-3AD203B41FA5}">
                      <a16:colId xmlns:a16="http://schemas.microsoft.com/office/drawing/2014/main" val="3417272711"/>
                    </a:ext>
                  </a:extLst>
                </a:gridCol>
                <a:gridCol w="246888">
                  <a:extLst>
                    <a:ext uri="{9D8B030D-6E8A-4147-A177-3AD203B41FA5}">
                      <a16:colId xmlns:a16="http://schemas.microsoft.com/office/drawing/2014/main" val="1265033977"/>
                    </a:ext>
                  </a:extLst>
                </a:gridCol>
                <a:gridCol w="246888">
                  <a:extLst>
                    <a:ext uri="{9D8B030D-6E8A-4147-A177-3AD203B41FA5}">
                      <a16:colId xmlns:a16="http://schemas.microsoft.com/office/drawing/2014/main" val="2952953503"/>
                    </a:ext>
                  </a:extLst>
                </a:gridCol>
                <a:gridCol w="246888">
                  <a:extLst>
                    <a:ext uri="{9D8B030D-6E8A-4147-A177-3AD203B41FA5}">
                      <a16:colId xmlns:a16="http://schemas.microsoft.com/office/drawing/2014/main" val="3961259941"/>
                    </a:ext>
                  </a:extLst>
                </a:gridCol>
                <a:gridCol w="246888">
                  <a:extLst>
                    <a:ext uri="{9D8B030D-6E8A-4147-A177-3AD203B41FA5}">
                      <a16:colId xmlns:a16="http://schemas.microsoft.com/office/drawing/2014/main" val="3745160850"/>
                    </a:ext>
                  </a:extLst>
                </a:gridCol>
                <a:gridCol w="246888">
                  <a:extLst>
                    <a:ext uri="{9D8B030D-6E8A-4147-A177-3AD203B41FA5}">
                      <a16:colId xmlns:a16="http://schemas.microsoft.com/office/drawing/2014/main" val="97186203"/>
                    </a:ext>
                  </a:extLst>
                </a:gridCol>
                <a:gridCol w="246888">
                  <a:extLst>
                    <a:ext uri="{9D8B030D-6E8A-4147-A177-3AD203B41FA5}">
                      <a16:colId xmlns:a16="http://schemas.microsoft.com/office/drawing/2014/main" val="1467672764"/>
                    </a:ext>
                  </a:extLst>
                </a:gridCol>
                <a:gridCol w="246888">
                  <a:extLst>
                    <a:ext uri="{9D8B030D-6E8A-4147-A177-3AD203B41FA5}">
                      <a16:colId xmlns:a16="http://schemas.microsoft.com/office/drawing/2014/main" val="3045101236"/>
                    </a:ext>
                  </a:extLst>
                </a:gridCol>
                <a:gridCol w="246888">
                  <a:extLst>
                    <a:ext uri="{9D8B030D-6E8A-4147-A177-3AD203B41FA5}">
                      <a16:colId xmlns:a16="http://schemas.microsoft.com/office/drawing/2014/main" val="1239501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36016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- 2018-08-03 12:00:01 </a:t>
                      </a:r>
                      <a:r>
                        <a:rPr kumimoji="0" lang="en-US" sz="1000" b="0" i="0" u="none" strike="noStrike" kern="1200" cap="none" spc="0" normalizeH="0" baseline="0" noProof="0">
                          <a:ln>
                            <a:noFill/>
                          </a:ln>
                          <a:solidFill>
                            <a:prstClr val="black"/>
                          </a:solidFill>
                          <a:effectLst/>
                          <a:uLnTx/>
                          <a:uFillTx/>
                          <a:latin typeface="+mn-lt"/>
                          <a:ea typeface="+mn-ea"/>
                          <a:cs typeface="+mn-cs"/>
                        </a:rPr>
                        <a:t> 
 August is National Lung Month. Ok ka lungs ba? 
Here's a tip para mapanatiling healthy ang iyong lungs. Stay tuned for more 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10831163"/>
                  </a:ext>
                </a:extLst>
              </a:tr>
            </a:tbl>
          </a:graphicData>
        </a:graphic>
      </p:graphicFrame>
      <p:sp>
        <p:nvSpPr>
          <p:cNvPr id="4" name="Text Placeholder 3">
            <a:extLst>
              <a:ext uri="{FF2B5EF4-FFF2-40B4-BE49-F238E27FC236}">
                <a16:creationId xmlns:a16="http://schemas.microsoft.com/office/drawing/2014/main" id="{F7A04D85-84BF-4CAB-8D5F-75D20297CDCE}"/>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40419386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15B97-B70B-4942-80EE-ED280D5B0636}"/>
              </a:ext>
            </a:extLst>
          </p:cNvPr>
          <p:cNvSpPr>
            <a:spLocks noGrp="1"/>
          </p:cNvSpPr>
          <p:nvPr>
            <p:ph type="title"/>
          </p:nvPr>
        </p:nvSpPr>
        <p:spPr/>
        <p:txBody>
          <a:bodyPr/>
          <a:lstStyle/>
          <a:p>
            <a:r>
              <a:rPr lang="en-US"/>
              <a:t>Facebook Own Posts Table | TGP The Generics Pharmacy - 26 of 26</a:t>
            </a:r>
          </a:p>
        </p:txBody>
      </p:sp>
      <p:graphicFrame>
        <p:nvGraphicFramePr>
          <p:cNvPr id="5" name="Table Placeholder 4">
            <a:extLst>
              <a:ext uri="{FF2B5EF4-FFF2-40B4-BE49-F238E27FC236}">
                <a16:creationId xmlns:a16="http://schemas.microsoft.com/office/drawing/2014/main" id="{F80EACED-55FA-477E-85D6-A0D3FF69A9FE}"/>
              </a:ext>
            </a:extLst>
          </p:cNvPr>
          <p:cNvGraphicFramePr>
            <a:graphicFrameLocks noGrp="1"/>
          </p:cNvGraphicFramePr>
          <p:nvPr>
            <p:ph type="tbl" sz="quarter" idx="13"/>
            <p:extLst>
              <p:ext uri="{D42A27DB-BD31-4B8C-83A1-F6EECF244321}">
                <p14:modId xmlns:p14="http://schemas.microsoft.com/office/powerpoint/2010/main" val="316604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43529779"/>
                    </a:ext>
                  </a:extLst>
                </a:gridCol>
                <a:gridCol w="246888">
                  <a:extLst>
                    <a:ext uri="{9D8B030D-6E8A-4147-A177-3AD203B41FA5}">
                      <a16:colId xmlns:a16="http://schemas.microsoft.com/office/drawing/2014/main" val="26856990"/>
                    </a:ext>
                  </a:extLst>
                </a:gridCol>
                <a:gridCol w="246888">
                  <a:extLst>
                    <a:ext uri="{9D8B030D-6E8A-4147-A177-3AD203B41FA5}">
                      <a16:colId xmlns:a16="http://schemas.microsoft.com/office/drawing/2014/main" val="2268425069"/>
                    </a:ext>
                  </a:extLst>
                </a:gridCol>
                <a:gridCol w="246888">
                  <a:extLst>
                    <a:ext uri="{9D8B030D-6E8A-4147-A177-3AD203B41FA5}">
                      <a16:colId xmlns:a16="http://schemas.microsoft.com/office/drawing/2014/main" val="3337176802"/>
                    </a:ext>
                  </a:extLst>
                </a:gridCol>
                <a:gridCol w="246888">
                  <a:extLst>
                    <a:ext uri="{9D8B030D-6E8A-4147-A177-3AD203B41FA5}">
                      <a16:colId xmlns:a16="http://schemas.microsoft.com/office/drawing/2014/main" val="1679798896"/>
                    </a:ext>
                  </a:extLst>
                </a:gridCol>
                <a:gridCol w="246888">
                  <a:extLst>
                    <a:ext uri="{9D8B030D-6E8A-4147-A177-3AD203B41FA5}">
                      <a16:colId xmlns:a16="http://schemas.microsoft.com/office/drawing/2014/main" val="4038192569"/>
                    </a:ext>
                  </a:extLst>
                </a:gridCol>
                <a:gridCol w="246888">
                  <a:extLst>
                    <a:ext uri="{9D8B030D-6E8A-4147-A177-3AD203B41FA5}">
                      <a16:colId xmlns:a16="http://schemas.microsoft.com/office/drawing/2014/main" val="1495595783"/>
                    </a:ext>
                  </a:extLst>
                </a:gridCol>
                <a:gridCol w="246888">
                  <a:extLst>
                    <a:ext uri="{9D8B030D-6E8A-4147-A177-3AD203B41FA5}">
                      <a16:colId xmlns:a16="http://schemas.microsoft.com/office/drawing/2014/main" val="2070145601"/>
                    </a:ext>
                  </a:extLst>
                </a:gridCol>
                <a:gridCol w="246888">
                  <a:extLst>
                    <a:ext uri="{9D8B030D-6E8A-4147-A177-3AD203B41FA5}">
                      <a16:colId xmlns:a16="http://schemas.microsoft.com/office/drawing/2014/main" val="3716465681"/>
                    </a:ext>
                  </a:extLst>
                </a:gridCol>
                <a:gridCol w="246888">
                  <a:extLst>
                    <a:ext uri="{9D8B030D-6E8A-4147-A177-3AD203B41FA5}">
                      <a16:colId xmlns:a16="http://schemas.microsoft.com/office/drawing/2014/main" val="2568899658"/>
                    </a:ext>
                  </a:extLst>
                </a:gridCol>
                <a:gridCol w="246888">
                  <a:extLst>
                    <a:ext uri="{9D8B030D-6E8A-4147-A177-3AD203B41FA5}">
                      <a16:colId xmlns:a16="http://schemas.microsoft.com/office/drawing/2014/main" val="1178649483"/>
                    </a:ext>
                  </a:extLst>
                </a:gridCol>
                <a:gridCol w="246888">
                  <a:extLst>
                    <a:ext uri="{9D8B030D-6E8A-4147-A177-3AD203B41FA5}">
                      <a16:colId xmlns:a16="http://schemas.microsoft.com/office/drawing/2014/main" val="3491264649"/>
                    </a:ext>
                  </a:extLst>
                </a:gridCol>
                <a:gridCol w="246888">
                  <a:extLst>
                    <a:ext uri="{9D8B030D-6E8A-4147-A177-3AD203B41FA5}">
                      <a16:colId xmlns:a16="http://schemas.microsoft.com/office/drawing/2014/main" val="4280557103"/>
                    </a:ext>
                  </a:extLst>
                </a:gridCol>
                <a:gridCol w="246888">
                  <a:extLst>
                    <a:ext uri="{9D8B030D-6E8A-4147-A177-3AD203B41FA5}">
                      <a16:colId xmlns:a16="http://schemas.microsoft.com/office/drawing/2014/main" val="2199216308"/>
                    </a:ext>
                  </a:extLst>
                </a:gridCol>
                <a:gridCol w="246888">
                  <a:extLst>
                    <a:ext uri="{9D8B030D-6E8A-4147-A177-3AD203B41FA5}">
                      <a16:colId xmlns:a16="http://schemas.microsoft.com/office/drawing/2014/main" val="995989266"/>
                    </a:ext>
                  </a:extLst>
                </a:gridCol>
                <a:gridCol w="246888">
                  <a:extLst>
                    <a:ext uri="{9D8B030D-6E8A-4147-A177-3AD203B41FA5}">
                      <a16:colId xmlns:a16="http://schemas.microsoft.com/office/drawing/2014/main" val="2607319170"/>
                    </a:ext>
                  </a:extLst>
                </a:gridCol>
                <a:gridCol w="246888">
                  <a:extLst>
                    <a:ext uri="{9D8B030D-6E8A-4147-A177-3AD203B41FA5}">
                      <a16:colId xmlns:a16="http://schemas.microsoft.com/office/drawing/2014/main" val="4102486093"/>
                    </a:ext>
                  </a:extLst>
                </a:gridCol>
                <a:gridCol w="246888">
                  <a:extLst>
                    <a:ext uri="{9D8B030D-6E8A-4147-A177-3AD203B41FA5}">
                      <a16:colId xmlns:a16="http://schemas.microsoft.com/office/drawing/2014/main" val="1864307498"/>
                    </a:ext>
                  </a:extLst>
                </a:gridCol>
                <a:gridCol w="246888">
                  <a:extLst>
                    <a:ext uri="{9D8B030D-6E8A-4147-A177-3AD203B41FA5}">
                      <a16:colId xmlns:a16="http://schemas.microsoft.com/office/drawing/2014/main" val="328434947"/>
                    </a:ext>
                  </a:extLst>
                </a:gridCol>
                <a:gridCol w="246888">
                  <a:extLst>
                    <a:ext uri="{9D8B030D-6E8A-4147-A177-3AD203B41FA5}">
                      <a16:colId xmlns:a16="http://schemas.microsoft.com/office/drawing/2014/main" val="4294446844"/>
                    </a:ext>
                  </a:extLst>
                </a:gridCol>
                <a:gridCol w="246888">
                  <a:extLst>
                    <a:ext uri="{9D8B030D-6E8A-4147-A177-3AD203B41FA5}">
                      <a16:colId xmlns:a16="http://schemas.microsoft.com/office/drawing/2014/main" val="3280443051"/>
                    </a:ext>
                  </a:extLst>
                </a:gridCol>
                <a:gridCol w="246888">
                  <a:extLst>
                    <a:ext uri="{9D8B030D-6E8A-4147-A177-3AD203B41FA5}">
                      <a16:colId xmlns:a16="http://schemas.microsoft.com/office/drawing/2014/main" val="233882042"/>
                    </a:ext>
                  </a:extLst>
                </a:gridCol>
                <a:gridCol w="246888">
                  <a:extLst>
                    <a:ext uri="{9D8B030D-6E8A-4147-A177-3AD203B41FA5}">
                      <a16:colId xmlns:a16="http://schemas.microsoft.com/office/drawing/2014/main" val="2887938826"/>
                    </a:ext>
                  </a:extLst>
                </a:gridCol>
                <a:gridCol w="246888">
                  <a:extLst>
                    <a:ext uri="{9D8B030D-6E8A-4147-A177-3AD203B41FA5}">
                      <a16:colId xmlns:a16="http://schemas.microsoft.com/office/drawing/2014/main" val="3884400978"/>
                    </a:ext>
                  </a:extLst>
                </a:gridCol>
                <a:gridCol w="246888">
                  <a:extLst>
                    <a:ext uri="{9D8B030D-6E8A-4147-A177-3AD203B41FA5}">
                      <a16:colId xmlns:a16="http://schemas.microsoft.com/office/drawing/2014/main" val="795116144"/>
                    </a:ext>
                  </a:extLst>
                </a:gridCol>
                <a:gridCol w="246888">
                  <a:extLst>
                    <a:ext uri="{9D8B030D-6E8A-4147-A177-3AD203B41FA5}">
                      <a16:colId xmlns:a16="http://schemas.microsoft.com/office/drawing/2014/main" val="3049328517"/>
                    </a:ext>
                  </a:extLst>
                </a:gridCol>
                <a:gridCol w="246888">
                  <a:extLst>
                    <a:ext uri="{9D8B030D-6E8A-4147-A177-3AD203B41FA5}">
                      <a16:colId xmlns:a16="http://schemas.microsoft.com/office/drawing/2014/main" val="1851364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62427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TGP The Generics Pharmacy TGP The Generics Pharmacy - 2018-07-25 13:13:23 </a:t>
                      </a:r>
                      <a:r>
                        <a:rPr kumimoji="0" lang="en-US" sz="1000" b="0" i="0" u="none" strike="noStrike" kern="1200" cap="none" spc="0" normalizeH="0" baseline="0" noProof="0">
                          <a:ln>
                            <a:noFill/>
                          </a:ln>
                          <a:solidFill>
                            <a:prstClr val="black"/>
                          </a:solidFill>
                          <a:effectLst/>
                          <a:uLnTx/>
                          <a:uFillTx/>
                          <a:latin typeface="+mn-lt"/>
                          <a:ea typeface="+mn-ea"/>
                          <a:cs typeface="+mn-cs"/>
                        </a:rPr>
                        <a:t> 
 Dahil pabago-bago ang panahon, i-boost ang imune system with TGP Truvit-C Sodium Ascorbate!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82729811"/>
                  </a:ext>
                </a:extLst>
              </a:tr>
            </a:tbl>
          </a:graphicData>
        </a:graphic>
      </p:graphicFrame>
      <p:sp>
        <p:nvSpPr>
          <p:cNvPr id="4" name="Text Placeholder 3">
            <a:extLst>
              <a:ext uri="{FF2B5EF4-FFF2-40B4-BE49-F238E27FC236}">
                <a16:creationId xmlns:a16="http://schemas.microsoft.com/office/drawing/2014/main" id="{0BB87017-0652-417A-9BD0-4E595AE81C27}"/>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9333166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F43E7-80BD-4110-9329-A283A3EB80CF}"/>
              </a:ext>
            </a:extLst>
          </p:cNvPr>
          <p:cNvSpPr>
            <a:spLocks noGrp="1"/>
          </p:cNvSpPr>
          <p:nvPr>
            <p:ph type="title"/>
          </p:nvPr>
        </p:nvSpPr>
        <p:spPr/>
        <p:txBody>
          <a:bodyPr/>
          <a:lstStyle/>
          <a:p>
            <a:r>
              <a:rPr lang="en-US"/>
              <a:t>Facebook Fans Lost | TGP The Generics Pharmacy</a:t>
            </a:r>
          </a:p>
        </p:txBody>
      </p:sp>
      <p:graphicFrame>
        <p:nvGraphicFramePr>
          <p:cNvPr id="6" name="Chart Placeholder 5">
            <a:extLst>
              <a:ext uri="{FF2B5EF4-FFF2-40B4-BE49-F238E27FC236}">
                <a16:creationId xmlns:a16="http://schemas.microsoft.com/office/drawing/2014/main" id="{EAB1A9E5-09B2-45A9-8DB5-EDF0B1B9EEF2}"/>
              </a:ext>
            </a:extLst>
          </p:cNvPr>
          <p:cNvGraphicFramePr>
            <a:graphicFrameLocks noGrp="1"/>
          </p:cNvGraphicFramePr>
          <p:nvPr>
            <p:ph type="chart" sz="quarter" idx="13"/>
            <p:extLst>
              <p:ext uri="{D42A27DB-BD31-4B8C-83A1-F6EECF244321}">
                <p14:modId xmlns:p14="http://schemas.microsoft.com/office/powerpoint/2010/main" val="17565904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A6F61A-A5C3-41F4-9897-294035CE371E}"/>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063E297E-4273-4E98-B927-6D3768E7EE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199552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03AF0-21FD-4213-921F-B053FCB017F9}"/>
              </a:ext>
            </a:extLst>
          </p:cNvPr>
          <p:cNvSpPr>
            <a:spLocks noGrp="1"/>
          </p:cNvSpPr>
          <p:nvPr>
            <p:ph type="title"/>
          </p:nvPr>
        </p:nvSpPr>
        <p:spPr/>
        <p:txBody>
          <a:bodyPr/>
          <a:lstStyle/>
          <a:p>
            <a:r>
              <a:rPr lang="en-US"/>
              <a:t>Facebook Page Views | TGP The Generics Pharmacy</a:t>
            </a:r>
          </a:p>
        </p:txBody>
      </p:sp>
      <p:graphicFrame>
        <p:nvGraphicFramePr>
          <p:cNvPr id="6" name="Chart Placeholder 5">
            <a:extLst>
              <a:ext uri="{FF2B5EF4-FFF2-40B4-BE49-F238E27FC236}">
                <a16:creationId xmlns:a16="http://schemas.microsoft.com/office/drawing/2014/main" id="{E598D782-321C-4203-907D-F45A4856E22F}"/>
              </a:ext>
            </a:extLst>
          </p:cNvPr>
          <p:cNvGraphicFramePr>
            <a:graphicFrameLocks noGrp="1"/>
          </p:cNvGraphicFramePr>
          <p:nvPr>
            <p:ph type="chart" sz="quarter" idx="13"/>
            <p:extLst>
              <p:ext uri="{D42A27DB-BD31-4B8C-83A1-F6EECF244321}">
                <p14:modId xmlns:p14="http://schemas.microsoft.com/office/powerpoint/2010/main" val="31709928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D1A148-6218-4E93-9A92-95541E8E39D3}"/>
              </a:ext>
            </a:extLst>
          </p:cNvPr>
          <p:cNvSpPr>
            <a:spLocks noGrp="1"/>
          </p:cNvSpPr>
          <p:nvPr>
            <p:ph type="body" sz="quarter" idx="14"/>
          </p:nvPr>
        </p:nvSpPr>
        <p:spPr/>
        <p:txBody>
          <a:bodyPr/>
          <a:lstStyle/>
          <a:p>
            <a:r>
              <a:rPr lang="en-US"/>
              <a:t>07/01/2018 - 09/30/2018</a:t>
            </a:r>
          </a:p>
        </p:txBody>
      </p:sp>
      <p:sp>
        <p:nvSpPr>
          <p:cNvPr id="5" name="Footer Placeholder 4">
            <a:extLst>
              <a:ext uri="{FF2B5EF4-FFF2-40B4-BE49-F238E27FC236}">
                <a16:creationId xmlns:a16="http://schemas.microsoft.com/office/drawing/2014/main" id="{BC9F40F5-54BB-4870-8F6A-EA4AFB0AB1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890684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4265</Words>
  <Application>Microsoft Office PowerPoint</Application>
  <PresentationFormat>On-screen Show (4:3)</PresentationFormat>
  <Paragraphs>2217</Paragraphs>
  <Slides>56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56</vt:i4>
      </vt:variant>
    </vt:vector>
  </HeadingPairs>
  <TitlesOfParts>
    <vt:vector size="59" baseType="lpstr">
      <vt:lpstr>Calibri</vt:lpstr>
      <vt:lpstr>Arial</vt:lpstr>
      <vt:lpstr>quintly_template</vt:lpstr>
      <vt:lpstr>My Dashboard</vt:lpstr>
      <vt:lpstr>Facebook Fans Total | TGP The Generics Pharmacy</vt:lpstr>
      <vt:lpstr>Facebook Reactions Distribution | TGP The Generics Pharmacy</vt:lpstr>
      <vt:lpstr>Facebook Impressions | TGP The Generics Pharmacy</vt:lpstr>
      <vt:lpstr>Facebook Reach | TGP The Generics Pharmacy</vt:lpstr>
      <vt:lpstr>Facebook Engaged Users | TGP The Generics Pharmacy</vt:lpstr>
      <vt:lpstr>Facebook Reach Type Distribution (last 28 days) | TGP The Generics Pharmacy</vt:lpstr>
      <vt:lpstr>Facebook Fan Demographics | TGP The Generics Pharmacy</vt:lpstr>
      <vt:lpstr>Facebook Key Metrics Table | TGP The Generics Pharmacy</vt:lpstr>
      <vt:lpstr>Facebook Fans Total | TGP The Generics Pharmacy</vt:lpstr>
      <vt:lpstr>Facebook Post Type Distribution Per Profile | TGP The Generics Pharmacy</vt:lpstr>
      <vt:lpstr>Facebook Interaction Rate | TGP The Generics Pharmacy</vt:lpstr>
      <vt:lpstr>Facebook Interactions Distribution | TGP The Generics Pharmacy</vt:lpstr>
      <vt:lpstr>Facebook Own Posts Table  | TGP The Generics Pharmacy - 1 of 15</vt:lpstr>
      <vt:lpstr>Facebook Own Posts Table  | TGP The Generics Pharmacy - 2 of 15</vt:lpstr>
      <vt:lpstr>Facebook Own Posts Table  | TGP The Generics Pharmacy - 3 of 15</vt:lpstr>
      <vt:lpstr>Facebook Own Posts Table  | TGP The Generics Pharmacy - 4 of 15</vt:lpstr>
      <vt:lpstr>Facebook Own Posts Table  | TGP The Generics Pharmacy - 5 of 15</vt:lpstr>
      <vt:lpstr>Facebook Own Posts Table  | TGP The Generics Pharmacy - 6 of 15</vt:lpstr>
      <vt:lpstr>Facebook Own Posts Table  | TGP The Generics Pharmacy - 7 of 15</vt:lpstr>
      <vt:lpstr>Facebook Own Posts Table  | TGP The Generics Pharmacy - 8 of 15</vt:lpstr>
      <vt:lpstr>Facebook Own Posts Table  | TGP The Generics Pharmacy - 9 of 15</vt:lpstr>
      <vt:lpstr>Facebook Own Posts Table  | TGP The Generics Pharmacy - 10 of 15</vt:lpstr>
      <vt:lpstr>Facebook Own Posts Table  | TGP The Generics Pharmacy - 11 of 15</vt:lpstr>
      <vt:lpstr>Facebook Own Posts Table  | TGP The Generics Pharmacy - 12 of 15</vt:lpstr>
      <vt:lpstr>Facebook Own Posts Table  | TGP The Generics Pharmacy - 13 of 15</vt:lpstr>
      <vt:lpstr>Facebook Own Posts Table  | TGP The Generics Pharmacy - 14 of 15</vt:lpstr>
      <vt:lpstr>Facebook Own Posts Table  | TGP The Generics Pharmacy - 15 of 15</vt:lpstr>
      <vt:lpstr>Facebook Own Posts Table | TGP The Generics Pharmacy - 1 of 26</vt:lpstr>
      <vt:lpstr>Facebook Own Posts Table | TGP The Generics Pharmacy - 2 of 26</vt:lpstr>
      <vt:lpstr>Facebook Own Posts Table | TGP The Generics Pharmacy - 3 of 26</vt:lpstr>
      <vt:lpstr>Facebook Own Posts Table | TGP The Generics Pharmacy - 4 of 26</vt:lpstr>
      <vt:lpstr>Facebook Own Posts Table | TGP The Generics Pharmacy - 5 of 26</vt:lpstr>
      <vt:lpstr>Facebook Own Posts Table | TGP The Generics Pharmacy - 6 of 26</vt:lpstr>
      <vt:lpstr>Facebook Own Posts Table | TGP The Generics Pharmacy - 7 of 26</vt:lpstr>
      <vt:lpstr>Facebook Own Posts Table | TGP The Generics Pharmacy - 8 of 26</vt:lpstr>
      <vt:lpstr>Facebook Own Posts Table | TGP The Generics Pharmacy - 9 of 26</vt:lpstr>
      <vt:lpstr>Facebook Own Posts Table | TGP The Generics Pharmacy - 10 of 26</vt:lpstr>
      <vt:lpstr>Facebook Own Posts Table | TGP The Generics Pharmacy - 11 of 26</vt:lpstr>
      <vt:lpstr>Facebook Own Posts Table | TGP The Generics Pharmacy - 12 of 26</vt:lpstr>
      <vt:lpstr>Facebook Own Posts Table | TGP The Generics Pharmacy - 13 of 26</vt:lpstr>
      <vt:lpstr>Facebook Own Posts Table | TGP The Generics Pharmacy - 14 of 26</vt:lpstr>
      <vt:lpstr>Facebook Own Posts Table | TGP The Generics Pharmacy - 15 of 26</vt:lpstr>
      <vt:lpstr>Facebook Own Posts Table | TGP The Generics Pharmacy - 16 of 26</vt:lpstr>
      <vt:lpstr>Facebook Own Posts Table | TGP The Generics Pharmacy - 17 of 26</vt:lpstr>
      <vt:lpstr>Facebook Own Posts Table | TGP The Generics Pharmacy - 18 of 26</vt:lpstr>
      <vt:lpstr>Facebook Own Posts Table | TGP The Generics Pharmacy - 19 of 26</vt:lpstr>
      <vt:lpstr>Facebook Own Posts Table | TGP The Generics Pharmacy - 20 of 26</vt:lpstr>
      <vt:lpstr>Facebook Own Posts Table | TGP The Generics Pharmacy - 21 of 26</vt:lpstr>
      <vt:lpstr>Facebook Own Posts Table | TGP The Generics Pharmacy - 22 of 26</vt:lpstr>
      <vt:lpstr>Facebook Own Posts Table | TGP The Generics Pharmacy - 23 of 26</vt:lpstr>
      <vt:lpstr>Facebook Own Posts Table | TGP The Generics Pharmacy - 24 of 26</vt:lpstr>
      <vt:lpstr>Facebook Own Posts Table | TGP The Generics Pharmacy - 25 of 26</vt:lpstr>
      <vt:lpstr>Facebook Own Posts Table | TGP The Generics Pharmacy - 26 of 26</vt:lpstr>
      <vt:lpstr>Facebook Fans Lost | TGP The Generics Pharmacy</vt:lpstr>
      <vt:lpstr>Facebook Page Views | TGP The Generics Pharmacy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2018-10-03T10:19:22Z</dcterms:created>
  <dcterms:modified xsi:type="dcterms:W3CDTF">2018-10-03T10:22:41Z</dcterms:modified>
</cp:coreProperties>
</file>