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3" r:id="rId56"/>
    <p:sldId id="314" r:id="rId57"/>
    <p:sldId id="315" r:id="rId58"/>
    <p:sldId id="316" r:id="rId59"/>
    <p:sldId id="317" r:id="rId60"/>
    <p:sldId id="318" r:id="rId61"/>
    <p:sldId id="319" r:id="rId62"/>
    <p:sldId id="320" r:id="rId63"/>
    <p:sldId id="321" r:id="rId64"/>
    <p:sldId id="322" r:id="rId65"/>
    <p:sldId id="323" r:id="rId66"/>
    <p:sldId id="324" r:id="rId67"/>
  </p:sldIdLst>
  <p:sldSz cx="9144000" cy="6858000" type="screen4x3"/>
  <p:notesSz cx="6858000" cy="9144000"/>
  <p:embeddedFontLst>
    <p:embeddedFont>
      <p:font typeface="Calibri" panose="020F0502020204030204" pitchFamily="34" charset="0"/>
      <p:regular r:id="rId68"/>
      <p:bold r:id="rId69"/>
      <p:italic r:id="rId70"/>
      <p:boldItalic r:id="rId7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8" autoAdjust="0"/>
    <p:restoredTop sz="94692" autoAdjust="0"/>
  </p:normalViewPr>
  <p:slideViewPr>
    <p:cSldViewPr snapToGrid="0">
      <p:cViewPr varScale="1">
        <p:scale>
          <a:sx n="109" d="100"/>
          <a:sy n="109" d="100"/>
        </p:scale>
        <p:origin x="1416"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1.fntdata"/><Relationship Id="rId7" Type="http://schemas.openxmlformats.org/officeDocument/2006/relationships/slide" Target="slides/slide6.xml"/><Relationship Id="rId71"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3.fntdata"/><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Sheet1!$A$2:$A$93</c:f>
              <c:numCache>
                <c:formatCode>m/d/yyyy</c:formatCode>
                <c:ptCount val="9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pt idx="46">
                  <c:v>43328</c:v>
                </c:pt>
                <c:pt idx="47">
                  <c:v>43329</c:v>
                </c:pt>
                <c:pt idx="48">
                  <c:v>43330</c:v>
                </c:pt>
                <c:pt idx="49">
                  <c:v>43331</c:v>
                </c:pt>
                <c:pt idx="50">
                  <c:v>43332</c:v>
                </c:pt>
                <c:pt idx="51">
                  <c:v>43333</c:v>
                </c:pt>
                <c:pt idx="52">
                  <c:v>43334</c:v>
                </c:pt>
                <c:pt idx="53">
                  <c:v>43335</c:v>
                </c:pt>
                <c:pt idx="54">
                  <c:v>43336</c:v>
                </c:pt>
                <c:pt idx="55">
                  <c:v>43337</c:v>
                </c:pt>
                <c:pt idx="56">
                  <c:v>43338</c:v>
                </c:pt>
                <c:pt idx="57">
                  <c:v>43339</c:v>
                </c:pt>
                <c:pt idx="58">
                  <c:v>43340</c:v>
                </c:pt>
                <c:pt idx="59">
                  <c:v>43341</c:v>
                </c:pt>
                <c:pt idx="60">
                  <c:v>43342</c:v>
                </c:pt>
                <c:pt idx="61">
                  <c:v>43343</c:v>
                </c:pt>
                <c:pt idx="62">
                  <c:v>43344</c:v>
                </c:pt>
                <c:pt idx="63">
                  <c:v>43345</c:v>
                </c:pt>
                <c:pt idx="64">
                  <c:v>43346</c:v>
                </c:pt>
                <c:pt idx="65">
                  <c:v>43347</c:v>
                </c:pt>
                <c:pt idx="66">
                  <c:v>43348</c:v>
                </c:pt>
                <c:pt idx="67">
                  <c:v>43349</c:v>
                </c:pt>
                <c:pt idx="68">
                  <c:v>43350</c:v>
                </c:pt>
                <c:pt idx="69">
                  <c:v>43351</c:v>
                </c:pt>
                <c:pt idx="70">
                  <c:v>43352</c:v>
                </c:pt>
                <c:pt idx="71">
                  <c:v>43353</c:v>
                </c:pt>
                <c:pt idx="72">
                  <c:v>43354</c:v>
                </c:pt>
                <c:pt idx="73">
                  <c:v>43355</c:v>
                </c:pt>
                <c:pt idx="74">
                  <c:v>43356</c:v>
                </c:pt>
                <c:pt idx="75">
                  <c:v>43357</c:v>
                </c:pt>
                <c:pt idx="76">
                  <c:v>43358</c:v>
                </c:pt>
                <c:pt idx="77">
                  <c:v>43359</c:v>
                </c:pt>
                <c:pt idx="78">
                  <c:v>43360</c:v>
                </c:pt>
                <c:pt idx="79">
                  <c:v>43361</c:v>
                </c:pt>
                <c:pt idx="80">
                  <c:v>43362</c:v>
                </c:pt>
                <c:pt idx="81">
                  <c:v>43363</c:v>
                </c:pt>
                <c:pt idx="82">
                  <c:v>43364</c:v>
                </c:pt>
                <c:pt idx="83">
                  <c:v>43365</c:v>
                </c:pt>
                <c:pt idx="84">
                  <c:v>43366</c:v>
                </c:pt>
                <c:pt idx="85">
                  <c:v>43367</c:v>
                </c:pt>
                <c:pt idx="86">
                  <c:v>43368</c:v>
                </c:pt>
                <c:pt idx="87">
                  <c:v>43369</c:v>
                </c:pt>
                <c:pt idx="88">
                  <c:v>43370</c:v>
                </c:pt>
                <c:pt idx="89">
                  <c:v>43371</c:v>
                </c:pt>
                <c:pt idx="90">
                  <c:v>43372</c:v>
                </c:pt>
                <c:pt idx="91">
                  <c:v>43373</c:v>
                </c:pt>
              </c:numCache>
            </c:numRef>
          </c:cat>
          <c:val>
            <c:numRef>
              <c:f>Sheet1!$B$2:$B$93</c:f>
              <c:numCache>
                <c:formatCode>General</c:formatCode>
                <c:ptCount val="92"/>
                <c:pt idx="0">
                  <c:v>181192</c:v>
                </c:pt>
                <c:pt idx="1">
                  <c:v>181279</c:v>
                </c:pt>
                <c:pt idx="2">
                  <c:v>181309</c:v>
                </c:pt>
                <c:pt idx="3">
                  <c:v>181463</c:v>
                </c:pt>
                <c:pt idx="4">
                  <c:v>181493</c:v>
                </c:pt>
                <c:pt idx="5">
                  <c:v>181550</c:v>
                </c:pt>
                <c:pt idx="6">
                  <c:v>181746</c:v>
                </c:pt>
                <c:pt idx="7">
                  <c:v>182029</c:v>
                </c:pt>
                <c:pt idx="8">
                  <c:v>182240</c:v>
                </c:pt>
                <c:pt idx="9">
                  <c:v>182321</c:v>
                </c:pt>
                <c:pt idx="10">
                  <c:v>182525</c:v>
                </c:pt>
                <c:pt idx="11">
                  <c:v>182834</c:v>
                </c:pt>
                <c:pt idx="12">
                  <c:v>182951</c:v>
                </c:pt>
                <c:pt idx="13">
                  <c:v>182958</c:v>
                </c:pt>
                <c:pt idx="14">
                  <c:v>182963</c:v>
                </c:pt>
                <c:pt idx="15">
                  <c:v>182973</c:v>
                </c:pt>
                <c:pt idx="16">
                  <c:v>182991</c:v>
                </c:pt>
                <c:pt idx="17">
                  <c:v>183004</c:v>
                </c:pt>
                <c:pt idx="18">
                  <c:v>183031</c:v>
                </c:pt>
                <c:pt idx="19">
                  <c:v>183032</c:v>
                </c:pt>
                <c:pt idx="20">
                  <c:v>183032</c:v>
                </c:pt>
                <c:pt idx="21">
                  <c:v>183036</c:v>
                </c:pt>
                <c:pt idx="22">
                  <c:v>183041</c:v>
                </c:pt>
                <c:pt idx="23">
                  <c:v>183047</c:v>
                </c:pt>
                <c:pt idx="24">
                  <c:v>183380</c:v>
                </c:pt>
                <c:pt idx="25">
                  <c:v>184400</c:v>
                </c:pt>
                <c:pt idx="26">
                  <c:v>185288</c:v>
                </c:pt>
                <c:pt idx="27">
                  <c:v>186219</c:v>
                </c:pt>
                <c:pt idx="28">
                  <c:v>187046</c:v>
                </c:pt>
                <c:pt idx="29">
                  <c:v>187990</c:v>
                </c:pt>
                <c:pt idx="30">
                  <c:v>188830</c:v>
                </c:pt>
                <c:pt idx="31">
                  <c:v>189098</c:v>
                </c:pt>
                <c:pt idx="32">
                  <c:v>189106</c:v>
                </c:pt>
                <c:pt idx="33">
                  <c:v>189117</c:v>
                </c:pt>
                <c:pt idx="34">
                  <c:v>189110</c:v>
                </c:pt>
                <c:pt idx="35">
                  <c:v>189114</c:v>
                </c:pt>
                <c:pt idx="36">
                  <c:v>189120</c:v>
                </c:pt>
                <c:pt idx="37">
                  <c:v>189128</c:v>
                </c:pt>
                <c:pt idx="38">
                  <c:v>189144</c:v>
                </c:pt>
                <c:pt idx="39">
                  <c:v>189138</c:v>
                </c:pt>
                <c:pt idx="40">
                  <c:v>189156</c:v>
                </c:pt>
                <c:pt idx="41">
                  <c:v>189172</c:v>
                </c:pt>
                <c:pt idx="42">
                  <c:v>189187</c:v>
                </c:pt>
                <c:pt idx="43">
                  <c:v>189195</c:v>
                </c:pt>
                <c:pt idx="44">
                  <c:v>189202</c:v>
                </c:pt>
                <c:pt idx="45">
                  <c:v>189212</c:v>
                </c:pt>
                <c:pt idx="46">
                  <c:v>189231</c:v>
                </c:pt>
                <c:pt idx="47">
                  <c:v>189234</c:v>
                </c:pt>
                <c:pt idx="48">
                  <c:v>189245</c:v>
                </c:pt>
                <c:pt idx="49">
                  <c:v>189249</c:v>
                </c:pt>
                <c:pt idx="50">
                  <c:v>189269</c:v>
                </c:pt>
                <c:pt idx="51">
                  <c:v>189271</c:v>
                </c:pt>
                <c:pt idx="52">
                  <c:v>189278</c:v>
                </c:pt>
                <c:pt idx="53">
                  <c:v>189550</c:v>
                </c:pt>
                <c:pt idx="54">
                  <c:v>190319</c:v>
                </c:pt>
                <c:pt idx="55">
                  <c:v>191632</c:v>
                </c:pt>
                <c:pt idx="56">
                  <c:v>192775</c:v>
                </c:pt>
                <c:pt idx="57">
                  <c:v>193870</c:v>
                </c:pt>
                <c:pt idx="58">
                  <c:v>194752</c:v>
                </c:pt>
                <c:pt idx="59">
                  <c:v>195552</c:v>
                </c:pt>
                <c:pt idx="60">
                  <c:v>196698</c:v>
                </c:pt>
                <c:pt idx="61">
                  <c:v>197900</c:v>
                </c:pt>
                <c:pt idx="62">
                  <c:v>198002</c:v>
                </c:pt>
                <c:pt idx="63">
                  <c:v>198073</c:v>
                </c:pt>
                <c:pt idx="64">
                  <c:v>198140</c:v>
                </c:pt>
                <c:pt idx="65">
                  <c:v>198216</c:v>
                </c:pt>
                <c:pt idx="66">
                  <c:v>198309</c:v>
                </c:pt>
                <c:pt idx="67">
                  <c:v>198383</c:v>
                </c:pt>
                <c:pt idx="68">
                  <c:v>198444</c:v>
                </c:pt>
                <c:pt idx="69">
                  <c:v>198490</c:v>
                </c:pt>
                <c:pt idx="70">
                  <c:v>198523</c:v>
                </c:pt>
                <c:pt idx="71">
                  <c:v>198555</c:v>
                </c:pt>
                <c:pt idx="72">
                  <c:v>198615</c:v>
                </c:pt>
                <c:pt idx="73">
                  <c:v>198670</c:v>
                </c:pt>
                <c:pt idx="74">
                  <c:v>198685</c:v>
                </c:pt>
                <c:pt idx="75">
                  <c:v>198728</c:v>
                </c:pt>
                <c:pt idx="76">
                  <c:v>198782</c:v>
                </c:pt>
                <c:pt idx="77">
                  <c:v>198815</c:v>
                </c:pt>
                <c:pt idx="78">
                  <c:v>198863</c:v>
                </c:pt>
                <c:pt idx="79">
                  <c:v>198927</c:v>
                </c:pt>
                <c:pt idx="80">
                  <c:v>198961</c:v>
                </c:pt>
                <c:pt idx="81">
                  <c:v>198973</c:v>
                </c:pt>
                <c:pt idx="82">
                  <c:v>198995</c:v>
                </c:pt>
                <c:pt idx="83">
                  <c:v>199007</c:v>
                </c:pt>
                <c:pt idx="84">
                  <c:v>199021</c:v>
                </c:pt>
                <c:pt idx="85">
                  <c:v>199041</c:v>
                </c:pt>
                <c:pt idx="86">
                  <c:v>199864</c:v>
                </c:pt>
                <c:pt idx="87">
                  <c:v>200592</c:v>
                </c:pt>
                <c:pt idx="88">
                  <c:v>201399</c:v>
                </c:pt>
                <c:pt idx="89">
                  <c:v>202149</c:v>
                </c:pt>
                <c:pt idx="90">
                  <c:v>202833</c:v>
                </c:pt>
                <c:pt idx="91">
                  <c:v>203573</c:v>
                </c:pt>
              </c:numCache>
            </c:numRef>
          </c:val>
          <c:smooth val="0"/>
          <c:extLst>
            <c:ext xmlns:c16="http://schemas.microsoft.com/office/drawing/2014/chart" uri="{C3380CC4-5D6E-409C-BE32-E72D297353CC}">
              <c16:uniqueId val="{00000000-65CD-4C79-B385-37A1337E2896}"/>
            </c:ext>
          </c:extLst>
        </c:ser>
        <c:dLbls>
          <c:showLegendKey val="0"/>
          <c:showVal val="0"/>
          <c:showCatName val="0"/>
          <c:showSerName val="0"/>
          <c:showPercent val="0"/>
          <c:showBubbleSize val="0"/>
        </c:dLbls>
        <c:smooth val="0"/>
        <c:axId val="350423840"/>
        <c:axId val="350424168"/>
      </c:lineChart>
      <c:dateAx>
        <c:axId val="350423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424168"/>
        <c:crosses val="autoZero"/>
        <c:auto val="1"/>
        <c:lblOffset val="100"/>
        <c:baseTimeUnit val="days"/>
      </c:dateAx>
      <c:valAx>
        <c:axId val="350424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423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28739</c:v>
                </c:pt>
              </c:numCache>
            </c:numRef>
          </c:val>
          <c:extLst>
            <c:ext xmlns:c16="http://schemas.microsoft.com/office/drawing/2014/chart" uri="{C3380CC4-5D6E-409C-BE32-E72D297353CC}">
              <c16:uniqueId val="{00000000-BB61-4B63-AF3C-BC6CDA8F5BBB}"/>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1728</c:v>
                </c:pt>
              </c:numCache>
            </c:numRef>
          </c:val>
          <c:extLst>
            <c:ext xmlns:c16="http://schemas.microsoft.com/office/drawing/2014/chart" uri="{C3380CC4-5D6E-409C-BE32-E72D297353CC}">
              <c16:uniqueId val="{00000001-BB61-4B63-AF3C-BC6CDA8F5BBB}"/>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194</c:v>
                </c:pt>
              </c:numCache>
            </c:numRef>
          </c:val>
          <c:extLst>
            <c:ext xmlns:c16="http://schemas.microsoft.com/office/drawing/2014/chart" uri="{C3380CC4-5D6E-409C-BE32-E72D297353CC}">
              <c16:uniqueId val="{00000002-BB61-4B63-AF3C-BC6CDA8F5BBB}"/>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TGP The Generics Pharmacy TGP The Generics Pharmacy</c:v>
                </c:pt>
              </c:strCache>
            </c:strRef>
          </c:cat>
          <c:val>
            <c:numRef>
              <c:f>Sheet1!$E$2</c:f>
              <c:numCache>
                <c:formatCode>General</c:formatCode>
                <c:ptCount val="1"/>
                <c:pt idx="0">
                  <c:v>589</c:v>
                </c:pt>
              </c:numCache>
            </c:numRef>
          </c:val>
          <c:extLst>
            <c:ext xmlns:c16="http://schemas.microsoft.com/office/drawing/2014/chart" uri="{C3380CC4-5D6E-409C-BE32-E72D297353CC}">
              <c16:uniqueId val="{00000003-BB61-4B63-AF3C-BC6CDA8F5BBB}"/>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TGP The Generics Pharmacy TGP The Generics Pharmacy</c:v>
                </c:pt>
              </c:strCache>
            </c:strRef>
          </c:cat>
          <c:val>
            <c:numRef>
              <c:f>Sheet1!$F$2</c:f>
              <c:numCache>
                <c:formatCode>General</c:formatCode>
                <c:ptCount val="1"/>
                <c:pt idx="0">
                  <c:v>89</c:v>
                </c:pt>
              </c:numCache>
            </c:numRef>
          </c:val>
          <c:extLst>
            <c:ext xmlns:c16="http://schemas.microsoft.com/office/drawing/2014/chart" uri="{C3380CC4-5D6E-409C-BE32-E72D297353CC}">
              <c16:uniqueId val="{00000004-BB61-4B63-AF3C-BC6CDA8F5BBB}"/>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TGP The Generics Pharmacy TGP The Generics Pharmacy</c:v>
                </c:pt>
              </c:strCache>
            </c:strRef>
          </c:cat>
          <c:val>
            <c:numRef>
              <c:f>Sheet1!$G$2</c:f>
              <c:numCache>
                <c:formatCode>General</c:formatCode>
                <c:ptCount val="1"/>
                <c:pt idx="0">
                  <c:v>144</c:v>
                </c:pt>
              </c:numCache>
            </c:numRef>
          </c:val>
          <c:extLst>
            <c:ext xmlns:c16="http://schemas.microsoft.com/office/drawing/2014/chart" uri="{C3380CC4-5D6E-409C-BE32-E72D297353CC}">
              <c16:uniqueId val="{00000005-BB61-4B63-AF3C-BC6CDA8F5BBB}"/>
            </c:ext>
          </c:extLst>
        </c:ser>
        <c:dLbls>
          <c:showLegendKey val="0"/>
          <c:showVal val="0"/>
          <c:showCatName val="0"/>
          <c:showSerName val="0"/>
          <c:showPercent val="0"/>
          <c:showBubbleSize val="0"/>
        </c:dLbls>
        <c:gapWidth val="150"/>
        <c:overlap val="100"/>
        <c:axId val="350425808"/>
        <c:axId val="350428104"/>
      </c:barChart>
      <c:catAx>
        <c:axId val="350425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428104"/>
        <c:crosses val="autoZero"/>
        <c:auto val="1"/>
        <c:lblAlgn val="ctr"/>
        <c:lblOffset val="100"/>
        <c:noMultiLvlLbl val="0"/>
      </c:catAx>
      <c:valAx>
        <c:axId val="3504281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42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Sheet1!$A$2:$A$93</c:f>
              <c:numCache>
                <c:formatCode>m/d/yyyy</c:formatCode>
                <c:ptCount val="9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pt idx="46">
                  <c:v>43328</c:v>
                </c:pt>
                <c:pt idx="47">
                  <c:v>43329</c:v>
                </c:pt>
                <c:pt idx="48">
                  <c:v>43330</c:v>
                </c:pt>
                <c:pt idx="49">
                  <c:v>43331</c:v>
                </c:pt>
                <c:pt idx="50">
                  <c:v>43332</c:v>
                </c:pt>
                <c:pt idx="51">
                  <c:v>43333</c:v>
                </c:pt>
                <c:pt idx="52">
                  <c:v>43334</c:v>
                </c:pt>
                <c:pt idx="53">
                  <c:v>43335</c:v>
                </c:pt>
                <c:pt idx="54">
                  <c:v>43336</c:v>
                </c:pt>
                <c:pt idx="55">
                  <c:v>43337</c:v>
                </c:pt>
                <c:pt idx="56">
                  <c:v>43338</c:v>
                </c:pt>
                <c:pt idx="57">
                  <c:v>43339</c:v>
                </c:pt>
                <c:pt idx="58">
                  <c:v>43340</c:v>
                </c:pt>
                <c:pt idx="59">
                  <c:v>43341</c:v>
                </c:pt>
                <c:pt idx="60">
                  <c:v>43342</c:v>
                </c:pt>
                <c:pt idx="61">
                  <c:v>43343</c:v>
                </c:pt>
                <c:pt idx="62">
                  <c:v>43344</c:v>
                </c:pt>
                <c:pt idx="63">
                  <c:v>43345</c:v>
                </c:pt>
                <c:pt idx="64">
                  <c:v>43346</c:v>
                </c:pt>
                <c:pt idx="65">
                  <c:v>43347</c:v>
                </c:pt>
                <c:pt idx="66">
                  <c:v>43348</c:v>
                </c:pt>
                <c:pt idx="67">
                  <c:v>43349</c:v>
                </c:pt>
                <c:pt idx="68">
                  <c:v>43350</c:v>
                </c:pt>
                <c:pt idx="69">
                  <c:v>43351</c:v>
                </c:pt>
                <c:pt idx="70">
                  <c:v>43352</c:v>
                </c:pt>
                <c:pt idx="71">
                  <c:v>43353</c:v>
                </c:pt>
                <c:pt idx="72">
                  <c:v>43354</c:v>
                </c:pt>
                <c:pt idx="73">
                  <c:v>43355</c:v>
                </c:pt>
                <c:pt idx="74">
                  <c:v>43356</c:v>
                </c:pt>
                <c:pt idx="75">
                  <c:v>43357</c:v>
                </c:pt>
                <c:pt idx="76">
                  <c:v>43358</c:v>
                </c:pt>
                <c:pt idx="77">
                  <c:v>43359</c:v>
                </c:pt>
                <c:pt idx="78">
                  <c:v>43360</c:v>
                </c:pt>
                <c:pt idx="79">
                  <c:v>43361</c:v>
                </c:pt>
                <c:pt idx="80">
                  <c:v>43362</c:v>
                </c:pt>
                <c:pt idx="81">
                  <c:v>43363</c:v>
                </c:pt>
                <c:pt idx="82">
                  <c:v>43364</c:v>
                </c:pt>
                <c:pt idx="83">
                  <c:v>43365</c:v>
                </c:pt>
                <c:pt idx="84">
                  <c:v>43366</c:v>
                </c:pt>
                <c:pt idx="85">
                  <c:v>43367</c:v>
                </c:pt>
                <c:pt idx="86">
                  <c:v>43368</c:v>
                </c:pt>
                <c:pt idx="87">
                  <c:v>43369</c:v>
                </c:pt>
                <c:pt idx="88">
                  <c:v>43370</c:v>
                </c:pt>
                <c:pt idx="89">
                  <c:v>43371</c:v>
                </c:pt>
                <c:pt idx="90">
                  <c:v>43372</c:v>
                </c:pt>
                <c:pt idx="91">
                  <c:v>43373</c:v>
                </c:pt>
              </c:numCache>
            </c:numRef>
          </c:cat>
          <c:val>
            <c:numRef>
              <c:f>Sheet1!$B$2:$B$93</c:f>
              <c:numCache>
                <c:formatCode>General</c:formatCode>
                <c:ptCount val="92"/>
                <c:pt idx="0">
                  <c:v>7981</c:v>
                </c:pt>
                <c:pt idx="1">
                  <c:v>5563</c:v>
                </c:pt>
                <c:pt idx="2">
                  <c:v>2899</c:v>
                </c:pt>
                <c:pt idx="3">
                  <c:v>8386</c:v>
                </c:pt>
                <c:pt idx="4">
                  <c:v>2964</c:v>
                </c:pt>
                <c:pt idx="5">
                  <c:v>3376</c:v>
                </c:pt>
                <c:pt idx="6">
                  <c:v>8525</c:v>
                </c:pt>
                <c:pt idx="7">
                  <c:v>11180</c:v>
                </c:pt>
                <c:pt idx="8">
                  <c:v>9063</c:v>
                </c:pt>
                <c:pt idx="9">
                  <c:v>4773</c:v>
                </c:pt>
                <c:pt idx="10">
                  <c:v>6924</c:v>
                </c:pt>
                <c:pt idx="11">
                  <c:v>93915</c:v>
                </c:pt>
                <c:pt idx="12">
                  <c:v>14203</c:v>
                </c:pt>
                <c:pt idx="13">
                  <c:v>11501</c:v>
                </c:pt>
                <c:pt idx="14">
                  <c:v>27363</c:v>
                </c:pt>
                <c:pt idx="15">
                  <c:v>22707</c:v>
                </c:pt>
                <c:pt idx="16">
                  <c:v>1270</c:v>
                </c:pt>
                <c:pt idx="17">
                  <c:v>3525</c:v>
                </c:pt>
                <c:pt idx="18">
                  <c:v>3583</c:v>
                </c:pt>
                <c:pt idx="19">
                  <c:v>1970</c:v>
                </c:pt>
                <c:pt idx="20">
                  <c:v>3012</c:v>
                </c:pt>
                <c:pt idx="21">
                  <c:v>2448</c:v>
                </c:pt>
                <c:pt idx="22">
                  <c:v>1568</c:v>
                </c:pt>
                <c:pt idx="23">
                  <c:v>1445</c:v>
                </c:pt>
                <c:pt idx="24">
                  <c:v>5760</c:v>
                </c:pt>
                <c:pt idx="25">
                  <c:v>8771</c:v>
                </c:pt>
                <c:pt idx="26">
                  <c:v>8497</c:v>
                </c:pt>
                <c:pt idx="27">
                  <c:v>10846</c:v>
                </c:pt>
                <c:pt idx="28">
                  <c:v>8220</c:v>
                </c:pt>
                <c:pt idx="29">
                  <c:v>9606</c:v>
                </c:pt>
                <c:pt idx="30">
                  <c:v>13645</c:v>
                </c:pt>
                <c:pt idx="31">
                  <c:v>4138</c:v>
                </c:pt>
                <c:pt idx="32">
                  <c:v>1205</c:v>
                </c:pt>
                <c:pt idx="33">
                  <c:v>1695</c:v>
                </c:pt>
                <c:pt idx="34">
                  <c:v>1547</c:v>
                </c:pt>
                <c:pt idx="35">
                  <c:v>920</c:v>
                </c:pt>
                <c:pt idx="36">
                  <c:v>2012</c:v>
                </c:pt>
                <c:pt idx="37">
                  <c:v>43452</c:v>
                </c:pt>
                <c:pt idx="38">
                  <c:v>26053</c:v>
                </c:pt>
                <c:pt idx="39">
                  <c:v>21787</c:v>
                </c:pt>
                <c:pt idx="40">
                  <c:v>23962</c:v>
                </c:pt>
                <c:pt idx="41">
                  <c:v>110088</c:v>
                </c:pt>
                <c:pt idx="42">
                  <c:v>86678</c:v>
                </c:pt>
                <c:pt idx="43">
                  <c:v>3095</c:v>
                </c:pt>
                <c:pt idx="44">
                  <c:v>8356</c:v>
                </c:pt>
                <c:pt idx="45">
                  <c:v>4162</c:v>
                </c:pt>
                <c:pt idx="46">
                  <c:v>3347</c:v>
                </c:pt>
                <c:pt idx="47">
                  <c:v>3998</c:v>
                </c:pt>
                <c:pt idx="48">
                  <c:v>2258</c:v>
                </c:pt>
                <c:pt idx="49">
                  <c:v>1452</c:v>
                </c:pt>
                <c:pt idx="50">
                  <c:v>2135</c:v>
                </c:pt>
                <c:pt idx="51">
                  <c:v>4586</c:v>
                </c:pt>
                <c:pt idx="52">
                  <c:v>3751</c:v>
                </c:pt>
                <c:pt idx="53">
                  <c:v>6367</c:v>
                </c:pt>
                <c:pt idx="54">
                  <c:v>10046</c:v>
                </c:pt>
                <c:pt idx="55">
                  <c:v>16620</c:v>
                </c:pt>
                <c:pt idx="56">
                  <c:v>15010</c:v>
                </c:pt>
                <c:pt idx="57">
                  <c:v>24625</c:v>
                </c:pt>
                <c:pt idx="58">
                  <c:v>773934</c:v>
                </c:pt>
                <c:pt idx="59">
                  <c:v>685087</c:v>
                </c:pt>
                <c:pt idx="60">
                  <c:v>660507</c:v>
                </c:pt>
                <c:pt idx="61">
                  <c:v>721890</c:v>
                </c:pt>
                <c:pt idx="62">
                  <c:v>784263</c:v>
                </c:pt>
                <c:pt idx="63">
                  <c:v>968330</c:v>
                </c:pt>
                <c:pt idx="64">
                  <c:v>947919</c:v>
                </c:pt>
                <c:pt idx="65">
                  <c:v>885856</c:v>
                </c:pt>
                <c:pt idx="66">
                  <c:v>822896</c:v>
                </c:pt>
                <c:pt idx="67">
                  <c:v>834377</c:v>
                </c:pt>
                <c:pt idx="68">
                  <c:v>781959</c:v>
                </c:pt>
                <c:pt idx="69">
                  <c:v>796564</c:v>
                </c:pt>
                <c:pt idx="70">
                  <c:v>846547</c:v>
                </c:pt>
                <c:pt idx="71">
                  <c:v>801178</c:v>
                </c:pt>
                <c:pt idx="72">
                  <c:v>863175</c:v>
                </c:pt>
                <c:pt idx="73">
                  <c:v>833387</c:v>
                </c:pt>
                <c:pt idx="74">
                  <c:v>852813</c:v>
                </c:pt>
                <c:pt idx="75">
                  <c:v>842565</c:v>
                </c:pt>
                <c:pt idx="76">
                  <c:v>936718</c:v>
                </c:pt>
                <c:pt idx="77">
                  <c:v>910247</c:v>
                </c:pt>
                <c:pt idx="78">
                  <c:v>977076</c:v>
                </c:pt>
                <c:pt idx="79">
                  <c:v>926834</c:v>
                </c:pt>
                <c:pt idx="80">
                  <c:v>811151</c:v>
                </c:pt>
                <c:pt idx="81">
                  <c:v>749809</c:v>
                </c:pt>
                <c:pt idx="82">
                  <c:v>714716</c:v>
                </c:pt>
                <c:pt idx="83">
                  <c:v>714443</c:v>
                </c:pt>
                <c:pt idx="84">
                  <c:v>822519</c:v>
                </c:pt>
                <c:pt idx="85">
                  <c:v>771445</c:v>
                </c:pt>
                <c:pt idx="86">
                  <c:v>692093</c:v>
                </c:pt>
                <c:pt idx="87">
                  <c:v>749586</c:v>
                </c:pt>
                <c:pt idx="88">
                  <c:v>756597</c:v>
                </c:pt>
                <c:pt idx="89">
                  <c:v>731662</c:v>
                </c:pt>
                <c:pt idx="90">
                  <c:v>727313</c:v>
                </c:pt>
                <c:pt idx="91">
                  <c:v>711183</c:v>
                </c:pt>
              </c:numCache>
            </c:numRef>
          </c:val>
          <c:smooth val="0"/>
          <c:extLst>
            <c:ext xmlns:c16="http://schemas.microsoft.com/office/drawing/2014/chart" uri="{C3380CC4-5D6E-409C-BE32-E72D297353CC}">
              <c16:uniqueId val="{00000000-F24E-4BC9-A49D-5344F3360891}"/>
            </c:ext>
          </c:extLst>
        </c:ser>
        <c:dLbls>
          <c:showLegendKey val="0"/>
          <c:showVal val="0"/>
          <c:showCatName val="0"/>
          <c:showSerName val="0"/>
          <c:showPercent val="0"/>
          <c:showBubbleSize val="0"/>
        </c:dLbls>
        <c:smooth val="0"/>
        <c:axId val="350428760"/>
        <c:axId val="350429744"/>
      </c:lineChart>
      <c:dateAx>
        <c:axId val="350428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429744"/>
        <c:crosses val="autoZero"/>
        <c:auto val="1"/>
        <c:lblOffset val="100"/>
        <c:baseTimeUnit val="days"/>
      </c:dateAx>
      <c:valAx>
        <c:axId val="350429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428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Sheet1!$A$2:$A$93</c:f>
              <c:numCache>
                <c:formatCode>m/d/yyyy</c:formatCode>
                <c:ptCount val="9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pt idx="46">
                  <c:v>43328</c:v>
                </c:pt>
                <c:pt idx="47">
                  <c:v>43329</c:v>
                </c:pt>
                <c:pt idx="48">
                  <c:v>43330</c:v>
                </c:pt>
                <c:pt idx="49">
                  <c:v>43331</c:v>
                </c:pt>
                <c:pt idx="50">
                  <c:v>43332</c:v>
                </c:pt>
                <c:pt idx="51">
                  <c:v>43333</c:v>
                </c:pt>
                <c:pt idx="52">
                  <c:v>43334</c:v>
                </c:pt>
                <c:pt idx="53">
                  <c:v>43335</c:v>
                </c:pt>
                <c:pt idx="54">
                  <c:v>43336</c:v>
                </c:pt>
                <c:pt idx="55">
                  <c:v>43337</c:v>
                </c:pt>
                <c:pt idx="56">
                  <c:v>43338</c:v>
                </c:pt>
                <c:pt idx="57">
                  <c:v>43339</c:v>
                </c:pt>
                <c:pt idx="58">
                  <c:v>43340</c:v>
                </c:pt>
                <c:pt idx="59">
                  <c:v>43341</c:v>
                </c:pt>
                <c:pt idx="60">
                  <c:v>43342</c:v>
                </c:pt>
                <c:pt idx="61">
                  <c:v>43343</c:v>
                </c:pt>
                <c:pt idx="62">
                  <c:v>43344</c:v>
                </c:pt>
                <c:pt idx="63">
                  <c:v>43345</c:v>
                </c:pt>
                <c:pt idx="64">
                  <c:v>43346</c:v>
                </c:pt>
                <c:pt idx="65">
                  <c:v>43347</c:v>
                </c:pt>
                <c:pt idx="66">
                  <c:v>43348</c:v>
                </c:pt>
                <c:pt idx="67">
                  <c:v>43349</c:v>
                </c:pt>
                <c:pt idx="68">
                  <c:v>43350</c:v>
                </c:pt>
                <c:pt idx="69">
                  <c:v>43351</c:v>
                </c:pt>
                <c:pt idx="70">
                  <c:v>43352</c:v>
                </c:pt>
                <c:pt idx="71">
                  <c:v>43353</c:v>
                </c:pt>
                <c:pt idx="72">
                  <c:v>43354</c:v>
                </c:pt>
                <c:pt idx="73">
                  <c:v>43355</c:v>
                </c:pt>
                <c:pt idx="74">
                  <c:v>43356</c:v>
                </c:pt>
                <c:pt idx="75">
                  <c:v>43357</c:v>
                </c:pt>
                <c:pt idx="76">
                  <c:v>43358</c:v>
                </c:pt>
                <c:pt idx="77">
                  <c:v>43359</c:v>
                </c:pt>
                <c:pt idx="78">
                  <c:v>43360</c:v>
                </c:pt>
                <c:pt idx="79">
                  <c:v>43361</c:v>
                </c:pt>
                <c:pt idx="80">
                  <c:v>43362</c:v>
                </c:pt>
                <c:pt idx="81">
                  <c:v>43363</c:v>
                </c:pt>
                <c:pt idx="82">
                  <c:v>43364</c:v>
                </c:pt>
                <c:pt idx="83">
                  <c:v>43365</c:v>
                </c:pt>
                <c:pt idx="84">
                  <c:v>43366</c:v>
                </c:pt>
                <c:pt idx="85">
                  <c:v>43367</c:v>
                </c:pt>
                <c:pt idx="86">
                  <c:v>43368</c:v>
                </c:pt>
                <c:pt idx="87">
                  <c:v>43369</c:v>
                </c:pt>
                <c:pt idx="88">
                  <c:v>43370</c:v>
                </c:pt>
                <c:pt idx="89">
                  <c:v>43371</c:v>
                </c:pt>
                <c:pt idx="90">
                  <c:v>43372</c:v>
                </c:pt>
                <c:pt idx="91">
                  <c:v>43373</c:v>
                </c:pt>
              </c:numCache>
            </c:numRef>
          </c:cat>
          <c:val>
            <c:numRef>
              <c:f>Sheet1!$B$2:$B$93</c:f>
              <c:numCache>
                <c:formatCode>General</c:formatCode>
                <c:ptCount val="92"/>
                <c:pt idx="0">
                  <c:v>6643</c:v>
                </c:pt>
                <c:pt idx="1">
                  <c:v>4704</c:v>
                </c:pt>
                <c:pt idx="2">
                  <c:v>1910</c:v>
                </c:pt>
                <c:pt idx="3">
                  <c:v>7048</c:v>
                </c:pt>
                <c:pt idx="4">
                  <c:v>2243</c:v>
                </c:pt>
                <c:pt idx="5">
                  <c:v>2398</c:v>
                </c:pt>
                <c:pt idx="6">
                  <c:v>6779</c:v>
                </c:pt>
                <c:pt idx="7">
                  <c:v>9099</c:v>
                </c:pt>
                <c:pt idx="8">
                  <c:v>7358</c:v>
                </c:pt>
                <c:pt idx="9">
                  <c:v>3455</c:v>
                </c:pt>
                <c:pt idx="10">
                  <c:v>5720</c:v>
                </c:pt>
                <c:pt idx="11">
                  <c:v>87940</c:v>
                </c:pt>
                <c:pt idx="12">
                  <c:v>10052</c:v>
                </c:pt>
                <c:pt idx="13">
                  <c:v>9737</c:v>
                </c:pt>
                <c:pt idx="14">
                  <c:v>24024</c:v>
                </c:pt>
                <c:pt idx="15">
                  <c:v>19947</c:v>
                </c:pt>
                <c:pt idx="16">
                  <c:v>585</c:v>
                </c:pt>
                <c:pt idx="17">
                  <c:v>2228</c:v>
                </c:pt>
                <c:pt idx="18">
                  <c:v>2357</c:v>
                </c:pt>
                <c:pt idx="19">
                  <c:v>1043</c:v>
                </c:pt>
                <c:pt idx="20">
                  <c:v>1711</c:v>
                </c:pt>
                <c:pt idx="21">
                  <c:v>1286</c:v>
                </c:pt>
                <c:pt idx="22">
                  <c:v>667</c:v>
                </c:pt>
                <c:pt idx="23">
                  <c:v>620</c:v>
                </c:pt>
                <c:pt idx="24">
                  <c:v>4869</c:v>
                </c:pt>
                <c:pt idx="25">
                  <c:v>7212</c:v>
                </c:pt>
                <c:pt idx="26">
                  <c:v>7129</c:v>
                </c:pt>
                <c:pt idx="27">
                  <c:v>9267</c:v>
                </c:pt>
                <c:pt idx="28">
                  <c:v>7333</c:v>
                </c:pt>
                <c:pt idx="29">
                  <c:v>8218</c:v>
                </c:pt>
                <c:pt idx="30">
                  <c:v>11792</c:v>
                </c:pt>
                <c:pt idx="31">
                  <c:v>3028</c:v>
                </c:pt>
                <c:pt idx="32">
                  <c:v>379</c:v>
                </c:pt>
                <c:pt idx="33">
                  <c:v>903</c:v>
                </c:pt>
                <c:pt idx="34">
                  <c:v>881</c:v>
                </c:pt>
                <c:pt idx="35">
                  <c:v>512</c:v>
                </c:pt>
                <c:pt idx="36">
                  <c:v>1264</c:v>
                </c:pt>
                <c:pt idx="37">
                  <c:v>35743</c:v>
                </c:pt>
                <c:pt idx="38">
                  <c:v>20986</c:v>
                </c:pt>
                <c:pt idx="39">
                  <c:v>18348</c:v>
                </c:pt>
                <c:pt idx="40">
                  <c:v>17881</c:v>
                </c:pt>
                <c:pt idx="41">
                  <c:v>105228</c:v>
                </c:pt>
                <c:pt idx="42">
                  <c:v>89432</c:v>
                </c:pt>
                <c:pt idx="43">
                  <c:v>1436</c:v>
                </c:pt>
                <c:pt idx="44">
                  <c:v>5213</c:v>
                </c:pt>
                <c:pt idx="45">
                  <c:v>2401</c:v>
                </c:pt>
                <c:pt idx="46">
                  <c:v>1923</c:v>
                </c:pt>
                <c:pt idx="47">
                  <c:v>1794</c:v>
                </c:pt>
                <c:pt idx="48">
                  <c:v>1303</c:v>
                </c:pt>
                <c:pt idx="49">
                  <c:v>778</c:v>
                </c:pt>
                <c:pt idx="50">
                  <c:v>1314</c:v>
                </c:pt>
                <c:pt idx="51">
                  <c:v>2507</c:v>
                </c:pt>
                <c:pt idx="52">
                  <c:v>1961</c:v>
                </c:pt>
                <c:pt idx="53">
                  <c:v>5262</c:v>
                </c:pt>
                <c:pt idx="54">
                  <c:v>7304</c:v>
                </c:pt>
                <c:pt idx="55">
                  <c:v>11774</c:v>
                </c:pt>
                <c:pt idx="56">
                  <c:v>11703</c:v>
                </c:pt>
                <c:pt idx="57">
                  <c:v>22152</c:v>
                </c:pt>
                <c:pt idx="58">
                  <c:v>569690</c:v>
                </c:pt>
                <c:pt idx="59">
                  <c:v>580971</c:v>
                </c:pt>
                <c:pt idx="60">
                  <c:v>555385</c:v>
                </c:pt>
                <c:pt idx="61">
                  <c:v>577489</c:v>
                </c:pt>
                <c:pt idx="62">
                  <c:v>689228</c:v>
                </c:pt>
                <c:pt idx="63">
                  <c:v>863423</c:v>
                </c:pt>
                <c:pt idx="64">
                  <c:v>813064</c:v>
                </c:pt>
                <c:pt idx="65">
                  <c:v>783872</c:v>
                </c:pt>
                <c:pt idx="66">
                  <c:v>708635</c:v>
                </c:pt>
                <c:pt idx="67">
                  <c:v>717177</c:v>
                </c:pt>
                <c:pt idx="68">
                  <c:v>680252</c:v>
                </c:pt>
                <c:pt idx="69">
                  <c:v>721829</c:v>
                </c:pt>
                <c:pt idx="70">
                  <c:v>717426</c:v>
                </c:pt>
                <c:pt idx="71">
                  <c:v>707146</c:v>
                </c:pt>
                <c:pt idx="72">
                  <c:v>802263</c:v>
                </c:pt>
                <c:pt idx="73">
                  <c:v>738908</c:v>
                </c:pt>
                <c:pt idx="74">
                  <c:v>794880</c:v>
                </c:pt>
                <c:pt idx="75">
                  <c:v>733512</c:v>
                </c:pt>
                <c:pt idx="76">
                  <c:v>800039</c:v>
                </c:pt>
                <c:pt idx="77">
                  <c:v>810226</c:v>
                </c:pt>
                <c:pt idx="78">
                  <c:v>858456</c:v>
                </c:pt>
                <c:pt idx="79">
                  <c:v>861852</c:v>
                </c:pt>
                <c:pt idx="80">
                  <c:v>723400</c:v>
                </c:pt>
                <c:pt idx="81">
                  <c:v>661698</c:v>
                </c:pt>
                <c:pt idx="82">
                  <c:v>633605</c:v>
                </c:pt>
                <c:pt idx="83">
                  <c:v>610416</c:v>
                </c:pt>
                <c:pt idx="84">
                  <c:v>711706</c:v>
                </c:pt>
                <c:pt idx="85">
                  <c:v>676559</c:v>
                </c:pt>
                <c:pt idx="86">
                  <c:v>623552</c:v>
                </c:pt>
                <c:pt idx="87">
                  <c:v>642214</c:v>
                </c:pt>
                <c:pt idx="88">
                  <c:v>664084</c:v>
                </c:pt>
                <c:pt idx="89">
                  <c:v>617043</c:v>
                </c:pt>
                <c:pt idx="90">
                  <c:v>672027</c:v>
                </c:pt>
                <c:pt idx="91">
                  <c:v>623665</c:v>
                </c:pt>
              </c:numCache>
            </c:numRef>
          </c:val>
          <c:smooth val="0"/>
          <c:extLst>
            <c:ext xmlns:c16="http://schemas.microsoft.com/office/drawing/2014/chart" uri="{C3380CC4-5D6E-409C-BE32-E72D297353CC}">
              <c16:uniqueId val="{00000000-728E-43C1-910D-F317A5CCFF6F}"/>
            </c:ext>
          </c:extLst>
        </c:ser>
        <c:dLbls>
          <c:showLegendKey val="0"/>
          <c:showVal val="0"/>
          <c:showCatName val="0"/>
          <c:showSerName val="0"/>
          <c:showPercent val="0"/>
          <c:showBubbleSize val="0"/>
        </c:dLbls>
        <c:smooth val="0"/>
        <c:axId val="282630576"/>
        <c:axId val="282630904"/>
      </c:lineChart>
      <c:dateAx>
        <c:axId val="282630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630904"/>
        <c:crosses val="autoZero"/>
        <c:auto val="1"/>
        <c:lblOffset val="100"/>
        <c:baseTimeUnit val="days"/>
      </c:dateAx>
      <c:valAx>
        <c:axId val="282630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630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Sheet1!$A$2:$A$93</c:f>
              <c:numCache>
                <c:formatCode>m/d/yyyy</c:formatCode>
                <c:ptCount val="9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pt idx="46">
                  <c:v>43328</c:v>
                </c:pt>
                <c:pt idx="47">
                  <c:v>43329</c:v>
                </c:pt>
                <c:pt idx="48">
                  <c:v>43330</c:v>
                </c:pt>
                <c:pt idx="49">
                  <c:v>43331</c:v>
                </c:pt>
                <c:pt idx="50">
                  <c:v>43332</c:v>
                </c:pt>
                <c:pt idx="51">
                  <c:v>43333</c:v>
                </c:pt>
                <c:pt idx="52">
                  <c:v>43334</c:v>
                </c:pt>
                <c:pt idx="53">
                  <c:v>43335</c:v>
                </c:pt>
                <c:pt idx="54">
                  <c:v>43336</c:v>
                </c:pt>
                <c:pt idx="55">
                  <c:v>43337</c:v>
                </c:pt>
                <c:pt idx="56">
                  <c:v>43338</c:v>
                </c:pt>
                <c:pt idx="57">
                  <c:v>43339</c:v>
                </c:pt>
                <c:pt idx="58">
                  <c:v>43340</c:v>
                </c:pt>
                <c:pt idx="59">
                  <c:v>43341</c:v>
                </c:pt>
                <c:pt idx="60">
                  <c:v>43342</c:v>
                </c:pt>
                <c:pt idx="61">
                  <c:v>43343</c:v>
                </c:pt>
                <c:pt idx="62">
                  <c:v>43344</c:v>
                </c:pt>
                <c:pt idx="63">
                  <c:v>43345</c:v>
                </c:pt>
                <c:pt idx="64">
                  <c:v>43346</c:v>
                </c:pt>
                <c:pt idx="65">
                  <c:v>43347</c:v>
                </c:pt>
                <c:pt idx="66">
                  <c:v>43348</c:v>
                </c:pt>
                <c:pt idx="67">
                  <c:v>43349</c:v>
                </c:pt>
                <c:pt idx="68">
                  <c:v>43350</c:v>
                </c:pt>
                <c:pt idx="69">
                  <c:v>43351</c:v>
                </c:pt>
                <c:pt idx="70">
                  <c:v>43352</c:v>
                </c:pt>
                <c:pt idx="71">
                  <c:v>43353</c:v>
                </c:pt>
                <c:pt idx="72">
                  <c:v>43354</c:v>
                </c:pt>
                <c:pt idx="73">
                  <c:v>43355</c:v>
                </c:pt>
                <c:pt idx="74">
                  <c:v>43356</c:v>
                </c:pt>
                <c:pt idx="75">
                  <c:v>43357</c:v>
                </c:pt>
                <c:pt idx="76">
                  <c:v>43358</c:v>
                </c:pt>
                <c:pt idx="77">
                  <c:v>43359</c:v>
                </c:pt>
                <c:pt idx="78">
                  <c:v>43360</c:v>
                </c:pt>
                <c:pt idx="79">
                  <c:v>43361</c:v>
                </c:pt>
                <c:pt idx="80">
                  <c:v>43362</c:v>
                </c:pt>
                <c:pt idx="81">
                  <c:v>43363</c:v>
                </c:pt>
                <c:pt idx="82">
                  <c:v>43364</c:v>
                </c:pt>
                <c:pt idx="83">
                  <c:v>43365</c:v>
                </c:pt>
                <c:pt idx="84">
                  <c:v>43366</c:v>
                </c:pt>
                <c:pt idx="85">
                  <c:v>43367</c:v>
                </c:pt>
                <c:pt idx="86">
                  <c:v>43368</c:v>
                </c:pt>
                <c:pt idx="87">
                  <c:v>43369</c:v>
                </c:pt>
                <c:pt idx="88">
                  <c:v>43370</c:v>
                </c:pt>
                <c:pt idx="89">
                  <c:v>43371</c:v>
                </c:pt>
                <c:pt idx="90">
                  <c:v>43372</c:v>
                </c:pt>
                <c:pt idx="91">
                  <c:v>43373</c:v>
                </c:pt>
              </c:numCache>
            </c:numRef>
          </c:cat>
          <c:val>
            <c:numRef>
              <c:f>Sheet1!$B$2:$B$93</c:f>
              <c:numCache>
                <c:formatCode>General</c:formatCode>
                <c:ptCount val="92"/>
                <c:pt idx="0">
                  <c:v>371</c:v>
                </c:pt>
                <c:pt idx="1">
                  <c:v>309</c:v>
                </c:pt>
                <c:pt idx="2">
                  <c:v>172</c:v>
                </c:pt>
                <c:pt idx="3">
                  <c:v>395</c:v>
                </c:pt>
                <c:pt idx="4">
                  <c:v>213</c:v>
                </c:pt>
                <c:pt idx="5">
                  <c:v>268</c:v>
                </c:pt>
                <c:pt idx="6">
                  <c:v>527</c:v>
                </c:pt>
                <c:pt idx="7">
                  <c:v>605</c:v>
                </c:pt>
                <c:pt idx="8">
                  <c:v>525</c:v>
                </c:pt>
                <c:pt idx="9">
                  <c:v>335</c:v>
                </c:pt>
                <c:pt idx="10">
                  <c:v>469</c:v>
                </c:pt>
                <c:pt idx="11">
                  <c:v>1735</c:v>
                </c:pt>
                <c:pt idx="12">
                  <c:v>947</c:v>
                </c:pt>
                <c:pt idx="13">
                  <c:v>360</c:v>
                </c:pt>
                <c:pt idx="14">
                  <c:v>509</c:v>
                </c:pt>
                <c:pt idx="15">
                  <c:v>460</c:v>
                </c:pt>
                <c:pt idx="16">
                  <c:v>164</c:v>
                </c:pt>
                <c:pt idx="17">
                  <c:v>247</c:v>
                </c:pt>
                <c:pt idx="18">
                  <c:v>242</c:v>
                </c:pt>
                <c:pt idx="19">
                  <c:v>188</c:v>
                </c:pt>
                <c:pt idx="20">
                  <c:v>177</c:v>
                </c:pt>
                <c:pt idx="21">
                  <c:v>147</c:v>
                </c:pt>
                <c:pt idx="22">
                  <c:v>157</c:v>
                </c:pt>
                <c:pt idx="23">
                  <c:v>177</c:v>
                </c:pt>
                <c:pt idx="24">
                  <c:v>623</c:v>
                </c:pt>
                <c:pt idx="25">
                  <c:v>1412</c:v>
                </c:pt>
                <c:pt idx="26">
                  <c:v>1193</c:v>
                </c:pt>
                <c:pt idx="27">
                  <c:v>1279</c:v>
                </c:pt>
                <c:pt idx="28">
                  <c:v>1180</c:v>
                </c:pt>
                <c:pt idx="29">
                  <c:v>1267</c:v>
                </c:pt>
                <c:pt idx="30">
                  <c:v>1254</c:v>
                </c:pt>
                <c:pt idx="31">
                  <c:v>483</c:v>
                </c:pt>
                <c:pt idx="32">
                  <c:v>186</c:v>
                </c:pt>
                <c:pt idx="33">
                  <c:v>191</c:v>
                </c:pt>
                <c:pt idx="34">
                  <c:v>175</c:v>
                </c:pt>
                <c:pt idx="35">
                  <c:v>142</c:v>
                </c:pt>
                <c:pt idx="36">
                  <c:v>188</c:v>
                </c:pt>
                <c:pt idx="37">
                  <c:v>900</c:v>
                </c:pt>
                <c:pt idx="38">
                  <c:v>706</c:v>
                </c:pt>
                <c:pt idx="39">
                  <c:v>455</c:v>
                </c:pt>
                <c:pt idx="40">
                  <c:v>835</c:v>
                </c:pt>
                <c:pt idx="41">
                  <c:v>783</c:v>
                </c:pt>
                <c:pt idx="42">
                  <c:v>557</c:v>
                </c:pt>
                <c:pt idx="43">
                  <c:v>182</c:v>
                </c:pt>
                <c:pt idx="44">
                  <c:v>439</c:v>
                </c:pt>
                <c:pt idx="45">
                  <c:v>301</c:v>
                </c:pt>
                <c:pt idx="46">
                  <c:v>256</c:v>
                </c:pt>
                <c:pt idx="47">
                  <c:v>206</c:v>
                </c:pt>
                <c:pt idx="48">
                  <c:v>167</c:v>
                </c:pt>
                <c:pt idx="49">
                  <c:v>139</c:v>
                </c:pt>
                <c:pt idx="50">
                  <c:v>166</c:v>
                </c:pt>
                <c:pt idx="51">
                  <c:v>250</c:v>
                </c:pt>
                <c:pt idx="52">
                  <c:v>220</c:v>
                </c:pt>
                <c:pt idx="53">
                  <c:v>616</c:v>
                </c:pt>
                <c:pt idx="54">
                  <c:v>1216</c:v>
                </c:pt>
                <c:pt idx="55">
                  <c:v>1857</c:v>
                </c:pt>
                <c:pt idx="56">
                  <c:v>1641</c:v>
                </c:pt>
                <c:pt idx="57">
                  <c:v>1670</c:v>
                </c:pt>
                <c:pt idx="58">
                  <c:v>10559</c:v>
                </c:pt>
                <c:pt idx="59">
                  <c:v>9801</c:v>
                </c:pt>
                <c:pt idx="60">
                  <c:v>9231</c:v>
                </c:pt>
                <c:pt idx="61">
                  <c:v>9003</c:v>
                </c:pt>
                <c:pt idx="62">
                  <c:v>7401</c:v>
                </c:pt>
                <c:pt idx="63">
                  <c:v>9848</c:v>
                </c:pt>
                <c:pt idx="64">
                  <c:v>10519</c:v>
                </c:pt>
                <c:pt idx="65">
                  <c:v>8989</c:v>
                </c:pt>
                <c:pt idx="66">
                  <c:v>7825</c:v>
                </c:pt>
                <c:pt idx="67">
                  <c:v>7736</c:v>
                </c:pt>
                <c:pt idx="68">
                  <c:v>7462</c:v>
                </c:pt>
                <c:pt idx="69">
                  <c:v>7853</c:v>
                </c:pt>
                <c:pt idx="70">
                  <c:v>10719</c:v>
                </c:pt>
                <c:pt idx="71">
                  <c:v>9397</c:v>
                </c:pt>
                <c:pt idx="72">
                  <c:v>8421</c:v>
                </c:pt>
                <c:pt idx="73">
                  <c:v>7330</c:v>
                </c:pt>
                <c:pt idx="74">
                  <c:v>8449</c:v>
                </c:pt>
                <c:pt idx="75">
                  <c:v>8785</c:v>
                </c:pt>
                <c:pt idx="76">
                  <c:v>9975</c:v>
                </c:pt>
                <c:pt idx="77">
                  <c:v>10589</c:v>
                </c:pt>
                <c:pt idx="78">
                  <c:v>10902</c:v>
                </c:pt>
                <c:pt idx="79">
                  <c:v>11029</c:v>
                </c:pt>
                <c:pt idx="80">
                  <c:v>8669</c:v>
                </c:pt>
                <c:pt idx="81">
                  <c:v>7641</c:v>
                </c:pt>
                <c:pt idx="82">
                  <c:v>7890</c:v>
                </c:pt>
                <c:pt idx="83">
                  <c:v>7338</c:v>
                </c:pt>
                <c:pt idx="84">
                  <c:v>8796</c:v>
                </c:pt>
                <c:pt idx="85">
                  <c:v>8303</c:v>
                </c:pt>
                <c:pt idx="86">
                  <c:v>8433</c:v>
                </c:pt>
                <c:pt idx="87">
                  <c:v>9237</c:v>
                </c:pt>
                <c:pt idx="88">
                  <c:v>9485</c:v>
                </c:pt>
                <c:pt idx="89">
                  <c:v>8098</c:v>
                </c:pt>
                <c:pt idx="90">
                  <c:v>7682</c:v>
                </c:pt>
                <c:pt idx="91">
                  <c:v>7714</c:v>
                </c:pt>
              </c:numCache>
            </c:numRef>
          </c:val>
          <c:smooth val="0"/>
          <c:extLst>
            <c:ext xmlns:c16="http://schemas.microsoft.com/office/drawing/2014/chart" uri="{C3380CC4-5D6E-409C-BE32-E72D297353CC}">
              <c16:uniqueId val="{00000000-8E68-4BF1-AADF-5FA156567DB9}"/>
            </c:ext>
          </c:extLst>
        </c:ser>
        <c:dLbls>
          <c:showLegendKey val="0"/>
          <c:showVal val="0"/>
          <c:showCatName val="0"/>
          <c:showSerName val="0"/>
          <c:showPercent val="0"/>
          <c:showBubbleSize val="0"/>
        </c:dLbls>
        <c:smooth val="0"/>
        <c:axId val="349914208"/>
        <c:axId val="349910928"/>
      </c:lineChart>
      <c:dateAx>
        <c:axId val="349914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910928"/>
        <c:crosses val="autoZero"/>
        <c:auto val="1"/>
        <c:lblOffset val="100"/>
        <c:baseTimeUnit val="days"/>
      </c:dateAx>
      <c:valAx>
        <c:axId val="349910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914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42382</c:v>
                </c:pt>
              </c:numCache>
            </c:numRef>
          </c:val>
          <c:extLst>
            <c:ext xmlns:c16="http://schemas.microsoft.com/office/drawing/2014/chart" uri="{C3380CC4-5D6E-409C-BE32-E72D297353CC}">
              <c16:uniqueId val="{00000000-A2A3-40DE-8E6A-C2B128E2142F}"/>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26821</c:v>
                </c:pt>
              </c:numCache>
            </c:numRef>
          </c:val>
          <c:extLst>
            <c:ext xmlns:c16="http://schemas.microsoft.com/office/drawing/2014/chart" uri="{C3380CC4-5D6E-409C-BE32-E72D297353CC}">
              <c16:uniqueId val="{00000001-A2A3-40DE-8E6A-C2B128E2142F}"/>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6427164</c:v>
                </c:pt>
              </c:numCache>
            </c:numRef>
          </c:val>
          <c:extLst>
            <c:ext xmlns:c16="http://schemas.microsoft.com/office/drawing/2014/chart" uri="{C3380CC4-5D6E-409C-BE32-E72D297353CC}">
              <c16:uniqueId val="{00000002-A2A3-40DE-8E6A-C2B128E2142F}"/>
            </c:ext>
          </c:extLst>
        </c:ser>
        <c:dLbls>
          <c:showLegendKey val="0"/>
          <c:showVal val="0"/>
          <c:showCatName val="0"/>
          <c:showSerName val="0"/>
          <c:showPercent val="0"/>
          <c:showBubbleSize val="0"/>
        </c:dLbls>
        <c:gapWidth val="219"/>
        <c:overlap val="-27"/>
        <c:axId val="349919456"/>
        <c:axId val="349920112"/>
      </c:barChart>
      <c:catAx>
        <c:axId val="34991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920112"/>
        <c:crosses val="autoZero"/>
        <c:auto val="1"/>
        <c:lblAlgn val="ctr"/>
        <c:lblOffset val="100"/>
        <c:noMultiLvlLbl val="0"/>
      </c:catAx>
      <c:valAx>
        <c:axId val="349920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91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2367</c:v>
                </c:pt>
                <c:pt idx="1">
                  <c:v>39292</c:v>
                </c:pt>
                <c:pt idx="2">
                  <c:v>49571</c:v>
                </c:pt>
                <c:pt idx="3">
                  <c:v>25011</c:v>
                </c:pt>
                <c:pt idx="4">
                  <c:v>10026</c:v>
                </c:pt>
                <c:pt idx="5">
                  <c:v>4850</c:v>
                </c:pt>
                <c:pt idx="6">
                  <c:v>2438</c:v>
                </c:pt>
              </c:numCache>
            </c:numRef>
          </c:val>
          <c:extLst>
            <c:ext xmlns:c16="http://schemas.microsoft.com/office/drawing/2014/chart" uri="{C3380CC4-5D6E-409C-BE32-E72D297353CC}">
              <c16:uniqueId val="{00000000-4967-4074-BDCE-1D225784C876}"/>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1462</c:v>
                </c:pt>
                <c:pt idx="1">
                  <c:v>25583</c:v>
                </c:pt>
                <c:pt idx="2">
                  <c:v>23625</c:v>
                </c:pt>
                <c:pt idx="3">
                  <c:v>10934</c:v>
                </c:pt>
                <c:pt idx="4">
                  <c:v>4570</c:v>
                </c:pt>
                <c:pt idx="5">
                  <c:v>2005</c:v>
                </c:pt>
                <c:pt idx="6">
                  <c:v>1560</c:v>
                </c:pt>
              </c:numCache>
            </c:numRef>
          </c:val>
          <c:extLst>
            <c:ext xmlns:c16="http://schemas.microsoft.com/office/drawing/2014/chart" uri="{C3380CC4-5D6E-409C-BE32-E72D297353CC}">
              <c16:uniqueId val="{00000001-4967-4074-BDCE-1D225784C876}"/>
            </c:ext>
          </c:extLst>
        </c:ser>
        <c:dLbls>
          <c:showLegendKey val="0"/>
          <c:showVal val="0"/>
          <c:showCatName val="0"/>
          <c:showSerName val="0"/>
          <c:showPercent val="0"/>
          <c:showBubbleSize val="0"/>
        </c:dLbls>
        <c:gapWidth val="219"/>
        <c:overlap val="-27"/>
        <c:axId val="349923720"/>
        <c:axId val="349924376"/>
      </c:barChart>
      <c:catAx>
        <c:axId val="349923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924376"/>
        <c:crosses val="autoZero"/>
        <c:auto val="1"/>
        <c:lblAlgn val="ctr"/>
        <c:lblOffset val="100"/>
        <c:noMultiLvlLbl val="0"/>
      </c:catAx>
      <c:valAx>
        <c:axId val="349924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923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Sheet1!$A$2:$A$93</c:f>
              <c:numCache>
                <c:formatCode>m/d/yyyy</c:formatCode>
                <c:ptCount val="9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pt idx="46">
                  <c:v>43328</c:v>
                </c:pt>
                <c:pt idx="47">
                  <c:v>43329</c:v>
                </c:pt>
                <c:pt idx="48">
                  <c:v>43330</c:v>
                </c:pt>
                <c:pt idx="49">
                  <c:v>43331</c:v>
                </c:pt>
                <c:pt idx="50">
                  <c:v>43332</c:v>
                </c:pt>
                <c:pt idx="51">
                  <c:v>43333</c:v>
                </c:pt>
                <c:pt idx="52">
                  <c:v>43334</c:v>
                </c:pt>
                <c:pt idx="53">
                  <c:v>43335</c:v>
                </c:pt>
                <c:pt idx="54">
                  <c:v>43336</c:v>
                </c:pt>
                <c:pt idx="55">
                  <c:v>43337</c:v>
                </c:pt>
                <c:pt idx="56">
                  <c:v>43338</c:v>
                </c:pt>
                <c:pt idx="57">
                  <c:v>43339</c:v>
                </c:pt>
                <c:pt idx="58">
                  <c:v>43340</c:v>
                </c:pt>
                <c:pt idx="59">
                  <c:v>43341</c:v>
                </c:pt>
                <c:pt idx="60">
                  <c:v>43342</c:v>
                </c:pt>
                <c:pt idx="61">
                  <c:v>43343</c:v>
                </c:pt>
                <c:pt idx="62">
                  <c:v>43344</c:v>
                </c:pt>
                <c:pt idx="63">
                  <c:v>43345</c:v>
                </c:pt>
                <c:pt idx="64">
                  <c:v>43346</c:v>
                </c:pt>
                <c:pt idx="65">
                  <c:v>43347</c:v>
                </c:pt>
                <c:pt idx="66">
                  <c:v>43348</c:v>
                </c:pt>
                <c:pt idx="67">
                  <c:v>43349</c:v>
                </c:pt>
                <c:pt idx="68">
                  <c:v>43350</c:v>
                </c:pt>
                <c:pt idx="69">
                  <c:v>43351</c:v>
                </c:pt>
                <c:pt idx="70">
                  <c:v>43352</c:v>
                </c:pt>
                <c:pt idx="71">
                  <c:v>43353</c:v>
                </c:pt>
                <c:pt idx="72">
                  <c:v>43354</c:v>
                </c:pt>
                <c:pt idx="73">
                  <c:v>43355</c:v>
                </c:pt>
                <c:pt idx="74">
                  <c:v>43356</c:v>
                </c:pt>
                <c:pt idx="75">
                  <c:v>43357</c:v>
                </c:pt>
                <c:pt idx="76">
                  <c:v>43358</c:v>
                </c:pt>
                <c:pt idx="77">
                  <c:v>43359</c:v>
                </c:pt>
                <c:pt idx="78">
                  <c:v>43360</c:v>
                </c:pt>
                <c:pt idx="79">
                  <c:v>43361</c:v>
                </c:pt>
                <c:pt idx="80">
                  <c:v>43362</c:v>
                </c:pt>
                <c:pt idx="81">
                  <c:v>43363</c:v>
                </c:pt>
                <c:pt idx="82">
                  <c:v>43364</c:v>
                </c:pt>
                <c:pt idx="83">
                  <c:v>43365</c:v>
                </c:pt>
                <c:pt idx="84">
                  <c:v>43366</c:v>
                </c:pt>
                <c:pt idx="85">
                  <c:v>43367</c:v>
                </c:pt>
                <c:pt idx="86">
                  <c:v>43368</c:v>
                </c:pt>
                <c:pt idx="87">
                  <c:v>43369</c:v>
                </c:pt>
                <c:pt idx="88">
                  <c:v>43370</c:v>
                </c:pt>
                <c:pt idx="89">
                  <c:v>43371</c:v>
                </c:pt>
                <c:pt idx="90">
                  <c:v>43372</c:v>
                </c:pt>
                <c:pt idx="91">
                  <c:v>43373</c:v>
                </c:pt>
              </c:numCache>
            </c:numRef>
          </c:cat>
          <c:val>
            <c:numRef>
              <c:f>Sheet1!$B$2:$B$93</c:f>
              <c:numCache>
                <c:formatCode>General</c:formatCode>
                <c:ptCount val="92"/>
                <c:pt idx="0">
                  <c:v>181265</c:v>
                </c:pt>
                <c:pt idx="1">
                  <c:v>181317</c:v>
                </c:pt>
                <c:pt idx="2">
                  <c:v>181437</c:v>
                </c:pt>
                <c:pt idx="3">
                  <c:v>181512</c:v>
                </c:pt>
                <c:pt idx="4">
                  <c:v>181533</c:v>
                </c:pt>
                <c:pt idx="5">
                  <c:v>181642</c:v>
                </c:pt>
                <c:pt idx="6">
                  <c:v>181875</c:v>
                </c:pt>
                <c:pt idx="7">
                  <c:v>182148</c:v>
                </c:pt>
                <c:pt idx="8">
                  <c:v>182297</c:v>
                </c:pt>
                <c:pt idx="9">
                  <c:v>182408</c:v>
                </c:pt>
                <c:pt idx="10">
                  <c:v>182663</c:v>
                </c:pt>
                <c:pt idx="11">
                  <c:v>182925</c:v>
                </c:pt>
                <c:pt idx="12">
                  <c:v>182978</c:v>
                </c:pt>
                <c:pt idx="13">
                  <c:v>182990</c:v>
                </c:pt>
                <c:pt idx="14">
                  <c:v>182993</c:v>
                </c:pt>
                <c:pt idx="15">
                  <c:v>183007</c:v>
                </c:pt>
                <c:pt idx="16">
                  <c:v>183024</c:v>
                </c:pt>
                <c:pt idx="17">
                  <c:v>183035</c:v>
                </c:pt>
                <c:pt idx="18">
                  <c:v>183066</c:v>
                </c:pt>
                <c:pt idx="19">
                  <c:v>183058</c:v>
                </c:pt>
                <c:pt idx="20">
                  <c:v>183061</c:v>
                </c:pt>
                <c:pt idx="21">
                  <c:v>183068</c:v>
                </c:pt>
                <c:pt idx="22">
                  <c:v>183070</c:v>
                </c:pt>
                <c:pt idx="23">
                  <c:v>183078</c:v>
                </c:pt>
                <c:pt idx="24">
                  <c:v>183710</c:v>
                </c:pt>
                <c:pt idx="25">
                  <c:v>184727</c:v>
                </c:pt>
                <c:pt idx="26">
                  <c:v>185628</c:v>
                </c:pt>
                <c:pt idx="27">
                  <c:v>186484</c:v>
                </c:pt>
                <c:pt idx="28">
                  <c:v>187343</c:v>
                </c:pt>
                <c:pt idx="29">
                  <c:v>188270</c:v>
                </c:pt>
                <c:pt idx="30">
                  <c:v>189105</c:v>
                </c:pt>
                <c:pt idx="31">
                  <c:v>189126</c:v>
                </c:pt>
                <c:pt idx="32">
                  <c:v>189137</c:v>
                </c:pt>
                <c:pt idx="33">
                  <c:v>189148</c:v>
                </c:pt>
                <c:pt idx="34">
                  <c:v>189136</c:v>
                </c:pt>
                <c:pt idx="35">
                  <c:v>189144</c:v>
                </c:pt>
                <c:pt idx="36">
                  <c:v>189148</c:v>
                </c:pt>
                <c:pt idx="37">
                  <c:v>189160</c:v>
                </c:pt>
                <c:pt idx="38">
                  <c:v>189175</c:v>
                </c:pt>
                <c:pt idx="39">
                  <c:v>189174</c:v>
                </c:pt>
                <c:pt idx="40">
                  <c:v>189194</c:v>
                </c:pt>
                <c:pt idx="41">
                  <c:v>189204</c:v>
                </c:pt>
                <c:pt idx="42">
                  <c:v>189215</c:v>
                </c:pt>
                <c:pt idx="43">
                  <c:v>189229</c:v>
                </c:pt>
                <c:pt idx="44">
                  <c:v>189233</c:v>
                </c:pt>
                <c:pt idx="45">
                  <c:v>189243</c:v>
                </c:pt>
                <c:pt idx="46">
                  <c:v>189256</c:v>
                </c:pt>
                <c:pt idx="47">
                  <c:v>189268</c:v>
                </c:pt>
                <c:pt idx="48">
                  <c:v>189274</c:v>
                </c:pt>
                <c:pt idx="49">
                  <c:v>189281</c:v>
                </c:pt>
                <c:pt idx="50">
                  <c:v>189302</c:v>
                </c:pt>
                <c:pt idx="51">
                  <c:v>189299</c:v>
                </c:pt>
                <c:pt idx="52">
                  <c:v>189304</c:v>
                </c:pt>
                <c:pt idx="53">
                  <c:v>189849</c:v>
                </c:pt>
                <c:pt idx="54">
                  <c:v>190798</c:v>
                </c:pt>
                <c:pt idx="55">
                  <c:v>192011</c:v>
                </c:pt>
                <c:pt idx="56">
                  <c:v>193110</c:v>
                </c:pt>
                <c:pt idx="57">
                  <c:v>194228</c:v>
                </c:pt>
                <c:pt idx="58">
                  <c:v>194796</c:v>
                </c:pt>
                <c:pt idx="59">
                  <c:v>195947</c:v>
                </c:pt>
                <c:pt idx="60">
                  <c:v>197129</c:v>
                </c:pt>
                <c:pt idx="61">
                  <c:v>197978</c:v>
                </c:pt>
                <c:pt idx="62">
                  <c:v>198051</c:v>
                </c:pt>
                <c:pt idx="63">
                  <c:v>198120</c:v>
                </c:pt>
                <c:pt idx="64">
                  <c:v>198193</c:v>
                </c:pt>
                <c:pt idx="65">
                  <c:v>198266</c:v>
                </c:pt>
                <c:pt idx="66">
                  <c:v>198355</c:v>
                </c:pt>
                <c:pt idx="67">
                  <c:v>198422</c:v>
                </c:pt>
                <c:pt idx="68">
                  <c:v>198490</c:v>
                </c:pt>
                <c:pt idx="69">
                  <c:v>198532</c:v>
                </c:pt>
                <c:pt idx="70">
                  <c:v>198562</c:v>
                </c:pt>
                <c:pt idx="71">
                  <c:v>198595</c:v>
                </c:pt>
                <c:pt idx="72">
                  <c:v>198659</c:v>
                </c:pt>
                <c:pt idx="73">
                  <c:v>198723</c:v>
                </c:pt>
                <c:pt idx="74">
                  <c:v>198727</c:v>
                </c:pt>
                <c:pt idx="75">
                  <c:v>198777</c:v>
                </c:pt>
                <c:pt idx="76">
                  <c:v>198814</c:v>
                </c:pt>
                <c:pt idx="77">
                  <c:v>198859</c:v>
                </c:pt>
                <c:pt idx="78">
                  <c:v>198915</c:v>
                </c:pt>
                <c:pt idx="79">
                  <c:v>198963</c:v>
                </c:pt>
                <c:pt idx="80">
                  <c:v>198994</c:v>
                </c:pt>
                <c:pt idx="81">
                  <c:v>199007</c:v>
                </c:pt>
                <c:pt idx="82">
                  <c:v>199026</c:v>
                </c:pt>
                <c:pt idx="83">
                  <c:v>199037</c:v>
                </c:pt>
                <c:pt idx="84">
                  <c:v>199054</c:v>
                </c:pt>
                <c:pt idx="85">
                  <c:v>199333</c:v>
                </c:pt>
                <c:pt idx="86">
                  <c:v>200099</c:v>
                </c:pt>
                <c:pt idx="87">
                  <c:v>200894</c:v>
                </c:pt>
                <c:pt idx="88">
                  <c:v>201646</c:v>
                </c:pt>
                <c:pt idx="89">
                  <c:v>202389</c:v>
                </c:pt>
                <c:pt idx="90">
                  <c:v>203143</c:v>
                </c:pt>
                <c:pt idx="91">
                  <c:v>203876</c:v>
                </c:pt>
              </c:numCache>
            </c:numRef>
          </c:val>
          <c:smooth val="0"/>
          <c:extLst>
            <c:ext xmlns:c16="http://schemas.microsoft.com/office/drawing/2014/chart" uri="{C3380CC4-5D6E-409C-BE32-E72D297353CC}">
              <c16:uniqueId val="{00000000-C102-4D22-8A9D-12DFA14AE17D}"/>
            </c:ext>
          </c:extLst>
        </c:ser>
        <c:dLbls>
          <c:showLegendKey val="0"/>
          <c:showVal val="0"/>
          <c:showCatName val="0"/>
          <c:showSerName val="0"/>
          <c:showPercent val="0"/>
          <c:showBubbleSize val="0"/>
        </c:dLbls>
        <c:smooth val="0"/>
        <c:axId val="280142440"/>
        <c:axId val="280143752"/>
      </c:lineChart>
      <c:dateAx>
        <c:axId val="280142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143752"/>
        <c:crosses val="autoZero"/>
        <c:auto val="1"/>
        <c:lblOffset val="100"/>
        <c:baseTimeUnit val="days"/>
      </c:dateAx>
      <c:valAx>
        <c:axId val="280143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142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Live Video</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2</c:v>
                </c:pt>
              </c:numCache>
            </c:numRef>
          </c:val>
          <c:extLst>
            <c:ext xmlns:c16="http://schemas.microsoft.com/office/drawing/2014/chart" uri="{C3380CC4-5D6E-409C-BE32-E72D297353CC}">
              <c16:uniqueId val="{00000000-A14A-4681-9469-637A4D5B1607}"/>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17</c:v>
                </c:pt>
              </c:numCache>
            </c:numRef>
          </c:val>
          <c:extLst>
            <c:ext xmlns:c16="http://schemas.microsoft.com/office/drawing/2014/chart" uri="{C3380CC4-5D6E-409C-BE32-E72D297353CC}">
              <c16:uniqueId val="{00000001-A14A-4681-9469-637A4D5B1607}"/>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1</c:v>
                </c:pt>
              </c:numCache>
            </c:numRef>
          </c:val>
          <c:extLst>
            <c:ext xmlns:c16="http://schemas.microsoft.com/office/drawing/2014/chart" uri="{C3380CC4-5D6E-409C-BE32-E72D297353CC}">
              <c16:uniqueId val="{00000002-A14A-4681-9469-637A4D5B1607}"/>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TGP The Generics Pharmacy TGP The Generics Pharmacy</c:v>
                </c:pt>
              </c:strCache>
            </c:strRef>
          </c:cat>
          <c:val>
            <c:numRef>
              <c:f>Sheet1!$E$2</c:f>
              <c:numCache>
                <c:formatCode>General</c:formatCode>
                <c:ptCount val="1"/>
                <c:pt idx="0">
                  <c:v>17</c:v>
                </c:pt>
              </c:numCache>
            </c:numRef>
          </c:val>
          <c:extLst>
            <c:ext xmlns:c16="http://schemas.microsoft.com/office/drawing/2014/chart" uri="{C3380CC4-5D6E-409C-BE32-E72D297353CC}">
              <c16:uniqueId val="{00000003-A14A-4681-9469-637A4D5B1607}"/>
            </c:ext>
          </c:extLst>
        </c:ser>
        <c:dLbls>
          <c:showLegendKey val="0"/>
          <c:showVal val="0"/>
          <c:showCatName val="0"/>
          <c:showSerName val="0"/>
          <c:showPercent val="0"/>
          <c:showBubbleSize val="0"/>
        </c:dLbls>
        <c:gapWidth val="150"/>
        <c:overlap val="100"/>
        <c:axId val="347777384"/>
        <c:axId val="347781648"/>
      </c:barChart>
      <c:catAx>
        <c:axId val="347777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81648"/>
        <c:crosses val="autoZero"/>
        <c:auto val="1"/>
        <c:lblAlgn val="ctr"/>
        <c:lblOffset val="100"/>
        <c:noMultiLvlLbl val="0"/>
      </c:catAx>
      <c:valAx>
        <c:axId val="3477816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77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Sheet1!$A$2:$A$93</c:f>
              <c:numCache>
                <c:formatCode>m/d/yyyy</c:formatCode>
                <c:ptCount val="9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pt idx="46">
                  <c:v>43328</c:v>
                </c:pt>
                <c:pt idx="47">
                  <c:v>43329</c:v>
                </c:pt>
                <c:pt idx="48">
                  <c:v>43330</c:v>
                </c:pt>
                <c:pt idx="49">
                  <c:v>43331</c:v>
                </c:pt>
                <c:pt idx="50">
                  <c:v>43332</c:v>
                </c:pt>
                <c:pt idx="51">
                  <c:v>43333</c:v>
                </c:pt>
                <c:pt idx="52">
                  <c:v>43334</c:v>
                </c:pt>
                <c:pt idx="53">
                  <c:v>43335</c:v>
                </c:pt>
                <c:pt idx="54">
                  <c:v>43336</c:v>
                </c:pt>
                <c:pt idx="55">
                  <c:v>43337</c:v>
                </c:pt>
                <c:pt idx="56">
                  <c:v>43338</c:v>
                </c:pt>
                <c:pt idx="57">
                  <c:v>43339</c:v>
                </c:pt>
                <c:pt idx="58">
                  <c:v>43340</c:v>
                </c:pt>
                <c:pt idx="59">
                  <c:v>43341</c:v>
                </c:pt>
                <c:pt idx="60">
                  <c:v>43342</c:v>
                </c:pt>
                <c:pt idx="61">
                  <c:v>43343</c:v>
                </c:pt>
                <c:pt idx="62">
                  <c:v>43344</c:v>
                </c:pt>
                <c:pt idx="63">
                  <c:v>43345</c:v>
                </c:pt>
                <c:pt idx="64">
                  <c:v>43346</c:v>
                </c:pt>
                <c:pt idx="65">
                  <c:v>43347</c:v>
                </c:pt>
                <c:pt idx="66">
                  <c:v>43348</c:v>
                </c:pt>
                <c:pt idx="67">
                  <c:v>43349</c:v>
                </c:pt>
                <c:pt idx="68">
                  <c:v>43350</c:v>
                </c:pt>
                <c:pt idx="69">
                  <c:v>43351</c:v>
                </c:pt>
                <c:pt idx="70">
                  <c:v>43352</c:v>
                </c:pt>
                <c:pt idx="71">
                  <c:v>43353</c:v>
                </c:pt>
                <c:pt idx="72">
                  <c:v>43354</c:v>
                </c:pt>
                <c:pt idx="73">
                  <c:v>43355</c:v>
                </c:pt>
                <c:pt idx="74">
                  <c:v>43356</c:v>
                </c:pt>
                <c:pt idx="75">
                  <c:v>43357</c:v>
                </c:pt>
                <c:pt idx="76">
                  <c:v>43358</c:v>
                </c:pt>
                <c:pt idx="77">
                  <c:v>43359</c:v>
                </c:pt>
                <c:pt idx="78">
                  <c:v>43360</c:v>
                </c:pt>
                <c:pt idx="79">
                  <c:v>43361</c:v>
                </c:pt>
                <c:pt idx="80">
                  <c:v>43362</c:v>
                </c:pt>
                <c:pt idx="81">
                  <c:v>43363</c:v>
                </c:pt>
                <c:pt idx="82">
                  <c:v>43364</c:v>
                </c:pt>
                <c:pt idx="83">
                  <c:v>43365</c:v>
                </c:pt>
                <c:pt idx="84">
                  <c:v>43366</c:v>
                </c:pt>
                <c:pt idx="85">
                  <c:v>43367</c:v>
                </c:pt>
                <c:pt idx="86">
                  <c:v>43368</c:v>
                </c:pt>
                <c:pt idx="87">
                  <c:v>43369</c:v>
                </c:pt>
                <c:pt idx="88">
                  <c:v>43370</c:v>
                </c:pt>
                <c:pt idx="89">
                  <c:v>43371</c:v>
                </c:pt>
                <c:pt idx="90">
                  <c:v>43372</c:v>
                </c:pt>
                <c:pt idx="91">
                  <c:v>43373</c:v>
                </c:pt>
              </c:numCache>
            </c:numRef>
          </c:cat>
          <c:val>
            <c:numRef>
              <c:f>Sheet1!$B$2:$B$93</c:f>
              <c:numCache>
                <c:formatCode>General</c:formatCode>
                <c:ptCount val="92"/>
                <c:pt idx="0">
                  <c:v>0</c:v>
                </c:pt>
                <c:pt idx="1">
                  <c:v>0</c:v>
                </c:pt>
                <c:pt idx="2">
                  <c:v>0</c:v>
                </c:pt>
                <c:pt idx="3">
                  <c:v>0</c:v>
                </c:pt>
                <c:pt idx="4">
                  <c:v>2.6443075770430001E-2</c:v>
                </c:pt>
                <c:pt idx="5">
                  <c:v>0</c:v>
                </c:pt>
                <c:pt idx="6">
                  <c:v>4.3464386712002E-2</c:v>
                </c:pt>
                <c:pt idx="7">
                  <c:v>0</c:v>
                </c:pt>
                <c:pt idx="8">
                  <c:v>8.7804985128030998E-3</c:v>
                </c:pt>
                <c:pt idx="9">
                  <c:v>0</c:v>
                </c:pt>
                <c:pt idx="10">
                  <c:v>2.6022406661736001E-2</c:v>
                </c:pt>
                <c:pt idx="11">
                  <c:v>6.9294761680725996E-3</c:v>
                </c:pt>
                <c:pt idx="12">
                  <c:v>4.0994583249066997E-2</c:v>
                </c:pt>
                <c:pt idx="13">
                  <c:v>0</c:v>
                </c:pt>
                <c:pt idx="14">
                  <c:v>0</c:v>
                </c:pt>
                <c:pt idx="15">
                  <c:v>0</c:v>
                </c:pt>
                <c:pt idx="16">
                  <c:v>0</c:v>
                </c:pt>
                <c:pt idx="17">
                  <c:v>6.0646127116468003E-2</c:v>
                </c:pt>
                <c:pt idx="18">
                  <c:v>0</c:v>
                </c:pt>
                <c:pt idx="19">
                  <c:v>0</c:v>
                </c:pt>
                <c:pt idx="20">
                  <c:v>1.9665790810612999E-2</c:v>
                </c:pt>
                <c:pt idx="21">
                  <c:v>0</c:v>
                </c:pt>
                <c:pt idx="22">
                  <c:v>0</c:v>
                </c:pt>
                <c:pt idx="23">
                  <c:v>0</c:v>
                </c:pt>
                <c:pt idx="24">
                  <c:v>1.7994045606726999E-2</c:v>
                </c:pt>
                <c:pt idx="25">
                  <c:v>0</c:v>
                </c:pt>
                <c:pt idx="26">
                  <c:v>0</c:v>
                </c:pt>
                <c:pt idx="27">
                  <c:v>0</c:v>
                </c:pt>
                <c:pt idx="28">
                  <c:v>0</c:v>
                </c:pt>
                <c:pt idx="29">
                  <c:v>0</c:v>
                </c:pt>
                <c:pt idx="30">
                  <c:v>0</c:v>
                </c:pt>
                <c:pt idx="31">
                  <c:v>0</c:v>
                </c:pt>
                <c:pt idx="32">
                  <c:v>0</c:v>
                </c:pt>
                <c:pt idx="33">
                  <c:v>1.6389802370705999E-2</c:v>
                </c:pt>
                <c:pt idx="34">
                  <c:v>0</c:v>
                </c:pt>
                <c:pt idx="35">
                  <c:v>0</c:v>
                </c:pt>
                <c:pt idx="36">
                  <c:v>6.3443054571601001E-2</c:v>
                </c:pt>
                <c:pt idx="37">
                  <c:v>8.0357803694344004E-2</c:v>
                </c:pt>
                <c:pt idx="38">
                  <c:v>0</c:v>
                </c:pt>
                <c:pt idx="39">
                  <c:v>6.4490891983042004E-2</c:v>
                </c:pt>
                <c:pt idx="40">
                  <c:v>0</c:v>
                </c:pt>
                <c:pt idx="41">
                  <c:v>3.0127009127955E-2</c:v>
                </c:pt>
                <c:pt idx="42">
                  <c:v>0</c:v>
                </c:pt>
                <c:pt idx="43">
                  <c:v>5.9189734808849002E-2</c:v>
                </c:pt>
                <c:pt idx="44">
                  <c:v>1.2154456722207E-2</c:v>
                </c:pt>
                <c:pt idx="45">
                  <c:v>1.0040266754035E-2</c:v>
                </c:pt>
                <c:pt idx="46">
                  <c:v>1.5323726941754E-2</c:v>
                </c:pt>
                <c:pt idx="47">
                  <c:v>0</c:v>
                </c:pt>
                <c:pt idx="48">
                  <c:v>0</c:v>
                </c:pt>
                <c:pt idx="49">
                  <c:v>0</c:v>
                </c:pt>
                <c:pt idx="50">
                  <c:v>3.8036673692885999E-2</c:v>
                </c:pt>
                <c:pt idx="51">
                  <c:v>2.5356576862123999E-2</c:v>
                </c:pt>
                <c:pt idx="52">
                  <c:v>0</c:v>
                </c:pt>
                <c:pt idx="53">
                  <c:v>0</c:v>
                </c:pt>
                <c:pt idx="54">
                  <c:v>6.7114852119817003</c:v>
                </c:pt>
                <c:pt idx="55">
                  <c:v>0</c:v>
                </c:pt>
                <c:pt idx="56">
                  <c:v>0</c:v>
                </c:pt>
                <c:pt idx="57">
                  <c:v>1.8588416318564002E-2</c:v>
                </c:pt>
                <c:pt idx="58">
                  <c:v>0</c:v>
                </c:pt>
                <c:pt idx="59">
                  <c:v>0</c:v>
                </c:pt>
                <c:pt idx="60">
                  <c:v>0</c:v>
                </c:pt>
                <c:pt idx="61">
                  <c:v>0</c:v>
                </c:pt>
                <c:pt idx="62">
                  <c:v>3.5351035785348997E-2</c:v>
                </c:pt>
                <c:pt idx="63">
                  <c:v>0</c:v>
                </c:pt>
                <c:pt idx="64">
                  <c:v>0</c:v>
                </c:pt>
                <c:pt idx="65">
                  <c:v>0</c:v>
                </c:pt>
                <c:pt idx="66">
                  <c:v>0</c:v>
                </c:pt>
                <c:pt idx="67">
                  <c:v>0</c:v>
                </c:pt>
                <c:pt idx="68">
                  <c:v>0</c:v>
                </c:pt>
                <c:pt idx="69">
                  <c:v>0</c:v>
                </c:pt>
                <c:pt idx="70">
                  <c:v>8.8643998650193997E-2</c:v>
                </c:pt>
                <c:pt idx="71">
                  <c:v>0</c:v>
                </c:pt>
                <c:pt idx="72">
                  <c:v>0</c:v>
                </c:pt>
                <c:pt idx="73">
                  <c:v>0</c:v>
                </c:pt>
                <c:pt idx="74">
                  <c:v>4.4785507611020001E-2</c:v>
                </c:pt>
                <c:pt idx="75">
                  <c:v>0</c:v>
                </c:pt>
                <c:pt idx="76">
                  <c:v>0</c:v>
                </c:pt>
                <c:pt idx="77">
                  <c:v>0</c:v>
                </c:pt>
                <c:pt idx="78">
                  <c:v>0</c:v>
                </c:pt>
                <c:pt idx="79">
                  <c:v>1.0053332931200001E-2</c:v>
                </c:pt>
                <c:pt idx="80">
                  <c:v>0</c:v>
                </c:pt>
                <c:pt idx="81">
                  <c:v>0</c:v>
                </c:pt>
                <c:pt idx="82">
                  <c:v>4.5222494673794996E-3</c:v>
                </c:pt>
                <c:pt idx="83">
                  <c:v>9.5462515889484997E-3</c:v>
                </c:pt>
                <c:pt idx="84">
                  <c:v>0</c:v>
                </c:pt>
                <c:pt idx="85">
                  <c:v>0</c:v>
                </c:pt>
                <c:pt idx="86">
                  <c:v>0.12417633038915001</c:v>
                </c:pt>
                <c:pt idx="87">
                  <c:v>0</c:v>
                </c:pt>
                <c:pt idx="88">
                  <c:v>0</c:v>
                </c:pt>
                <c:pt idx="89">
                  <c:v>2.0790329526722998E-2</c:v>
                </c:pt>
                <c:pt idx="90">
                  <c:v>7.3976899480189002E-3</c:v>
                </c:pt>
                <c:pt idx="91">
                  <c:v>0</c:v>
                </c:pt>
              </c:numCache>
            </c:numRef>
          </c:val>
          <c:smooth val="0"/>
          <c:extLst>
            <c:ext xmlns:c16="http://schemas.microsoft.com/office/drawing/2014/chart" uri="{C3380CC4-5D6E-409C-BE32-E72D297353CC}">
              <c16:uniqueId val="{00000000-01F4-483E-B0D1-57BEB0F63FD6}"/>
            </c:ext>
          </c:extLst>
        </c:ser>
        <c:dLbls>
          <c:showLegendKey val="0"/>
          <c:showVal val="0"/>
          <c:showCatName val="0"/>
          <c:showSerName val="0"/>
          <c:showPercent val="0"/>
          <c:showBubbleSize val="0"/>
        </c:dLbls>
        <c:smooth val="0"/>
        <c:axId val="347777712"/>
        <c:axId val="347776072"/>
      </c:lineChart>
      <c:dateAx>
        <c:axId val="347777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76072"/>
        <c:crosses val="autoZero"/>
        <c:auto val="1"/>
        <c:lblOffset val="100"/>
        <c:baseTimeUnit val="days"/>
      </c:dateAx>
      <c:valAx>
        <c:axId val="347776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77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23673</c:v>
                </c:pt>
              </c:numCache>
            </c:numRef>
          </c:val>
          <c:extLst>
            <c:ext xmlns:c16="http://schemas.microsoft.com/office/drawing/2014/chart" uri="{C3380CC4-5D6E-409C-BE32-E72D297353CC}">
              <c16:uniqueId val="{00000000-86B7-4F68-9AE0-9E38373776CB}"/>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1190</c:v>
                </c:pt>
              </c:numCache>
            </c:numRef>
          </c:val>
          <c:extLst>
            <c:ext xmlns:c16="http://schemas.microsoft.com/office/drawing/2014/chart" uri="{C3380CC4-5D6E-409C-BE32-E72D297353CC}">
              <c16:uniqueId val="{00000001-86B7-4F68-9AE0-9E38373776CB}"/>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429</c:v>
                </c:pt>
              </c:numCache>
            </c:numRef>
          </c:val>
          <c:extLst>
            <c:ext xmlns:c16="http://schemas.microsoft.com/office/drawing/2014/chart" uri="{C3380CC4-5D6E-409C-BE32-E72D297353CC}">
              <c16:uniqueId val="{00000002-86B7-4F68-9AE0-9E38373776CB}"/>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TGP The Generics Pharmacy TGP The Generics Pharmacy</c:v>
                </c:pt>
              </c:strCache>
            </c:strRef>
          </c:cat>
          <c:val>
            <c:numRef>
              <c:f>Sheet1!$E$2</c:f>
              <c:numCache>
                <c:formatCode>General</c:formatCode>
                <c:ptCount val="1"/>
                <c:pt idx="0">
                  <c:v>127</c:v>
                </c:pt>
              </c:numCache>
            </c:numRef>
          </c:val>
          <c:extLst>
            <c:ext xmlns:c16="http://schemas.microsoft.com/office/drawing/2014/chart" uri="{C3380CC4-5D6E-409C-BE32-E72D297353CC}">
              <c16:uniqueId val="{00000003-86B7-4F68-9AE0-9E38373776CB}"/>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TGP The Generics Pharmacy TGP The Generics Pharmacy</c:v>
                </c:pt>
              </c:strCache>
            </c:strRef>
          </c:cat>
          <c:val>
            <c:numRef>
              <c:f>Sheet1!$F$2</c:f>
              <c:numCache>
                <c:formatCode>General</c:formatCode>
                <c:ptCount val="1"/>
                <c:pt idx="0">
                  <c:v>62</c:v>
                </c:pt>
              </c:numCache>
            </c:numRef>
          </c:val>
          <c:extLst>
            <c:ext xmlns:c16="http://schemas.microsoft.com/office/drawing/2014/chart" uri="{C3380CC4-5D6E-409C-BE32-E72D297353CC}">
              <c16:uniqueId val="{00000004-86B7-4F68-9AE0-9E38373776CB}"/>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TGP The Generics Pharmacy TGP The Generics Pharmacy</c:v>
                </c:pt>
              </c:strCache>
            </c:strRef>
          </c:cat>
          <c:val>
            <c:numRef>
              <c:f>Sheet1!$G$2</c:f>
              <c:numCache>
                <c:formatCode>General</c:formatCode>
                <c:ptCount val="1"/>
                <c:pt idx="0">
                  <c:v>91</c:v>
                </c:pt>
              </c:numCache>
            </c:numRef>
          </c:val>
          <c:extLst>
            <c:ext xmlns:c16="http://schemas.microsoft.com/office/drawing/2014/chart" uri="{C3380CC4-5D6E-409C-BE32-E72D297353CC}">
              <c16:uniqueId val="{00000005-86B7-4F68-9AE0-9E38373776C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TGP The Generics Pharmacy TGP The Generics Pharmacy</c:v>
                </c:pt>
              </c:strCache>
            </c:strRef>
          </c:cat>
          <c:val>
            <c:numRef>
              <c:f>Sheet1!$H$2</c:f>
              <c:numCache>
                <c:formatCode>General</c:formatCode>
                <c:ptCount val="1"/>
                <c:pt idx="0">
                  <c:v>556</c:v>
                </c:pt>
              </c:numCache>
            </c:numRef>
          </c:val>
          <c:extLst>
            <c:ext xmlns:c16="http://schemas.microsoft.com/office/drawing/2014/chart" uri="{C3380CC4-5D6E-409C-BE32-E72D297353CC}">
              <c16:uniqueId val="{00000006-86B7-4F68-9AE0-9E38373776C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TGP The Generics Pharmacy TGP The Generics Pharmacy</c:v>
                </c:pt>
              </c:strCache>
            </c:strRef>
          </c:cat>
          <c:val>
            <c:numRef>
              <c:f>Sheet1!$I$2</c:f>
              <c:numCache>
                <c:formatCode>General</c:formatCode>
                <c:ptCount val="1"/>
                <c:pt idx="0">
                  <c:v>1701</c:v>
                </c:pt>
              </c:numCache>
            </c:numRef>
          </c:val>
          <c:extLst>
            <c:ext xmlns:c16="http://schemas.microsoft.com/office/drawing/2014/chart" uri="{C3380CC4-5D6E-409C-BE32-E72D297353CC}">
              <c16:uniqueId val="{00000007-86B7-4F68-9AE0-9E38373776CB}"/>
            </c:ext>
          </c:extLst>
        </c:ser>
        <c:dLbls>
          <c:showLegendKey val="0"/>
          <c:showVal val="0"/>
          <c:showCatName val="0"/>
          <c:showSerName val="0"/>
          <c:showPercent val="0"/>
          <c:showBubbleSize val="0"/>
        </c:dLbls>
        <c:gapWidth val="219"/>
        <c:overlap val="-27"/>
        <c:axId val="352748688"/>
        <c:axId val="352744752"/>
      </c:barChart>
      <c:catAx>
        <c:axId val="352748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744752"/>
        <c:crosses val="autoZero"/>
        <c:auto val="1"/>
        <c:lblAlgn val="ctr"/>
        <c:lblOffset val="100"/>
        <c:noMultiLvlLbl val="0"/>
      </c:catAx>
      <c:valAx>
        <c:axId val="352744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748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Sheet1!$A$2:$A$93</c:f>
              <c:numCache>
                <c:formatCode>m/d/yyyy</c:formatCode>
                <c:ptCount val="9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pt idx="46">
                  <c:v>43328</c:v>
                </c:pt>
                <c:pt idx="47">
                  <c:v>43329</c:v>
                </c:pt>
                <c:pt idx="48">
                  <c:v>43330</c:v>
                </c:pt>
                <c:pt idx="49">
                  <c:v>43331</c:v>
                </c:pt>
                <c:pt idx="50">
                  <c:v>43332</c:v>
                </c:pt>
                <c:pt idx="51">
                  <c:v>43333</c:v>
                </c:pt>
                <c:pt idx="52">
                  <c:v>43334</c:v>
                </c:pt>
                <c:pt idx="53">
                  <c:v>43335</c:v>
                </c:pt>
                <c:pt idx="54">
                  <c:v>43336</c:v>
                </c:pt>
                <c:pt idx="55">
                  <c:v>43337</c:v>
                </c:pt>
                <c:pt idx="56">
                  <c:v>43338</c:v>
                </c:pt>
                <c:pt idx="57">
                  <c:v>43339</c:v>
                </c:pt>
                <c:pt idx="58">
                  <c:v>43340</c:v>
                </c:pt>
                <c:pt idx="59">
                  <c:v>43341</c:v>
                </c:pt>
                <c:pt idx="60">
                  <c:v>43342</c:v>
                </c:pt>
                <c:pt idx="61">
                  <c:v>43343</c:v>
                </c:pt>
                <c:pt idx="62">
                  <c:v>43344</c:v>
                </c:pt>
                <c:pt idx="63">
                  <c:v>43345</c:v>
                </c:pt>
                <c:pt idx="64">
                  <c:v>43346</c:v>
                </c:pt>
                <c:pt idx="65">
                  <c:v>43347</c:v>
                </c:pt>
                <c:pt idx="66">
                  <c:v>43348</c:v>
                </c:pt>
                <c:pt idx="67">
                  <c:v>43349</c:v>
                </c:pt>
                <c:pt idx="68">
                  <c:v>43350</c:v>
                </c:pt>
                <c:pt idx="69">
                  <c:v>43351</c:v>
                </c:pt>
                <c:pt idx="70">
                  <c:v>43352</c:v>
                </c:pt>
                <c:pt idx="71">
                  <c:v>43353</c:v>
                </c:pt>
                <c:pt idx="72">
                  <c:v>43354</c:v>
                </c:pt>
                <c:pt idx="73">
                  <c:v>43355</c:v>
                </c:pt>
                <c:pt idx="74">
                  <c:v>43356</c:v>
                </c:pt>
                <c:pt idx="75">
                  <c:v>43357</c:v>
                </c:pt>
                <c:pt idx="76">
                  <c:v>43358</c:v>
                </c:pt>
                <c:pt idx="77">
                  <c:v>43359</c:v>
                </c:pt>
                <c:pt idx="78">
                  <c:v>43360</c:v>
                </c:pt>
                <c:pt idx="79">
                  <c:v>43361</c:v>
                </c:pt>
                <c:pt idx="80">
                  <c:v>43362</c:v>
                </c:pt>
                <c:pt idx="81">
                  <c:v>43363</c:v>
                </c:pt>
                <c:pt idx="82">
                  <c:v>43364</c:v>
                </c:pt>
                <c:pt idx="83">
                  <c:v>43365</c:v>
                </c:pt>
                <c:pt idx="84">
                  <c:v>43366</c:v>
                </c:pt>
                <c:pt idx="85">
                  <c:v>43367</c:v>
                </c:pt>
                <c:pt idx="86">
                  <c:v>43368</c:v>
                </c:pt>
                <c:pt idx="87">
                  <c:v>43369</c:v>
                </c:pt>
                <c:pt idx="88">
                  <c:v>43370</c:v>
                </c:pt>
                <c:pt idx="89">
                  <c:v>43371</c:v>
                </c:pt>
                <c:pt idx="90">
                  <c:v>43372</c:v>
                </c:pt>
                <c:pt idx="91">
                  <c:v>43373</c:v>
                </c:pt>
              </c:numCache>
            </c:numRef>
          </c:cat>
          <c:val>
            <c:numRef>
              <c:f>Sheet1!$B$2:$B$93</c:f>
              <c:numCache>
                <c:formatCode>General</c:formatCode>
                <c:ptCount val="92"/>
                <c:pt idx="0">
                  <c:v>15</c:v>
                </c:pt>
                <c:pt idx="1">
                  <c:v>10</c:v>
                </c:pt>
                <c:pt idx="2">
                  <c:v>17</c:v>
                </c:pt>
                <c:pt idx="3">
                  <c:v>22</c:v>
                </c:pt>
                <c:pt idx="4">
                  <c:v>22</c:v>
                </c:pt>
                <c:pt idx="5">
                  <c:v>13</c:v>
                </c:pt>
                <c:pt idx="6">
                  <c:v>16</c:v>
                </c:pt>
                <c:pt idx="7">
                  <c:v>19</c:v>
                </c:pt>
                <c:pt idx="8">
                  <c:v>18</c:v>
                </c:pt>
                <c:pt idx="9">
                  <c:v>17</c:v>
                </c:pt>
                <c:pt idx="10">
                  <c:v>14</c:v>
                </c:pt>
                <c:pt idx="11">
                  <c:v>24</c:v>
                </c:pt>
                <c:pt idx="12">
                  <c:v>14</c:v>
                </c:pt>
                <c:pt idx="13">
                  <c:v>15</c:v>
                </c:pt>
                <c:pt idx="14">
                  <c:v>12</c:v>
                </c:pt>
                <c:pt idx="15">
                  <c:v>16</c:v>
                </c:pt>
                <c:pt idx="16">
                  <c:v>13</c:v>
                </c:pt>
                <c:pt idx="17">
                  <c:v>14</c:v>
                </c:pt>
                <c:pt idx="18">
                  <c:v>7</c:v>
                </c:pt>
                <c:pt idx="19">
                  <c:v>22</c:v>
                </c:pt>
                <c:pt idx="20">
                  <c:v>14</c:v>
                </c:pt>
                <c:pt idx="21">
                  <c:v>9</c:v>
                </c:pt>
                <c:pt idx="22">
                  <c:v>12</c:v>
                </c:pt>
                <c:pt idx="23">
                  <c:v>10</c:v>
                </c:pt>
                <c:pt idx="24">
                  <c:v>16</c:v>
                </c:pt>
                <c:pt idx="25">
                  <c:v>15</c:v>
                </c:pt>
                <c:pt idx="26">
                  <c:v>11</c:v>
                </c:pt>
                <c:pt idx="27">
                  <c:v>15</c:v>
                </c:pt>
                <c:pt idx="28">
                  <c:v>13</c:v>
                </c:pt>
                <c:pt idx="29">
                  <c:v>8</c:v>
                </c:pt>
                <c:pt idx="30">
                  <c:v>16</c:v>
                </c:pt>
                <c:pt idx="31">
                  <c:v>8</c:v>
                </c:pt>
                <c:pt idx="32">
                  <c:v>11</c:v>
                </c:pt>
                <c:pt idx="33">
                  <c:v>13</c:v>
                </c:pt>
                <c:pt idx="34">
                  <c:v>13</c:v>
                </c:pt>
                <c:pt idx="35">
                  <c:v>11</c:v>
                </c:pt>
                <c:pt idx="36">
                  <c:v>9</c:v>
                </c:pt>
                <c:pt idx="37">
                  <c:v>16</c:v>
                </c:pt>
                <c:pt idx="38">
                  <c:v>14</c:v>
                </c:pt>
                <c:pt idx="39">
                  <c:v>13</c:v>
                </c:pt>
                <c:pt idx="40">
                  <c:v>10</c:v>
                </c:pt>
                <c:pt idx="41">
                  <c:v>14</c:v>
                </c:pt>
                <c:pt idx="42">
                  <c:v>10</c:v>
                </c:pt>
                <c:pt idx="43">
                  <c:v>6</c:v>
                </c:pt>
                <c:pt idx="44">
                  <c:v>12</c:v>
                </c:pt>
                <c:pt idx="45">
                  <c:v>10</c:v>
                </c:pt>
                <c:pt idx="46">
                  <c:v>13</c:v>
                </c:pt>
                <c:pt idx="47">
                  <c:v>10</c:v>
                </c:pt>
                <c:pt idx="48">
                  <c:v>9</c:v>
                </c:pt>
                <c:pt idx="49">
                  <c:v>14</c:v>
                </c:pt>
                <c:pt idx="50">
                  <c:v>9</c:v>
                </c:pt>
                <c:pt idx="51">
                  <c:v>10</c:v>
                </c:pt>
                <c:pt idx="52">
                  <c:v>13</c:v>
                </c:pt>
                <c:pt idx="53">
                  <c:v>13</c:v>
                </c:pt>
                <c:pt idx="54">
                  <c:v>10</c:v>
                </c:pt>
                <c:pt idx="55">
                  <c:v>9</c:v>
                </c:pt>
                <c:pt idx="56">
                  <c:v>12</c:v>
                </c:pt>
                <c:pt idx="57">
                  <c:v>18</c:v>
                </c:pt>
                <c:pt idx="58">
                  <c:v>11</c:v>
                </c:pt>
                <c:pt idx="59">
                  <c:v>4</c:v>
                </c:pt>
                <c:pt idx="60">
                  <c:v>18</c:v>
                </c:pt>
                <c:pt idx="61">
                  <c:v>19</c:v>
                </c:pt>
                <c:pt idx="62">
                  <c:v>12</c:v>
                </c:pt>
                <c:pt idx="63">
                  <c:v>14</c:v>
                </c:pt>
                <c:pt idx="64">
                  <c:v>6</c:v>
                </c:pt>
                <c:pt idx="65">
                  <c:v>11</c:v>
                </c:pt>
                <c:pt idx="66">
                  <c:v>14</c:v>
                </c:pt>
                <c:pt idx="67">
                  <c:v>8</c:v>
                </c:pt>
                <c:pt idx="68">
                  <c:v>11</c:v>
                </c:pt>
                <c:pt idx="69">
                  <c:v>12</c:v>
                </c:pt>
                <c:pt idx="70">
                  <c:v>12</c:v>
                </c:pt>
                <c:pt idx="71">
                  <c:v>17</c:v>
                </c:pt>
                <c:pt idx="72">
                  <c:v>19</c:v>
                </c:pt>
                <c:pt idx="73">
                  <c:v>5</c:v>
                </c:pt>
                <c:pt idx="74">
                  <c:v>26</c:v>
                </c:pt>
                <c:pt idx="75">
                  <c:v>13</c:v>
                </c:pt>
                <c:pt idx="76">
                  <c:v>8</c:v>
                </c:pt>
                <c:pt idx="77">
                  <c:v>15</c:v>
                </c:pt>
                <c:pt idx="78">
                  <c:v>21</c:v>
                </c:pt>
                <c:pt idx="79">
                  <c:v>10</c:v>
                </c:pt>
                <c:pt idx="80">
                  <c:v>7</c:v>
                </c:pt>
                <c:pt idx="81">
                  <c:v>9</c:v>
                </c:pt>
                <c:pt idx="82">
                  <c:v>11</c:v>
                </c:pt>
                <c:pt idx="83">
                  <c:v>10</c:v>
                </c:pt>
                <c:pt idx="84">
                  <c:v>9</c:v>
                </c:pt>
                <c:pt idx="85">
                  <c:v>10</c:v>
                </c:pt>
                <c:pt idx="86">
                  <c:v>17</c:v>
                </c:pt>
                <c:pt idx="87">
                  <c:v>22</c:v>
                </c:pt>
                <c:pt idx="88">
                  <c:v>16</c:v>
                </c:pt>
                <c:pt idx="89">
                  <c:v>14</c:v>
                </c:pt>
                <c:pt idx="90">
                  <c:v>16</c:v>
                </c:pt>
                <c:pt idx="91">
                  <c:v>9</c:v>
                </c:pt>
              </c:numCache>
            </c:numRef>
          </c:val>
          <c:smooth val="0"/>
          <c:extLst>
            <c:ext xmlns:c16="http://schemas.microsoft.com/office/drawing/2014/chart" uri="{C3380CC4-5D6E-409C-BE32-E72D297353CC}">
              <c16:uniqueId val="{00000000-7D53-4B1F-BDAF-AC588055319A}"/>
            </c:ext>
          </c:extLst>
        </c:ser>
        <c:dLbls>
          <c:showLegendKey val="0"/>
          <c:showVal val="0"/>
          <c:showCatName val="0"/>
          <c:showSerName val="0"/>
          <c:showPercent val="0"/>
          <c:showBubbleSize val="0"/>
        </c:dLbls>
        <c:smooth val="0"/>
        <c:axId val="635197984"/>
        <c:axId val="635188144"/>
      </c:lineChart>
      <c:dateAx>
        <c:axId val="635197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5188144"/>
        <c:crosses val="autoZero"/>
        <c:auto val="1"/>
        <c:lblOffset val="100"/>
        <c:baseTimeUnit val="days"/>
      </c:dateAx>
      <c:valAx>
        <c:axId val="635188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5197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Sheet1!$A$2:$A$93</c:f>
              <c:numCache>
                <c:formatCode>m/d/yyyy</c:formatCode>
                <c:ptCount val="9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pt idx="46">
                  <c:v>43328</c:v>
                </c:pt>
                <c:pt idx="47">
                  <c:v>43329</c:v>
                </c:pt>
                <c:pt idx="48">
                  <c:v>43330</c:v>
                </c:pt>
                <c:pt idx="49">
                  <c:v>43331</c:v>
                </c:pt>
                <c:pt idx="50">
                  <c:v>43332</c:v>
                </c:pt>
                <c:pt idx="51">
                  <c:v>43333</c:v>
                </c:pt>
                <c:pt idx="52">
                  <c:v>43334</c:v>
                </c:pt>
                <c:pt idx="53">
                  <c:v>43335</c:v>
                </c:pt>
                <c:pt idx="54">
                  <c:v>43336</c:v>
                </c:pt>
                <c:pt idx="55">
                  <c:v>43337</c:v>
                </c:pt>
                <c:pt idx="56">
                  <c:v>43338</c:v>
                </c:pt>
                <c:pt idx="57">
                  <c:v>43339</c:v>
                </c:pt>
                <c:pt idx="58">
                  <c:v>43340</c:v>
                </c:pt>
                <c:pt idx="59">
                  <c:v>43341</c:v>
                </c:pt>
                <c:pt idx="60">
                  <c:v>43342</c:v>
                </c:pt>
                <c:pt idx="61">
                  <c:v>43343</c:v>
                </c:pt>
                <c:pt idx="62">
                  <c:v>43344</c:v>
                </c:pt>
                <c:pt idx="63">
                  <c:v>43345</c:v>
                </c:pt>
                <c:pt idx="64">
                  <c:v>43346</c:v>
                </c:pt>
                <c:pt idx="65">
                  <c:v>43347</c:v>
                </c:pt>
                <c:pt idx="66">
                  <c:v>43348</c:v>
                </c:pt>
                <c:pt idx="67">
                  <c:v>43349</c:v>
                </c:pt>
                <c:pt idx="68">
                  <c:v>43350</c:v>
                </c:pt>
                <c:pt idx="69">
                  <c:v>43351</c:v>
                </c:pt>
                <c:pt idx="70">
                  <c:v>43352</c:v>
                </c:pt>
                <c:pt idx="71">
                  <c:v>43353</c:v>
                </c:pt>
                <c:pt idx="72">
                  <c:v>43354</c:v>
                </c:pt>
                <c:pt idx="73">
                  <c:v>43355</c:v>
                </c:pt>
                <c:pt idx="74">
                  <c:v>43356</c:v>
                </c:pt>
                <c:pt idx="75">
                  <c:v>43357</c:v>
                </c:pt>
                <c:pt idx="76">
                  <c:v>43358</c:v>
                </c:pt>
                <c:pt idx="77">
                  <c:v>43359</c:v>
                </c:pt>
                <c:pt idx="78">
                  <c:v>43360</c:v>
                </c:pt>
                <c:pt idx="79">
                  <c:v>43361</c:v>
                </c:pt>
                <c:pt idx="80">
                  <c:v>43362</c:v>
                </c:pt>
                <c:pt idx="81">
                  <c:v>43363</c:v>
                </c:pt>
                <c:pt idx="82">
                  <c:v>43364</c:v>
                </c:pt>
                <c:pt idx="83">
                  <c:v>43365</c:v>
                </c:pt>
                <c:pt idx="84">
                  <c:v>43366</c:v>
                </c:pt>
                <c:pt idx="85">
                  <c:v>43367</c:v>
                </c:pt>
                <c:pt idx="86">
                  <c:v>43368</c:v>
                </c:pt>
                <c:pt idx="87">
                  <c:v>43369</c:v>
                </c:pt>
                <c:pt idx="88">
                  <c:v>43370</c:v>
                </c:pt>
                <c:pt idx="89">
                  <c:v>43371</c:v>
                </c:pt>
                <c:pt idx="90">
                  <c:v>43372</c:v>
                </c:pt>
                <c:pt idx="91">
                  <c:v>43373</c:v>
                </c:pt>
              </c:numCache>
            </c:numRef>
          </c:cat>
          <c:val>
            <c:numRef>
              <c:f>Sheet1!$B$2:$B$93</c:f>
              <c:numCache>
                <c:formatCode>General</c:formatCode>
                <c:ptCount val="92"/>
                <c:pt idx="0">
                  <c:v>105</c:v>
                </c:pt>
                <c:pt idx="1">
                  <c:v>108</c:v>
                </c:pt>
                <c:pt idx="2">
                  <c:v>98</c:v>
                </c:pt>
                <c:pt idx="3">
                  <c:v>141</c:v>
                </c:pt>
                <c:pt idx="4">
                  <c:v>135</c:v>
                </c:pt>
                <c:pt idx="5">
                  <c:v>141</c:v>
                </c:pt>
                <c:pt idx="6">
                  <c:v>93</c:v>
                </c:pt>
                <c:pt idx="7">
                  <c:v>104</c:v>
                </c:pt>
                <c:pt idx="8">
                  <c:v>164</c:v>
                </c:pt>
                <c:pt idx="9">
                  <c:v>131</c:v>
                </c:pt>
                <c:pt idx="10">
                  <c:v>149</c:v>
                </c:pt>
                <c:pt idx="11">
                  <c:v>221</c:v>
                </c:pt>
                <c:pt idx="12">
                  <c:v>192</c:v>
                </c:pt>
                <c:pt idx="13">
                  <c:v>134</c:v>
                </c:pt>
                <c:pt idx="14">
                  <c:v>121</c:v>
                </c:pt>
                <c:pt idx="15">
                  <c:v>137</c:v>
                </c:pt>
                <c:pt idx="16">
                  <c:v>137</c:v>
                </c:pt>
                <c:pt idx="17">
                  <c:v>162</c:v>
                </c:pt>
                <c:pt idx="18">
                  <c:v>148</c:v>
                </c:pt>
                <c:pt idx="19">
                  <c:v>133</c:v>
                </c:pt>
                <c:pt idx="20">
                  <c:v>106</c:v>
                </c:pt>
                <c:pt idx="21">
                  <c:v>99</c:v>
                </c:pt>
                <c:pt idx="22">
                  <c:v>118</c:v>
                </c:pt>
                <c:pt idx="23">
                  <c:v>142</c:v>
                </c:pt>
                <c:pt idx="24">
                  <c:v>168</c:v>
                </c:pt>
                <c:pt idx="25">
                  <c:v>183</c:v>
                </c:pt>
                <c:pt idx="26">
                  <c:v>169</c:v>
                </c:pt>
                <c:pt idx="27">
                  <c:v>150</c:v>
                </c:pt>
                <c:pt idx="28">
                  <c:v>105</c:v>
                </c:pt>
                <c:pt idx="29">
                  <c:v>155</c:v>
                </c:pt>
                <c:pt idx="30">
                  <c:v>172</c:v>
                </c:pt>
                <c:pt idx="31">
                  <c:v>201</c:v>
                </c:pt>
                <c:pt idx="32">
                  <c:v>126</c:v>
                </c:pt>
                <c:pt idx="33">
                  <c:v>156</c:v>
                </c:pt>
                <c:pt idx="34">
                  <c:v>112</c:v>
                </c:pt>
                <c:pt idx="35">
                  <c:v>80</c:v>
                </c:pt>
                <c:pt idx="36">
                  <c:v>108</c:v>
                </c:pt>
                <c:pt idx="37">
                  <c:v>165</c:v>
                </c:pt>
                <c:pt idx="38">
                  <c:v>137</c:v>
                </c:pt>
                <c:pt idx="39">
                  <c:v>130</c:v>
                </c:pt>
                <c:pt idx="40">
                  <c:v>149</c:v>
                </c:pt>
                <c:pt idx="41">
                  <c:v>601</c:v>
                </c:pt>
                <c:pt idx="42">
                  <c:v>84</c:v>
                </c:pt>
                <c:pt idx="43">
                  <c:v>116</c:v>
                </c:pt>
                <c:pt idx="44">
                  <c:v>140</c:v>
                </c:pt>
                <c:pt idx="45">
                  <c:v>112</c:v>
                </c:pt>
                <c:pt idx="46">
                  <c:v>104</c:v>
                </c:pt>
                <c:pt idx="47">
                  <c:v>106</c:v>
                </c:pt>
                <c:pt idx="48">
                  <c:v>113</c:v>
                </c:pt>
                <c:pt idx="49">
                  <c:v>116</c:v>
                </c:pt>
                <c:pt idx="50">
                  <c:v>95</c:v>
                </c:pt>
                <c:pt idx="51">
                  <c:v>121</c:v>
                </c:pt>
                <c:pt idx="52">
                  <c:v>115</c:v>
                </c:pt>
                <c:pt idx="53">
                  <c:v>154</c:v>
                </c:pt>
                <c:pt idx="54">
                  <c:v>165</c:v>
                </c:pt>
                <c:pt idx="55">
                  <c:v>168</c:v>
                </c:pt>
                <c:pt idx="56">
                  <c:v>147</c:v>
                </c:pt>
                <c:pt idx="57">
                  <c:v>120</c:v>
                </c:pt>
                <c:pt idx="58">
                  <c:v>417</c:v>
                </c:pt>
                <c:pt idx="59">
                  <c:v>350</c:v>
                </c:pt>
                <c:pt idx="60">
                  <c:v>420</c:v>
                </c:pt>
                <c:pt idx="61">
                  <c:v>385</c:v>
                </c:pt>
                <c:pt idx="62">
                  <c:v>319</c:v>
                </c:pt>
                <c:pt idx="63">
                  <c:v>442</c:v>
                </c:pt>
                <c:pt idx="64">
                  <c:v>410</c:v>
                </c:pt>
                <c:pt idx="65">
                  <c:v>409</c:v>
                </c:pt>
                <c:pt idx="66">
                  <c:v>380</c:v>
                </c:pt>
                <c:pt idx="67">
                  <c:v>326</c:v>
                </c:pt>
                <c:pt idx="68">
                  <c:v>350</c:v>
                </c:pt>
                <c:pt idx="69">
                  <c:v>338</c:v>
                </c:pt>
                <c:pt idx="70">
                  <c:v>356</c:v>
                </c:pt>
                <c:pt idx="71">
                  <c:v>416</c:v>
                </c:pt>
                <c:pt idx="72">
                  <c:v>411</c:v>
                </c:pt>
                <c:pt idx="73">
                  <c:v>360</c:v>
                </c:pt>
                <c:pt idx="74">
                  <c:v>435</c:v>
                </c:pt>
                <c:pt idx="75">
                  <c:v>466</c:v>
                </c:pt>
                <c:pt idx="76">
                  <c:v>463</c:v>
                </c:pt>
                <c:pt idx="77">
                  <c:v>487</c:v>
                </c:pt>
                <c:pt idx="78">
                  <c:v>521</c:v>
                </c:pt>
                <c:pt idx="79">
                  <c:v>548</c:v>
                </c:pt>
                <c:pt idx="80">
                  <c:v>493</c:v>
                </c:pt>
                <c:pt idx="81">
                  <c:v>468</c:v>
                </c:pt>
                <c:pt idx="82">
                  <c:v>465</c:v>
                </c:pt>
                <c:pt idx="83">
                  <c:v>409</c:v>
                </c:pt>
                <c:pt idx="84">
                  <c:v>408</c:v>
                </c:pt>
                <c:pt idx="85">
                  <c:v>473</c:v>
                </c:pt>
                <c:pt idx="86">
                  <c:v>510</c:v>
                </c:pt>
                <c:pt idx="87">
                  <c:v>551</c:v>
                </c:pt>
                <c:pt idx="88">
                  <c:v>556</c:v>
                </c:pt>
                <c:pt idx="89">
                  <c:v>505</c:v>
                </c:pt>
                <c:pt idx="90">
                  <c:v>461</c:v>
                </c:pt>
                <c:pt idx="91">
                  <c:v>441</c:v>
                </c:pt>
              </c:numCache>
            </c:numRef>
          </c:val>
          <c:smooth val="0"/>
          <c:extLst>
            <c:ext xmlns:c16="http://schemas.microsoft.com/office/drawing/2014/chart" uri="{C3380CC4-5D6E-409C-BE32-E72D297353CC}">
              <c16:uniqueId val="{00000000-7C2F-4797-9DAC-05205A43D286}"/>
            </c:ext>
          </c:extLst>
        </c:ser>
        <c:dLbls>
          <c:showLegendKey val="0"/>
          <c:showVal val="0"/>
          <c:showCatName val="0"/>
          <c:showSerName val="0"/>
          <c:showPercent val="0"/>
          <c:showBubbleSize val="0"/>
        </c:dLbls>
        <c:smooth val="0"/>
        <c:axId val="518810896"/>
        <c:axId val="518812208"/>
      </c:lineChart>
      <c:dateAx>
        <c:axId val="518810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812208"/>
        <c:crosses val="autoZero"/>
        <c:auto val="1"/>
        <c:lblOffset val="100"/>
        <c:baseTimeUnit val="days"/>
      </c:dateAx>
      <c:valAx>
        <c:axId val="518812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810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C30FD-D20C-453C-91A8-C6D802FC790E}"/>
              </a:ext>
            </a:extLst>
          </p:cNvPr>
          <p:cNvSpPr>
            <a:spLocks noGrp="1"/>
          </p:cNvSpPr>
          <p:nvPr>
            <p:ph type="ctrTitle"/>
          </p:nvPr>
        </p:nvSpPr>
        <p:spPr/>
        <p:txBody>
          <a:bodyPr/>
          <a:lstStyle/>
          <a:p>
            <a:r>
              <a:rPr lang="en-US"/>
              <a:t>My Dashboard</a:t>
            </a:r>
          </a:p>
        </p:txBody>
      </p:sp>
      <p:sp>
        <p:nvSpPr>
          <p:cNvPr id="3" name="Subtitle 2">
            <a:extLst>
              <a:ext uri="{FF2B5EF4-FFF2-40B4-BE49-F238E27FC236}">
                <a16:creationId xmlns:a16="http://schemas.microsoft.com/office/drawing/2014/main" id="{61EEC5E8-E0C7-4BAC-8E3B-5068C33E03B2}"/>
              </a:ext>
            </a:extLst>
          </p:cNvPr>
          <p:cNvSpPr>
            <a:spLocks noGrp="1"/>
          </p:cNvSpPr>
          <p:nvPr>
            <p:ph type="subTitle" idx="1"/>
          </p:nvPr>
        </p:nvSpPr>
        <p:spPr/>
        <p:txBody>
          <a:bodyPr/>
          <a:lstStyle/>
          <a:p>
            <a:r>
              <a:rPr lang="en-US"/>
              <a:t>Brandbomb Creatives</a:t>
            </a:r>
          </a:p>
        </p:txBody>
      </p:sp>
    </p:spTree>
    <p:extLst>
      <p:ext uri="{BB962C8B-B14F-4D97-AF65-F5344CB8AC3E}">
        <p14:creationId xmlns:p14="http://schemas.microsoft.com/office/powerpoint/2010/main" val="2366662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7C77B-FF5E-4836-ACFD-2FA9889F3E55}"/>
              </a:ext>
            </a:extLst>
          </p:cNvPr>
          <p:cNvSpPr>
            <a:spLocks noGrp="1"/>
          </p:cNvSpPr>
          <p:nvPr>
            <p:ph type="title"/>
          </p:nvPr>
        </p:nvSpPr>
        <p:spPr/>
        <p:txBody>
          <a:bodyPr/>
          <a:lstStyle/>
          <a:p>
            <a:r>
              <a:rPr lang="en-US"/>
              <a:t>Facebook Fans Total | TGP The Generics Pharmacy</a:t>
            </a:r>
          </a:p>
        </p:txBody>
      </p:sp>
      <p:graphicFrame>
        <p:nvGraphicFramePr>
          <p:cNvPr id="6" name="Chart Placeholder 5">
            <a:extLst>
              <a:ext uri="{FF2B5EF4-FFF2-40B4-BE49-F238E27FC236}">
                <a16:creationId xmlns:a16="http://schemas.microsoft.com/office/drawing/2014/main" id="{EBC9E45E-A177-4C03-8F1B-054F673BA705}"/>
              </a:ext>
            </a:extLst>
          </p:cNvPr>
          <p:cNvGraphicFramePr>
            <a:graphicFrameLocks noGrp="1"/>
          </p:cNvGraphicFramePr>
          <p:nvPr>
            <p:ph type="chart" sz="quarter" idx="13"/>
            <p:extLst>
              <p:ext uri="{D42A27DB-BD31-4B8C-83A1-F6EECF244321}">
                <p14:modId xmlns:p14="http://schemas.microsoft.com/office/powerpoint/2010/main" val="35661021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03D35C-EE45-43B0-8B02-D0C83EADAB5C}"/>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56237094-E8F7-43A2-8AB1-D9F276D41F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11261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98217-FEC8-4A73-9128-99A0A824F617}"/>
              </a:ext>
            </a:extLst>
          </p:cNvPr>
          <p:cNvSpPr>
            <a:spLocks noGrp="1"/>
          </p:cNvSpPr>
          <p:nvPr>
            <p:ph type="title"/>
          </p:nvPr>
        </p:nvSpPr>
        <p:spPr/>
        <p:txBody>
          <a:bodyPr/>
          <a:lstStyle/>
          <a:p>
            <a:r>
              <a:rPr lang="en-US"/>
              <a:t>Facebook Reactions Distribution | TGP The Generics Pharmacy</a:t>
            </a:r>
          </a:p>
        </p:txBody>
      </p:sp>
      <p:graphicFrame>
        <p:nvGraphicFramePr>
          <p:cNvPr id="6" name="Chart Placeholder 5">
            <a:extLst>
              <a:ext uri="{FF2B5EF4-FFF2-40B4-BE49-F238E27FC236}">
                <a16:creationId xmlns:a16="http://schemas.microsoft.com/office/drawing/2014/main" id="{AAACAAEA-9C4F-4747-BDD1-DE916573FC67}"/>
              </a:ext>
            </a:extLst>
          </p:cNvPr>
          <p:cNvGraphicFramePr>
            <a:graphicFrameLocks noGrp="1"/>
          </p:cNvGraphicFramePr>
          <p:nvPr>
            <p:ph type="chart" sz="quarter" idx="13"/>
            <p:extLst>
              <p:ext uri="{D42A27DB-BD31-4B8C-83A1-F6EECF244321}">
                <p14:modId xmlns:p14="http://schemas.microsoft.com/office/powerpoint/2010/main" val="8882880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6962F8-8D62-4CC8-8407-BB0F3A715E06}"/>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2F786A14-0079-4D7F-B4B2-05A5CE554F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11214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E9E93-3F48-4BD9-9976-92833967DE77}"/>
              </a:ext>
            </a:extLst>
          </p:cNvPr>
          <p:cNvSpPr>
            <a:spLocks noGrp="1"/>
          </p:cNvSpPr>
          <p:nvPr>
            <p:ph type="title"/>
          </p:nvPr>
        </p:nvSpPr>
        <p:spPr/>
        <p:txBody>
          <a:bodyPr/>
          <a:lstStyle/>
          <a:p>
            <a:r>
              <a:rPr lang="en-US"/>
              <a:t>Facebook Impressions | TGP The Generics Pharmacy</a:t>
            </a:r>
          </a:p>
        </p:txBody>
      </p:sp>
      <p:graphicFrame>
        <p:nvGraphicFramePr>
          <p:cNvPr id="6" name="Chart Placeholder 5">
            <a:extLst>
              <a:ext uri="{FF2B5EF4-FFF2-40B4-BE49-F238E27FC236}">
                <a16:creationId xmlns:a16="http://schemas.microsoft.com/office/drawing/2014/main" id="{BB69AE98-1730-4DAA-A6D9-16BC5C7704D9}"/>
              </a:ext>
            </a:extLst>
          </p:cNvPr>
          <p:cNvGraphicFramePr>
            <a:graphicFrameLocks noGrp="1"/>
          </p:cNvGraphicFramePr>
          <p:nvPr>
            <p:ph type="chart" sz="quarter" idx="13"/>
            <p:extLst>
              <p:ext uri="{D42A27DB-BD31-4B8C-83A1-F6EECF244321}">
                <p14:modId xmlns:p14="http://schemas.microsoft.com/office/powerpoint/2010/main" val="23284981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EE7FAB-BD8B-43AB-8EF9-98CD0763C0D3}"/>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D269B2AD-0EF4-428D-A7F8-825ED6E284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58087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76317-CCB3-49AC-9973-0AE43E405B39}"/>
              </a:ext>
            </a:extLst>
          </p:cNvPr>
          <p:cNvSpPr>
            <a:spLocks noGrp="1"/>
          </p:cNvSpPr>
          <p:nvPr>
            <p:ph type="title"/>
          </p:nvPr>
        </p:nvSpPr>
        <p:spPr/>
        <p:txBody>
          <a:bodyPr/>
          <a:lstStyle/>
          <a:p>
            <a:r>
              <a:rPr lang="en-US"/>
              <a:t>Facebook Reach | TGP The Generics Pharmacy</a:t>
            </a:r>
          </a:p>
        </p:txBody>
      </p:sp>
      <p:graphicFrame>
        <p:nvGraphicFramePr>
          <p:cNvPr id="6" name="Chart Placeholder 5">
            <a:extLst>
              <a:ext uri="{FF2B5EF4-FFF2-40B4-BE49-F238E27FC236}">
                <a16:creationId xmlns:a16="http://schemas.microsoft.com/office/drawing/2014/main" id="{22C7A00A-86EE-442E-961F-8C217201744D}"/>
              </a:ext>
            </a:extLst>
          </p:cNvPr>
          <p:cNvGraphicFramePr>
            <a:graphicFrameLocks noGrp="1"/>
          </p:cNvGraphicFramePr>
          <p:nvPr>
            <p:ph type="chart" sz="quarter" idx="13"/>
            <p:extLst>
              <p:ext uri="{D42A27DB-BD31-4B8C-83A1-F6EECF244321}">
                <p14:modId xmlns:p14="http://schemas.microsoft.com/office/powerpoint/2010/main" val="4403605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B76D99-3BFD-4D59-B7D6-FF98BBE7314C}"/>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7584AF06-75C7-43F0-A275-E99B6295CA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6186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9BB6A-13DB-4494-A3CC-ECBB38107E1C}"/>
              </a:ext>
            </a:extLst>
          </p:cNvPr>
          <p:cNvSpPr>
            <a:spLocks noGrp="1"/>
          </p:cNvSpPr>
          <p:nvPr>
            <p:ph type="title"/>
          </p:nvPr>
        </p:nvSpPr>
        <p:spPr/>
        <p:txBody>
          <a:bodyPr/>
          <a:lstStyle/>
          <a:p>
            <a:r>
              <a:rPr lang="en-US"/>
              <a:t>Facebook Engaged Users | TGP The Generics Pharmacy</a:t>
            </a:r>
          </a:p>
        </p:txBody>
      </p:sp>
      <p:graphicFrame>
        <p:nvGraphicFramePr>
          <p:cNvPr id="6" name="Chart Placeholder 5">
            <a:extLst>
              <a:ext uri="{FF2B5EF4-FFF2-40B4-BE49-F238E27FC236}">
                <a16:creationId xmlns:a16="http://schemas.microsoft.com/office/drawing/2014/main" id="{44621CCF-D0FB-4837-BB77-EBFD298DAC29}"/>
              </a:ext>
            </a:extLst>
          </p:cNvPr>
          <p:cNvGraphicFramePr>
            <a:graphicFrameLocks noGrp="1"/>
          </p:cNvGraphicFramePr>
          <p:nvPr>
            <p:ph type="chart" sz="quarter" idx="13"/>
            <p:extLst>
              <p:ext uri="{D42A27DB-BD31-4B8C-83A1-F6EECF244321}">
                <p14:modId xmlns:p14="http://schemas.microsoft.com/office/powerpoint/2010/main" val="17472833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B40563-448F-4C65-8AC3-C2492E399765}"/>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E9330882-5C78-40EE-B4D6-3BB01CFA67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8171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0FC28-815E-487A-8EDB-66456EFAEFC7}"/>
              </a:ext>
            </a:extLst>
          </p:cNvPr>
          <p:cNvSpPr>
            <a:spLocks noGrp="1"/>
          </p:cNvSpPr>
          <p:nvPr>
            <p:ph type="title"/>
          </p:nvPr>
        </p:nvSpPr>
        <p:spPr/>
        <p:txBody>
          <a:bodyPr/>
          <a:lstStyle/>
          <a:p>
            <a:r>
              <a:rPr lang="en-US"/>
              <a:t>Facebook Reach Type Distribution (last 28 days) | TGP The Generics Pharmacy</a:t>
            </a:r>
          </a:p>
        </p:txBody>
      </p:sp>
      <p:graphicFrame>
        <p:nvGraphicFramePr>
          <p:cNvPr id="6" name="Chart Placeholder 5">
            <a:extLst>
              <a:ext uri="{FF2B5EF4-FFF2-40B4-BE49-F238E27FC236}">
                <a16:creationId xmlns:a16="http://schemas.microsoft.com/office/drawing/2014/main" id="{17F20288-78E6-4ADC-BEBB-7F7AC2DF10C8}"/>
              </a:ext>
            </a:extLst>
          </p:cNvPr>
          <p:cNvGraphicFramePr>
            <a:graphicFrameLocks noGrp="1"/>
          </p:cNvGraphicFramePr>
          <p:nvPr>
            <p:ph type="chart" sz="quarter" idx="13"/>
            <p:extLst>
              <p:ext uri="{D42A27DB-BD31-4B8C-83A1-F6EECF244321}">
                <p14:modId xmlns:p14="http://schemas.microsoft.com/office/powerpoint/2010/main" val="30599688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E3945C-E2EA-4E68-A8B9-B032F0692DCC}"/>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B51E3AD0-CC28-4FB4-9207-A596692EF0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40568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9DDD4-4931-499E-924A-EBEC622B9AF4}"/>
              </a:ext>
            </a:extLst>
          </p:cNvPr>
          <p:cNvSpPr>
            <a:spLocks noGrp="1"/>
          </p:cNvSpPr>
          <p:nvPr>
            <p:ph type="title"/>
          </p:nvPr>
        </p:nvSpPr>
        <p:spPr/>
        <p:txBody>
          <a:bodyPr/>
          <a:lstStyle/>
          <a:p>
            <a:r>
              <a:rPr lang="en-US"/>
              <a:t>Facebook Fan Demographics | TGP The Generics Pharmacy</a:t>
            </a:r>
          </a:p>
        </p:txBody>
      </p:sp>
      <p:graphicFrame>
        <p:nvGraphicFramePr>
          <p:cNvPr id="6" name="Chart Placeholder 5">
            <a:extLst>
              <a:ext uri="{FF2B5EF4-FFF2-40B4-BE49-F238E27FC236}">
                <a16:creationId xmlns:a16="http://schemas.microsoft.com/office/drawing/2014/main" id="{04842BBC-BA7E-4452-BC0C-7F44BCE76D7E}"/>
              </a:ext>
            </a:extLst>
          </p:cNvPr>
          <p:cNvGraphicFramePr>
            <a:graphicFrameLocks noGrp="1"/>
          </p:cNvGraphicFramePr>
          <p:nvPr>
            <p:ph type="chart" sz="quarter" idx="13"/>
            <p:extLst>
              <p:ext uri="{D42A27DB-BD31-4B8C-83A1-F6EECF244321}">
                <p14:modId xmlns:p14="http://schemas.microsoft.com/office/powerpoint/2010/main" val="25855268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0DDF7C-340C-45C1-88CA-1D56C565BF26}"/>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49E34F69-B0A0-411E-A5C9-CA14EC4CE5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48150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402E0-97D7-4ABA-AD91-FC949EC56DDE}"/>
              </a:ext>
            </a:extLst>
          </p:cNvPr>
          <p:cNvSpPr>
            <a:spLocks noGrp="1"/>
          </p:cNvSpPr>
          <p:nvPr>
            <p:ph type="title"/>
          </p:nvPr>
        </p:nvSpPr>
        <p:spPr/>
        <p:txBody>
          <a:bodyPr/>
          <a:lstStyle/>
          <a:p>
            <a:r>
              <a:rPr lang="en-US"/>
              <a:t>Facebook Key Metrics Table | TGP The Generics Pharmacy</a:t>
            </a:r>
          </a:p>
        </p:txBody>
      </p:sp>
      <p:graphicFrame>
        <p:nvGraphicFramePr>
          <p:cNvPr id="5" name="Table Placeholder 4">
            <a:extLst>
              <a:ext uri="{FF2B5EF4-FFF2-40B4-BE49-F238E27FC236}">
                <a16:creationId xmlns:a16="http://schemas.microsoft.com/office/drawing/2014/main" id="{57A6CC1A-0741-42EF-B050-0C7CF710537C}"/>
              </a:ext>
            </a:extLst>
          </p:cNvPr>
          <p:cNvGraphicFramePr>
            <a:graphicFrameLocks noGrp="1"/>
          </p:cNvGraphicFramePr>
          <p:nvPr>
            <p:ph type="tbl" sz="quarter" idx="13"/>
            <p:extLst>
              <p:ext uri="{D42A27DB-BD31-4B8C-83A1-F6EECF244321}">
                <p14:modId xmlns:p14="http://schemas.microsoft.com/office/powerpoint/2010/main" val="3585816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28347845"/>
                    </a:ext>
                  </a:extLst>
                </a:gridCol>
                <a:gridCol w="740664">
                  <a:extLst>
                    <a:ext uri="{9D8B030D-6E8A-4147-A177-3AD203B41FA5}">
                      <a16:colId xmlns:a16="http://schemas.microsoft.com/office/drawing/2014/main" val="1622208097"/>
                    </a:ext>
                  </a:extLst>
                </a:gridCol>
                <a:gridCol w="740664">
                  <a:extLst>
                    <a:ext uri="{9D8B030D-6E8A-4147-A177-3AD203B41FA5}">
                      <a16:colId xmlns:a16="http://schemas.microsoft.com/office/drawing/2014/main" val="668834373"/>
                    </a:ext>
                  </a:extLst>
                </a:gridCol>
                <a:gridCol w="740664">
                  <a:extLst>
                    <a:ext uri="{9D8B030D-6E8A-4147-A177-3AD203B41FA5}">
                      <a16:colId xmlns:a16="http://schemas.microsoft.com/office/drawing/2014/main" val="3968283385"/>
                    </a:ext>
                  </a:extLst>
                </a:gridCol>
                <a:gridCol w="740664">
                  <a:extLst>
                    <a:ext uri="{9D8B030D-6E8A-4147-A177-3AD203B41FA5}">
                      <a16:colId xmlns:a16="http://schemas.microsoft.com/office/drawing/2014/main" val="2061375918"/>
                    </a:ext>
                  </a:extLst>
                </a:gridCol>
                <a:gridCol w="740664">
                  <a:extLst>
                    <a:ext uri="{9D8B030D-6E8A-4147-A177-3AD203B41FA5}">
                      <a16:colId xmlns:a16="http://schemas.microsoft.com/office/drawing/2014/main" val="3857454196"/>
                    </a:ext>
                  </a:extLst>
                </a:gridCol>
                <a:gridCol w="740664">
                  <a:extLst>
                    <a:ext uri="{9D8B030D-6E8A-4147-A177-3AD203B41FA5}">
                      <a16:colId xmlns:a16="http://schemas.microsoft.com/office/drawing/2014/main" val="1116062087"/>
                    </a:ext>
                  </a:extLst>
                </a:gridCol>
                <a:gridCol w="740664">
                  <a:extLst>
                    <a:ext uri="{9D8B030D-6E8A-4147-A177-3AD203B41FA5}">
                      <a16:colId xmlns:a16="http://schemas.microsoft.com/office/drawing/2014/main" val="4092431425"/>
                    </a:ext>
                  </a:extLst>
                </a:gridCol>
                <a:gridCol w="740664">
                  <a:extLst>
                    <a:ext uri="{9D8B030D-6E8A-4147-A177-3AD203B41FA5}">
                      <a16:colId xmlns:a16="http://schemas.microsoft.com/office/drawing/2014/main" val="1518740282"/>
                    </a:ext>
                  </a:extLst>
                </a:gridCol>
                <a:gridCol w="740664">
                  <a:extLst>
                    <a:ext uri="{9D8B030D-6E8A-4147-A177-3AD203B41FA5}">
                      <a16:colId xmlns:a16="http://schemas.microsoft.com/office/drawing/2014/main" val="325243984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6028208"/>
                  </a:ext>
                </a:extLst>
              </a:tr>
              <a:tr h="370840">
                <a:tc>
                  <a:txBody>
                    <a:bodyPr/>
                    <a:lstStyle/>
                    <a:p>
                      <a:r>
                        <a:rPr lang="en-US" sz="1000"/>
                        <a:t>TGP The Generics Pharmacy TGP The Generics Pharmacy</a:t>
                      </a:r>
                    </a:p>
                  </a:txBody>
                  <a:tcPr/>
                </a:tc>
                <a:tc>
                  <a:txBody>
                    <a:bodyPr/>
                    <a:lstStyle/>
                    <a:p>
                      <a:r>
                        <a:rPr lang="en-US" sz="1000"/>
                        <a:t>203876</a:t>
                      </a:r>
                    </a:p>
                  </a:txBody>
                  <a:tcPr/>
                </a:tc>
                <a:tc>
                  <a:txBody>
                    <a:bodyPr/>
                    <a:lstStyle/>
                    <a:p>
                      <a:r>
                        <a:rPr lang="en-US" sz="1000"/>
                        <a:t>22780</a:t>
                      </a:r>
                    </a:p>
                  </a:txBody>
                  <a:tcPr/>
                </a:tc>
                <a:tc>
                  <a:txBody>
                    <a:bodyPr/>
                    <a:lstStyle/>
                    <a:p>
                      <a:r>
                        <a:rPr lang="en-US" sz="1000"/>
                        <a:t>37</a:t>
                      </a:r>
                    </a:p>
                  </a:txBody>
                  <a:tcPr/>
                </a:tc>
                <a:tc>
                  <a:txBody>
                    <a:bodyPr/>
                    <a:lstStyle/>
                    <a:p>
                      <a:r>
                        <a:rPr lang="en-US" sz="1000"/>
                        <a:t>25572</a:t>
                      </a:r>
                    </a:p>
                  </a:txBody>
                  <a:tcPr/>
                </a:tc>
                <a:tc>
                  <a:txBody>
                    <a:bodyPr/>
                    <a:lstStyle/>
                    <a:p>
                      <a:r>
                        <a:rPr lang="en-US" sz="1000"/>
                        <a:t>556</a:t>
                      </a:r>
                    </a:p>
                  </a:txBody>
                  <a:tcPr/>
                </a:tc>
                <a:tc>
                  <a:txBody>
                    <a:bodyPr/>
                    <a:lstStyle/>
                    <a:p>
                      <a:r>
                        <a:rPr lang="en-US" sz="1000"/>
                        <a:t>1701</a:t>
                      </a:r>
                    </a:p>
                  </a:txBody>
                  <a:tcPr/>
                </a:tc>
                <a:tc>
                  <a:txBody>
                    <a:bodyPr/>
                    <a:lstStyle/>
                    <a:p>
                      <a:r>
                        <a:rPr lang="en-US" sz="1000"/>
                        <a:t>0</a:t>
                      </a:r>
                    </a:p>
                  </a:txBody>
                  <a:tcPr/>
                </a:tc>
                <a:tc>
                  <a:txBody>
                    <a:bodyPr/>
                    <a:lstStyle/>
                    <a:p>
                      <a:r>
                        <a:rPr lang="en-US" sz="1000"/>
                        <a:t>0.3907 %</a:t>
                      </a:r>
                    </a:p>
                  </a:txBody>
                  <a:tcPr/>
                </a:tc>
                <a:tc>
                  <a:txBody>
                    <a:bodyPr/>
                    <a:lstStyle/>
                    <a:p>
                      <a:r>
                        <a:rPr lang="en-US" sz="1000"/>
                        <a:t>0.0 %</a:t>
                      </a:r>
                    </a:p>
                  </a:txBody>
                  <a:tcPr/>
                </a:tc>
                <a:extLst>
                  <a:ext uri="{0D108BD9-81ED-4DB2-BD59-A6C34878D82A}">
                    <a16:rowId xmlns:a16="http://schemas.microsoft.com/office/drawing/2014/main" val="3993407619"/>
                  </a:ext>
                </a:extLst>
              </a:tr>
            </a:tbl>
          </a:graphicData>
        </a:graphic>
      </p:graphicFrame>
      <p:sp>
        <p:nvSpPr>
          <p:cNvPr id="4" name="Text Placeholder 3">
            <a:extLst>
              <a:ext uri="{FF2B5EF4-FFF2-40B4-BE49-F238E27FC236}">
                <a16:creationId xmlns:a16="http://schemas.microsoft.com/office/drawing/2014/main" id="{0ECF2BBB-D155-4B8E-B502-F95F12672338}"/>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7296819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21804-01DA-4AAD-85C7-C4B77F1CE07D}"/>
              </a:ext>
            </a:extLst>
          </p:cNvPr>
          <p:cNvSpPr>
            <a:spLocks noGrp="1"/>
          </p:cNvSpPr>
          <p:nvPr>
            <p:ph type="title"/>
          </p:nvPr>
        </p:nvSpPr>
        <p:spPr/>
        <p:txBody>
          <a:bodyPr/>
          <a:lstStyle/>
          <a:p>
            <a:r>
              <a:rPr lang="en-US"/>
              <a:t>Facebook Fans Total | TGP The Generics Pharmacy</a:t>
            </a:r>
          </a:p>
        </p:txBody>
      </p:sp>
      <p:graphicFrame>
        <p:nvGraphicFramePr>
          <p:cNvPr id="6" name="Chart Placeholder 5">
            <a:extLst>
              <a:ext uri="{FF2B5EF4-FFF2-40B4-BE49-F238E27FC236}">
                <a16:creationId xmlns:a16="http://schemas.microsoft.com/office/drawing/2014/main" id="{88E4C52F-585E-47F3-B3E7-34C35B2DE08F}"/>
              </a:ext>
            </a:extLst>
          </p:cNvPr>
          <p:cNvGraphicFramePr>
            <a:graphicFrameLocks noGrp="1"/>
          </p:cNvGraphicFramePr>
          <p:nvPr>
            <p:ph type="chart" sz="quarter" idx="13"/>
            <p:extLst>
              <p:ext uri="{D42A27DB-BD31-4B8C-83A1-F6EECF244321}">
                <p14:modId xmlns:p14="http://schemas.microsoft.com/office/powerpoint/2010/main" val="28491159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2B7D18-77EC-451A-B4A8-A7D43B1E41F8}"/>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C3286CB6-E4F6-4D8E-9EE0-5A4C5CF112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8364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3D4-F548-4BD0-9B19-83E8F343FCE6}"/>
              </a:ext>
            </a:extLst>
          </p:cNvPr>
          <p:cNvSpPr>
            <a:spLocks noGrp="1"/>
          </p:cNvSpPr>
          <p:nvPr>
            <p:ph type="title"/>
          </p:nvPr>
        </p:nvSpPr>
        <p:spPr/>
        <p:txBody>
          <a:bodyPr/>
          <a:lstStyle/>
          <a:p>
            <a:r>
              <a:rPr lang="en-US"/>
              <a:t>Facebook Post Type Distribution Per Profile | TGP The Generics Pharmacy</a:t>
            </a:r>
          </a:p>
        </p:txBody>
      </p:sp>
      <p:graphicFrame>
        <p:nvGraphicFramePr>
          <p:cNvPr id="6" name="Chart Placeholder 5">
            <a:extLst>
              <a:ext uri="{FF2B5EF4-FFF2-40B4-BE49-F238E27FC236}">
                <a16:creationId xmlns:a16="http://schemas.microsoft.com/office/drawing/2014/main" id="{3F2364FE-11C8-42D0-B048-C09640DCCF2C}"/>
              </a:ext>
            </a:extLst>
          </p:cNvPr>
          <p:cNvGraphicFramePr>
            <a:graphicFrameLocks noGrp="1"/>
          </p:cNvGraphicFramePr>
          <p:nvPr>
            <p:ph type="chart" sz="quarter" idx="13"/>
            <p:extLst>
              <p:ext uri="{D42A27DB-BD31-4B8C-83A1-F6EECF244321}">
                <p14:modId xmlns:p14="http://schemas.microsoft.com/office/powerpoint/2010/main" val="35425576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8DB1D7-679A-407D-B881-81A48793B6B9}"/>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9915DB18-D034-464D-9312-F9FEDADA03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4013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656AE-83A0-4914-83C9-E64FEBD61851}"/>
              </a:ext>
            </a:extLst>
          </p:cNvPr>
          <p:cNvSpPr>
            <a:spLocks noGrp="1"/>
          </p:cNvSpPr>
          <p:nvPr>
            <p:ph type="title"/>
          </p:nvPr>
        </p:nvSpPr>
        <p:spPr/>
        <p:txBody>
          <a:bodyPr/>
          <a:lstStyle/>
          <a:p>
            <a:r>
              <a:rPr lang="en-US"/>
              <a:t>Facebook Interaction Rate | TGP The Generics Pharmacy</a:t>
            </a:r>
          </a:p>
        </p:txBody>
      </p:sp>
      <p:graphicFrame>
        <p:nvGraphicFramePr>
          <p:cNvPr id="6" name="Chart Placeholder 5">
            <a:extLst>
              <a:ext uri="{FF2B5EF4-FFF2-40B4-BE49-F238E27FC236}">
                <a16:creationId xmlns:a16="http://schemas.microsoft.com/office/drawing/2014/main" id="{BB24923B-FEC5-49DB-A462-4870BBC88C4D}"/>
              </a:ext>
            </a:extLst>
          </p:cNvPr>
          <p:cNvGraphicFramePr>
            <a:graphicFrameLocks noGrp="1"/>
          </p:cNvGraphicFramePr>
          <p:nvPr>
            <p:ph type="chart" sz="quarter" idx="13"/>
            <p:extLst>
              <p:ext uri="{D42A27DB-BD31-4B8C-83A1-F6EECF244321}">
                <p14:modId xmlns:p14="http://schemas.microsoft.com/office/powerpoint/2010/main" val="36424927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1F355A-783B-4FC9-A3AD-879CE1AD1883}"/>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A7006A75-4DE1-4FBF-8C1C-BE4EBE8368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39729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F07CE-A705-44EB-B20D-313200FA7EAA}"/>
              </a:ext>
            </a:extLst>
          </p:cNvPr>
          <p:cNvSpPr>
            <a:spLocks noGrp="1"/>
          </p:cNvSpPr>
          <p:nvPr>
            <p:ph type="title"/>
          </p:nvPr>
        </p:nvSpPr>
        <p:spPr/>
        <p:txBody>
          <a:bodyPr/>
          <a:lstStyle/>
          <a:p>
            <a:r>
              <a:rPr lang="en-US"/>
              <a:t>Facebook Interactions Distribution | TGP The Generics Pharmacy</a:t>
            </a:r>
          </a:p>
        </p:txBody>
      </p:sp>
      <p:graphicFrame>
        <p:nvGraphicFramePr>
          <p:cNvPr id="6" name="Chart Placeholder 5">
            <a:extLst>
              <a:ext uri="{FF2B5EF4-FFF2-40B4-BE49-F238E27FC236}">
                <a16:creationId xmlns:a16="http://schemas.microsoft.com/office/drawing/2014/main" id="{C0C0222C-2F7D-4AE8-A31E-F071F17488AB}"/>
              </a:ext>
            </a:extLst>
          </p:cNvPr>
          <p:cNvGraphicFramePr>
            <a:graphicFrameLocks noGrp="1"/>
          </p:cNvGraphicFramePr>
          <p:nvPr>
            <p:ph type="chart" sz="quarter" idx="13"/>
            <p:extLst>
              <p:ext uri="{D42A27DB-BD31-4B8C-83A1-F6EECF244321}">
                <p14:modId xmlns:p14="http://schemas.microsoft.com/office/powerpoint/2010/main" val="36865976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34350C-1C18-413F-A1DF-74F961BD4393}"/>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CFA34CD3-6B18-49AF-AD56-2D5C53956C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81547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16353-D2E5-49E6-BBD6-0F34E70D2EC6}"/>
              </a:ext>
            </a:extLst>
          </p:cNvPr>
          <p:cNvSpPr>
            <a:spLocks noGrp="1"/>
          </p:cNvSpPr>
          <p:nvPr>
            <p:ph type="title"/>
          </p:nvPr>
        </p:nvSpPr>
        <p:spPr/>
        <p:txBody>
          <a:bodyPr/>
          <a:lstStyle/>
          <a:p>
            <a:r>
              <a:rPr lang="en-US"/>
              <a:t>Facebook Own Posts Table  | TGP The Generics Pharmacy - 1 of 15</a:t>
            </a:r>
          </a:p>
        </p:txBody>
      </p:sp>
      <p:graphicFrame>
        <p:nvGraphicFramePr>
          <p:cNvPr id="5" name="Table Placeholder 4">
            <a:extLst>
              <a:ext uri="{FF2B5EF4-FFF2-40B4-BE49-F238E27FC236}">
                <a16:creationId xmlns:a16="http://schemas.microsoft.com/office/drawing/2014/main" id="{02FD80F2-7AFF-42EB-938A-D0E535DCA70F}"/>
              </a:ext>
            </a:extLst>
          </p:cNvPr>
          <p:cNvGraphicFramePr>
            <a:graphicFrameLocks noGrp="1"/>
          </p:cNvGraphicFramePr>
          <p:nvPr>
            <p:ph type="tbl" sz="quarter" idx="13"/>
            <p:extLst>
              <p:ext uri="{D42A27DB-BD31-4B8C-83A1-F6EECF244321}">
                <p14:modId xmlns:p14="http://schemas.microsoft.com/office/powerpoint/2010/main" val="973620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61121398"/>
                    </a:ext>
                  </a:extLst>
                </a:gridCol>
                <a:gridCol w="370332">
                  <a:extLst>
                    <a:ext uri="{9D8B030D-6E8A-4147-A177-3AD203B41FA5}">
                      <a16:colId xmlns:a16="http://schemas.microsoft.com/office/drawing/2014/main" val="3245586152"/>
                    </a:ext>
                  </a:extLst>
                </a:gridCol>
                <a:gridCol w="370332">
                  <a:extLst>
                    <a:ext uri="{9D8B030D-6E8A-4147-A177-3AD203B41FA5}">
                      <a16:colId xmlns:a16="http://schemas.microsoft.com/office/drawing/2014/main" val="3722850149"/>
                    </a:ext>
                  </a:extLst>
                </a:gridCol>
                <a:gridCol w="370332">
                  <a:extLst>
                    <a:ext uri="{9D8B030D-6E8A-4147-A177-3AD203B41FA5}">
                      <a16:colId xmlns:a16="http://schemas.microsoft.com/office/drawing/2014/main" val="881959351"/>
                    </a:ext>
                  </a:extLst>
                </a:gridCol>
                <a:gridCol w="329184">
                  <a:extLst>
                    <a:ext uri="{9D8B030D-6E8A-4147-A177-3AD203B41FA5}">
                      <a16:colId xmlns:a16="http://schemas.microsoft.com/office/drawing/2014/main" val="3409577514"/>
                    </a:ext>
                  </a:extLst>
                </a:gridCol>
                <a:gridCol w="329184">
                  <a:extLst>
                    <a:ext uri="{9D8B030D-6E8A-4147-A177-3AD203B41FA5}">
                      <a16:colId xmlns:a16="http://schemas.microsoft.com/office/drawing/2014/main" val="508546033"/>
                    </a:ext>
                  </a:extLst>
                </a:gridCol>
                <a:gridCol w="329184">
                  <a:extLst>
                    <a:ext uri="{9D8B030D-6E8A-4147-A177-3AD203B41FA5}">
                      <a16:colId xmlns:a16="http://schemas.microsoft.com/office/drawing/2014/main" val="1099593450"/>
                    </a:ext>
                  </a:extLst>
                </a:gridCol>
                <a:gridCol w="329184">
                  <a:extLst>
                    <a:ext uri="{9D8B030D-6E8A-4147-A177-3AD203B41FA5}">
                      <a16:colId xmlns:a16="http://schemas.microsoft.com/office/drawing/2014/main" val="3166054626"/>
                    </a:ext>
                  </a:extLst>
                </a:gridCol>
                <a:gridCol w="329184">
                  <a:extLst>
                    <a:ext uri="{9D8B030D-6E8A-4147-A177-3AD203B41FA5}">
                      <a16:colId xmlns:a16="http://schemas.microsoft.com/office/drawing/2014/main" val="3984511627"/>
                    </a:ext>
                  </a:extLst>
                </a:gridCol>
                <a:gridCol w="329184">
                  <a:extLst>
                    <a:ext uri="{9D8B030D-6E8A-4147-A177-3AD203B41FA5}">
                      <a16:colId xmlns:a16="http://schemas.microsoft.com/office/drawing/2014/main" val="2133553168"/>
                    </a:ext>
                  </a:extLst>
                </a:gridCol>
                <a:gridCol w="329184">
                  <a:extLst>
                    <a:ext uri="{9D8B030D-6E8A-4147-A177-3AD203B41FA5}">
                      <a16:colId xmlns:a16="http://schemas.microsoft.com/office/drawing/2014/main" val="388789792"/>
                    </a:ext>
                  </a:extLst>
                </a:gridCol>
                <a:gridCol w="329184">
                  <a:extLst>
                    <a:ext uri="{9D8B030D-6E8A-4147-A177-3AD203B41FA5}">
                      <a16:colId xmlns:a16="http://schemas.microsoft.com/office/drawing/2014/main" val="1260355145"/>
                    </a:ext>
                  </a:extLst>
                </a:gridCol>
                <a:gridCol w="329184">
                  <a:extLst>
                    <a:ext uri="{9D8B030D-6E8A-4147-A177-3AD203B41FA5}">
                      <a16:colId xmlns:a16="http://schemas.microsoft.com/office/drawing/2014/main" val="2921784183"/>
                    </a:ext>
                  </a:extLst>
                </a:gridCol>
                <a:gridCol w="370332">
                  <a:extLst>
                    <a:ext uri="{9D8B030D-6E8A-4147-A177-3AD203B41FA5}">
                      <a16:colId xmlns:a16="http://schemas.microsoft.com/office/drawing/2014/main" val="2728932732"/>
                    </a:ext>
                  </a:extLst>
                </a:gridCol>
                <a:gridCol w="370332">
                  <a:extLst>
                    <a:ext uri="{9D8B030D-6E8A-4147-A177-3AD203B41FA5}">
                      <a16:colId xmlns:a16="http://schemas.microsoft.com/office/drawing/2014/main" val="3560898261"/>
                    </a:ext>
                  </a:extLst>
                </a:gridCol>
                <a:gridCol w="329184">
                  <a:extLst>
                    <a:ext uri="{9D8B030D-6E8A-4147-A177-3AD203B41FA5}">
                      <a16:colId xmlns:a16="http://schemas.microsoft.com/office/drawing/2014/main" val="3060870911"/>
                    </a:ext>
                  </a:extLst>
                </a:gridCol>
                <a:gridCol w="329184">
                  <a:extLst>
                    <a:ext uri="{9D8B030D-6E8A-4147-A177-3AD203B41FA5}">
                      <a16:colId xmlns:a16="http://schemas.microsoft.com/office/drawing/2014/main" val="2835006164"/>
                    </a:ext>
                  </a:extLst>
                </a:gridCol>
                <a:gridCol w="370332">
                  <a:extLst>
                    <a:ext uri="{9D8B030D-6E8A-4147-A177-3AD203B41FA5}">
                      <a16:colId xmlns:a16="http://schemas.microsoft.com/office/drawing/2014/main" val="1975570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19797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- 2018-09-29 17:37:15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72431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- 2018-09-28 10:00:01 </a:t>
                      </a:r>
                      <a:r>
                        <a:rPr kumimoji="0" lang="en-US" sz="1000" b="0" i="0" u="none" strike="noStrike" kern="1200" cap="none" spc="0" normalizeH="0" baseline="0" noProof="0">
                          <a:ln>
                            <a:noFill/>
                          </a:ln>
                          <a:solidFill>
                            <a:prstClr val="black"/>
                          </a:solidFill>
                          <a:effectLst/>
                          <a:uLnTx/>
                          <a:uFillTx/>
                          <a:latin typeface="+mn-lt"/>
                          <a:ea typeface="+mn-ea"/>
                          <a:cs typeface="+mn-cs"/>
                        </a:rPr>
                        <a:t> 
 World Rabies Day!
Share the message. Save a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97930643"/>
                  </a:ext>
                </a:extLst>
              </a:tr>
            </a:tbl>
          </a:graphicData>
        </a:graphic>
      </p:graphicFrame>
      <p:sp>
        <p:nvSpPr>
          <p:cNvPr id="4" name="Text Placeholder 3">
            <a:extLst>
              <a:ext uri="{FF2B5EF4-FFF2-40B4-BE49-F238E27FC236}">
                <a16:creationId xmlns:a16="http://schemas.microsoft.com/office/drawing/2014/main" id="{8BCF63CD-1C36-40CE-AAE5-A9ECA60F3851}"/>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2253864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84811-7605-4890-AE89-454AD0B396C3}"/>
              </a:ext>
            </a:extLst>
          </p:cNvPr>
          <p:cNvSpPr>
            <a:spLocks noGrp="1"/>
          </p:cNvSpPr>
          <p:nvPr>
            <p:ph type="title"/>
          </p:nvPr>
        </p:nvSpPr>
        <p:spPr/>
        <p:txBody>
          <a:bodyPr/>
          <a:lstStyle/>
          <a:p>
            <a:r>
              <a:rPr lang="en-US"/>
              <a:t>Facebook Own Posts Table  | TGP The Generics Pharmacy - 2 of 15</a:t>
            </a:r>
          </a:p>
        </p:txBody>
      </p:sp>
      <p:graphicFrame>
        <p:nvGraphicFramePr>
          <p:cNvPr id="5" name="Table Placeholder 4">
            <a:extLst>
              <a:ext uri="{FF2B5EF4-FFF2-40B4-BE49-F238E27FC236}">
                <a16:creationId xmlns:a16="http://schemas.microsoft.com/office/drawing/2014/main" id="{EAC803CE-DFDE-4065-98B3-354A445FC002}"/>
              </a:ext>
            </a:extLst>
          </p:cNvPr>
          <p:cNvGraphicFramePr>
            <a:graphicFrameLocks noGrp="1"/>
          </p:cNvGraphicFramePr>
          <p:nvPr>
            <p:ph type="tbl" sz="quarter" idx="13"/>
            <p:extLst>
              <p:ext uri="{D42A27DB-BD31-4B8C-83A1-F6EECF244321}">
                <p14:modId xmlns:p14="http://schemas.microsoft.com/office/powerpoint/2010/main" val="2049038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35175831"/>
                    </a:ext>
                  </a:extLst>
                </a:gridCol>
                <a:gridCol w="370332">
                  <a:extLst>
                    <a:ext uri="{9D8B030D-6E8A-4147-A177-3AD203B41FA5}">
                      <a16:colId xmlns:a16="http://schemas.microsoft.com/office/drawing/2014/main" val="976776013"/>
                    </a:ext>
                  </a:extLst>
                </a:gridCol>
                <a:gridCol w="370332">
                  <a:extLst>
                    <a:ext uri="{9D8B030D-6E8A-4147-A177-3AD203B41FA5}">
                      <a16:colId xmlns:a16="http://schemas.microsoft.com/office/drawing/2014/main" val="2350233934"/>
                    </a:ext>
                  </a:extLst>
                </a:gridCol>
                <a:gridCol w="370332">
                  <a:extLst>
                    <a:ext uri="{9D8B030D-6E8A-4147-A177-3AD203B41FA5}">
                      <a16:colId xmlns:a16="http://schemas.microsoft.com/office/drawing/2014/main" val="1005884333"/>
                    </a:ext>
                  </a:extLst>
                </a:gridCol>
                <a:gridCol w="329184">
                  <a:extLst>
                    <a:ext uri="{9D8B030D-6E8A-4147-A177-3AD203B41FA5}">
                      <a16:colId xmlns:a16="http://schemas.microsoft.com/office/drawing/2014/main" val="2102403337"/>
                    </a:ext>
                  </a:extLst>
                </a:gridCol>
                <a:gridCol w="329184">
                  <a:extLst>
                    <a:ext uri="{9D8B030D-6E8A-4147-A177-3AD203B41FA5}">
                      <a16:colId xmlns:a16="http://schemas.microsoft.com/office/drawing/2014/main" val="1145053567"/>
                    </a:ext>
                  </a:extLst>
                </a:gridCol>
                <a:gridCol w="329184">
                  <a:extLst>
                    <a:ext uri="{9D8B030D-6E8A-4147-A177-3AD203B41FA5}">
                      <a16:colId xmlns:a16="http://schemas.microsoft.com/office/drawing/2014/main" val="3573439511"/>
                    </a:ext>
                  </a:extLst>
                </a:gridCol>
                <a:gridCol w="329184">
                  <a:extLst>
                    <a:ext uri="{9D8B030D-6E8A-4147-A177-3AD203B41FA5}">
                      <a16:colId xmlns:a16="http://schemas.microsoft.com/office/drawing/2014/main" val="2441467954"/>
                    </a:ext>
                  </a:extLst>
                </a:gridCol>
                <a:gridCol w="329184">
                  <a:extLst>
                    <a:ext uri="{9D8B030D-6E8A-4147-A177-3AD203B41FA5}">
                      <a16:colId xmlns:a16="http://schemas.microsoft.com/office/drawing/2014/main" val="2923208910"/>
                    </a:ext>
                  </a:extLst>
                </a:gridCol>
                <a:gridCol w="329184">
                  <a:extLst>
                    <a:ext uri="{9D8B030D-6E8A-4147-A177-3AD203B41FA5}">
                      <a16:colId xmlns:a16="http://schemas.microsoft.com/office/drawing/2014/main" val="4141397724"/>
                    </a:ext>
                  </a:extLst>
                </a:gridCol>
                <a:gridCol w="329184">
                  <a:extLst>
                    <a:ext uri="{9D8B030D-6E8A-4147-A177-3AD203B41FA5}">
                      <a16:colId xmlns:a16="http://schemas.microsoft.com/office/drawing/2014/main" val="1345100566"/>
                    </a:ext>
                  </a:extLst>
                </a:gridCol>
                <a:gridCol w="329184">
                  <a:extLst>
                    <a:ext uri="{9D8B030D-6E8A-4147-A177-3AD203B41FA5}">
                      <a16:colId xmlns:a16="http://schemas.microsoft.com/office/drawing/2014/main" val="56564533"/>
                    </a:ext>
                  </a:extLst>
                </a:gridCol>
                <a:gridCol w="329184">
                  <a:extLst>
                    <a:ext uri="{9D8B030D-6E8A-4147-A177-3AD203B41FA5}">
                      <a16:colId xmlns:a16="http://schemas.microsoft.com/office/drawing/2014/main" val="3432964449"/>
                    </a:ext>
                  </a:extLst>
                </a:gridCol>
                <a:gridCol w="370332">
                  <a:extLst>
                    <a:ext uri="{9D8B030D-6E8A-4147-A177-3AD203B41FA5}">
                      <a16:colId xmlns:a16="http://schemas.microsoft.com/office/drawing/2014/main" val="666792234"/>
                    </a:ext>
                  </a:extLst>
                </a:gridCol>
                <a:gridCol w="370332">
                  <a:extLst>
                    <a:ext uri="{9D8B030D-6E8A-4147-A177-3AD203B41FA5}">
                      <a16:colId xmlns:a16="http://schemas.microsoft.com/office/drawing/2014/main" val="2798263548"/>
                    </a:ext>
                  </a:extLst>
                </a:gridCol>
                <a:gridCol w="329184">
                  <a:extLst>
                    <a:ext uri="{9D8B030D-6E8A-4147-A177-3AD203B41FA5}">
                      <a16:colId xmlns:a16="http://schemas.microsoft.com/office/drawing/2014/main" val="114670793"/>
                    </a:ext>
                  </a:extLst>
                </a:gridCol>
                <a:gridCol w="329184">
                  <a:extLst>
                    <a:ext uri="{9D8B030D-6E8A-4147-A177-3AD203B41FA5}">
                      <a16:colId xmlns:a16="http://schemas.microsoft.com/office/drawing/2014/main" val="2187762024"/>
                    </a:ext>
                  </a:extLst>
                </a:gridCol>
                <a:gridCol w="370332">
                  <a:extLst>
                    <a:ext uri="{9D8B030D-6E8A-4147-A177-3AD203B41FA5}">
                      <a16:colId xmlns:a16="http://schemas.microsoft.com/office/drawing/2014/main" val="2298652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43190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- 2018-09-25 15:04:56 </a:t>
                      </a:r>
                      <a:r>
                        <a:rPr kumimoji="0" lang="en-US" sz="1000" b="0" i="0" u="none" strike="noStrike" kern="1200" cap="none" spc="0" normalizeH="0" baseline="0" noProof="0">
                          <a:ln>
                            <a:noFill/>
                          </a:ln>
                          <a:solidFill>
                            <a:prstClr val="black"/>
                          </a:solidFill>
                          <a:effectLst/>
                          <a:uLnTx/>
                          <a:uFillTx/>
                          <a:latin typeface="+mn-lt"/>
                          <a:ea typeface="+mn-ea"/>
                          <a:cs typeface="+mn-cs"/>
                        </a:rPr>
                        <a:t> 
 Today is World Pharmacists Day!
Laging magtanong sa ating mga Pharmacist upang makasiguro sa tamang dosage, quality, supply at pricing ayon sa riseta ng inyong doktor. Sila ang inyong katuwang sa paghanap ng mabisa at dekalidad na gamot.
Pharmacists: Your medicine experts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36701491"/>
                  </a:ext>
                </a:extLst>
              </a:tr>
            </a:tbl>
          </a:graphicData>
        </a:graphic>
      </p:graphicFrame>
      <p:sp>
        <p:nvSpPr>
          <p:cNvPr id="4" name="Text Placeholder 3">
            <a:extLst>
              <a:ext uri="{FF2B5EF4-FFF2-40B4-BE49-F238E27FC236}">
                <a16:creationId xmlns:a16="http://schemas.microsoft.com/office/drawing/2014/main" id="{8EC8EA23-967A-457B-B217-8A548D1B303F}"/>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6961406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2B52D-30B6-4A27-94DF-77EF9211D124}"/>
              </a:ext>
            </a:extLst>
          </p:cNvPr>
          <p:cNvSpPr>
            <a:spLocks noGrp="1"/>
          </p:cNvSpPr>
          <p:nvPr>
            <p:ph type="title"/>
          </p:nvPr>
        </p:nvSpPr>
        <p:spPr/>
        <p:txBody>
          <a:bodyPr/>
          <a:lstStyle/>
          <a:p>
            <a:r>
              <a:rPr lang="en-US"/>
              <a:t>Facebook Own Posts Table  | TGP The Generics Pharmacy - 3 of 15</a:t>
            </a:r>
          </a:p>
        </p:txBody>
      </p:sp>
      <p:graphicFrame>
        <p:nvGraphicFramePr>
          <p:cNvPr id="5" name="Table Placeholder 4">
            <a:extLst>
              <a:ext uri="{FF2B5EF4-FFF2-40B4-BE49-F238E27FC236}">
                <a16:creationId xmlns:a16="http://schemas.microsoft.com/office/drawing/2014/main" id="{5A27A2ED-7E81-41FE-8E75-AE049F6F0F7F}"/>
              </a:ext>
            </a:extLst>
          </p:cNvPr>
          <p:cNvGraphicFramePr>
            <a:graphicFrameLocks noGrp="1"/>
          </p:cNvGraphicFramePr>
          <p:nvPr>
            <p:ph type="tbl" sz="quarter" idx="13"/>
            <p:extLst>
              <p:ext uri="{D42A27DB-BD31-4B8C-83A1-F6EECF244321}">
                <p14:modId xmlns:p14="http://schemas.microsoft.com/office/powerpoint/2010/main" val="1598286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94647535"/>
                    </a:ext>
                  </a:extLst>
                </a:gridCol>
                <a:gridCol w="370332">
                  <a:extLst>
                    <a:ext uri="{9D8B030D-6E8A-4147-A177-3AD203B41FA5}">
                      <a16:colId xmlns:a16="http://schemas.microsoft.com/office/drawing/2014/main" val="3858315506"/>
                    </a:ext>
                  </a:extLst>
                </a:gridCol>
                <a:gridCol w="370332">
                  <a:extLst>
                    <a:ext uri="{9D8B030D-6E8A-4147-A177-3AD203B41FA5}">
                      <a16:colId xmlns:a16="http://schemas.microsoft.com/office/drawing/2014/main" val="1581972576"/>
                    </a:ext>
                  </a:extLst>
                </a:gridCol>
                <a:gridCol w="370332">
                  <a:extLst>
                    <a:ext uri="{9D8B030D-6E8A-4147-A177-3AD203B41FA5}">
                      <a16:colId xmlns:a16="http://schemas.microsoft.com/office/drawing/2014/main" val="2689202937"/>
                    </a:ext>
                  </a:extLst>
                </a:gridCol>
                <a:gridCol w="329184">
                  <a:extLst>
                    <a:ext uri="{9D8B030D-6E8A-4147-A177-3AD203B41FA5}">
                      <a16:colId xmlns:a16="http://schemas.microsoft.com/office/drawing/2014/main" val="4069352888"/>
                    </a:ext>
                  </a:extLst>
                </a:gridCol>
                <a:gridCol w="329184">
                  <a:extLst>
                    <a:ext uri="{9D8B030D-6E8A-4147-A177-3AD203B41FA5}">
                      <a16:colId xmlns:a16="http://schemas.microsoft.com/office/drawing/2014/main" val="2160065567"/>
                    </a:ext>
                  </a:extLst>
                </a:gridCol>
                <a:gridCol w="329184">
                  <a:extLst>
                    <a:ext uri="{9D8B030D-6E8A-4147-A177-3AD203B41FA5}">
                      <a16:colId xmlns:a16="http://schemas.microsoft.com/office/drawing/2014/main" val="2503668028"/>
                    </a:ext>
                  </a:extLst>
                </a:gridCol>
                <a:gridCol w="329184">
                  <a:extLst>
                    <a:ext uri="{9D8B030D-6E8A-4147-A177-3AD203B41FA5}">
                      <a16:colId xmlns:a16="http://schemas.microsoft.com/office/drawing/2014/main" val="266890355"/>
                    </a:ext>
                  </a:extLst>
                </a:gridCol>
                <a:gridCol w="329184">
                  <a:extLst>
                    <a:ext uri="{9D8B030D-6E8A-4147-A177-3AD203B41FA5}">
                      <a16:colId xmlns:a16="http://schemas.microsoft.com/office/drawing/2014/main" val="3107699486"/>
                    </a:ext>
                  </a:extLst>
                </a:gridCol>
                <a:gridCol w="329184">
                  <a:extLst>
                    <a:ext uri="{9D8B030D-6E8A-4147-A177-3AD203B41FA5}">
                      <a16:colId xmlns:a16="http://schemas.microsoft.com/office/drawing/2014/main" val="487377746"/>
                    </a:ext>
                  </a:extLst>
                </a:gridCol>
                <a:gridCol w="329184">
                  <a:extLst>
                    <a:ext uri="{9D8B030D-6E8A-4147-A177-3AD203B41FA5}">
                      <a16:colId xmlns:a16="http://schemas.microsoft.com/office/drawing/2014/main" val="3266760562"/>
                    </a:ext>
                  </a:extLst>
                </a:gridCol>
                <a:gridCol w="329184">
                  <a:extLst>
                    <a:ext uri="{9D8B030D-6E8A-4147-A177-3AD203B41FA5}">
                      <a16:colId xmlns:a16="http://schemas.microsoft.com/office/drawing/2014/main" val="212550053"/>
                    </a:ext>
                  </a:extLst>
                </a:gridCol>
                <a:gridCol w="329184">
                  <a:extLst>
                    <a:ext uri="{9D8B030D-6E8A-4147-A177-3AD203B41FA5}">
                      <a16:colId xmlns:a16="http://schemas.microsoft.com/office/drawing/2014/main" val="4161102489"/>
                    </a:ext>
                  </a:extLst>
                </a:gridCol>
                <a:gridCol w="370332">
                  <a:extLst>
                    <a:ext uri="{9D8B030D-6E8A-4147-A177-3AD203B41FA5}">
                      <a16:colId xmlns:a16="http://schemas.microsoft.com/office/drawing/2014/main" val="3136512418"/>
                    </a:ext>
                  </a:extLst>
                </a:gridCol>
                <a:gridCol w="370332">
                  <a:extLst>
                    <a:ext uri="{9D8B030D-6E8A-4147-A177-3AD203B41FA5}">
                      <a16:colId xmlns:a16="http://schemas.microsoft.com/office/drawing/2014/main" val="177900727"/>
                    </a:ext>
                  </a:extLst>
                </a:gridCol>
                <a:gridCol w="329184">
                  <a:extLst>
                    <a:ext uri="{9D8B030D-6E8A-4147-A177-3AD203B41FA5}">
                      <a16:colId xmlns:a16="http://schemas.microsoft.com/office/drawing/2014/main" val="2009872544"/>
                    </a:ext>
                  </a:extLst>
                </a:gridCol>
                <a:gridCol w="329184">
                  <a:extLst>
                    <a:ext uri="{9D8B030D-6E8A-4147-A177-3AD203B41FA5}">
                      <a16:colId xmlns:a16="http://schemas.microsoft.com/office/drawing/2014/main" val="3522984449"/>
                    </a:ext>
                  </a:extLst>
                </a:gridCol>
                <a:gridCol w="370332">
                  <a:extLst>
                    <a:ext uri="{9D8B030D-6E8A-4147-A177-3AD203B41FA5}">
                      <a16:colId xmlns:a16="http://schemas.microsoft.com/office/drawing/2014/main" val="774162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15194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- 2018-09-22 21:58:12 </a:t>
                      </a:r>
                      <a:r>
                        <a:rPr kumimoji="0" lang="en-US" sz="1000" b="0" i="0" u="none" strike="noStrike" kern="1200" cap="none" spc="0" normalizeH="0" baseline="0" noProof="0">
                          <a:ln>
                            <a:noFill/>
                          </a:ln>
                          <a:solidFill>
                            <a:prstClr val="black"/>
                          </a:solidFill>
                          <a:effectLst/>
                          <a:uLnTx/>
                          <a:uFillTx/>
                          <a:latin typeface="+mn-lt"/>
                          <a:ea typeface="+mn-ea"/>
                          <a:cs typeface="+mn-cs"/>
                        </a:rPr>
                        <a:t> 
 Kayo ay imbitado!
TGP The Generics Pharmacy Parañaque Drugstore invites you to its Re-Launch.
Magtungo lamang sa TGP Head Office
(Km. 14 Edison St. cor. Cul de Sac,
West Service Road, Sun Valley, Parañaque City)
At mag-register upang makatanggap ng mga sumusunod na libreng services:
🔴 FREE Medical Check up | 9:00am - 2:00pm
🔴 FREE Blood Pressure Check up | 7:30am - 2:00pm
🔴 FREE Blood Glucose Screening | 7:30am - 2:00pm
And enjoy FREE massage, hair make-over, purchase with gifts, product sampling and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54660354"/>
                  </a:ext>
                </a:extLst>
              </a:tr>
            </a:tbl>
          </a:graphicData>
        </a:graphic>
      </p:graphicFrame>
      <p:sp>
        <p:nvSpPr>
          <p:cNvPr id="4" name="Text Placeholder 3">
            <a:extLst>
              <a:ext uri="{FF2B5EF4-FFF2-40B4-BE49-F238E27FC236}">
                <a16:creationId xmlns:a16="http://schemas.microsoft.com/office/drawing/2014/main" id="{918FD5C7-53A0-4A97-833E-A63E253AE42B}"/>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4651526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FB556-4F75-4181-AE87-C5F7E11D1FAE}"/>
              </a:ext>
            </a:extLst>
          </p:cNvPr>
          <p:cNvSpPr>
            <a:spLocks noGrp="1"/>
          </p:cNvSpPr>
          <p:nvPr>
            <p:ph type="title"/>
          </p:nvPr>
        </p:nvSpPr>
        <p:spPr/>
        <p:txBody>
          <a:bodyPr/>
          <a:lstStyle/>
          <a:p>
            <a:r>
              <a:rPr lang="en-US"/>
              <a:t>Facebook Own Posts Table  | TGP The Generics Pharmacy - 4 of 15</a:t>
            </a:r>
          </a:p>
        </p:txBody>
      </p:sp>
      <p:graphicFrame>
        <p:nvGraphicFramePr>
          <p:cNvPr id="5" name="Table Placeholder 4">
            <a:extLst>
              <a:ext uri="{FF2B5EF4-FFF2-40B4-BE49-F238E27FC236}">
                <a16:creationId xmlns:a16="http://schemas.microsoft.com/office/drawing/2014/main" id="{B3E102DF-CE0F-42FC-A00E-491B2C569294}"/>
              </a:ext>
            </a:extLst>
          </p:cNvPr>
          <p:cNvGraphicFramePr>
            <a:graphicFrameLocks noGrp="1"/>
          </p:cNvGraphicFramePr>
          <p:nvPr>
            <p:ph type="tbl" sz="quarter" idx="13"/>
            <p:extLst>
              <p:ext uri="{D42A27DB-BD31-4B8C-83A1-F6EECF244321}">
                <p14:modId xmlns:p14="http://schemas.microsoft.com/office/powerpoint/2010/main" val="1191739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51634887"/>
                    </a:ext>
                  </a:extLst>
                </a:gridCol>
                <a:gridCol w="370332">
                  <a:extLst>
                    <a:ext uri="{9D8B030D-6E8A-4147-A177-3AD203B41FA5}">
                      <a16:colId xmlns:a16="http://schemas.microsoft.com/office/drawing/2014/main" val="3200327902"/>
                    </a:ext>
                  </a:extLst>
                </a:gridCol>
                <a:gridCol w="370332">
                  <a:extLst>
                    <a:ext uri="{9D8B030D-6E8A-4147-A177-3AD203B41FA5}">
                      <a16:colId xmlns:a16="http://schemas.microsoft.com/office/drawing/2014/main" val="1099040118"/>
                    </a:ext>
                  </a:extLst>
                </a:gridCol>
                <a:gridCol w="370332">
                  <a:extLst>
                    <a:ext uri="{9D8B030D-6E8A-4147-A177-3AD203B41FA5}">
                      <a16:colId xmlns:a16="http://schemas.microsoft.com/office/drawing/2014/main" val="3921542231"/>
                    </a:ext>
                  </a:extLst>
                </a:gridCol>
                <a:gridCol w="329184">
                  <a:extLst>
                    <a:ext uri="{9D8B030D-6E8A-4147-A177-3AD203B41FA5}">
                      <a16:colId xmlns:a16="http://schemas.microsoft.com/office/drawing/2014/main" val="4246218516"/>
                    </a:ext>
                  </a:extLst>
                </a:gridCol>
                <a:gridCol w="329184">
                  <a:extLst>
                    <a:ext uri="{9D8B030D-6E8A-4147-A177-3AD203B41FA5}">
                      <a16:colId xmlns:a16="http://schemas.microsoft.com/office/drawing/2014/main" val="3173372112"/>
                    </a:ext>
                  </a:extLst>
                </a:gridCol>
                <a:gridCol w="329184">
                  <a:extLst>
                    <a:ext uri="{9D8B030D-6E8A-4147-A177-3AD203B41FA5}">
                      <a16:colId xmlns:a16="http://schemas.microsoft.com/office/drawing/2014/main" val="167626906"/>
                    </a:ext>
                  </a:extLst>
                </a:gridCol>
                <a:gridCol w="329184">
                  <a:extLst>
                    <a:ext uri="{9D8B030D-6E8A-4147-A177-3AD203B41FA5}">
                      <a16:colId xmlns:a16="http://schemas.microsoft.com/office/drawing/2014/main" val="693438194"/>
                    </a:ext>
                  </a:extLst>
                </a:gridCol>
                <a:gridCol w="329184">
                  <a:extLst>
                    <a:ext uri="{9D8B030D-6E8A-4147-A177-3AD203B41FA5}">
                      <a16:colId xmlns:a16="http://schemas.microsoft.com/office/drawing/2014/main" val="496516708"/>
                    </a:ext>
                  </a:extLst>
                </a:gridCol>
                <a:gridCol w="329184">
                  <a:extLst>
                    <a:ext uri="{9D8B030D-6E8A-4147-A177-3AD203B41FA5}">
                      <a16:colId xmlns:a16="http://schemas.microsoft.com/office/drawing/2014/main" val="2490244983"/>
                    </a:ext>
                  </a:extLst>
                </a:gridCol>
                <a:gridCol w="329184">
                  <a:extLst>
                    <a:ext uri="{9D8B030D-6E8A-4147-A177-3AD203B41FA5}">
                      <a16:colId xmlns:a16="http://schemas.microsoft.com/office/drawing/2014/main" val="1419927349"/>
                    </a:ext>
                  </a:extLst>
                </a:gridCol>
                <a:gridCol w="329184">
                  <a:extLst>
                    <a:ext uri="{9D8B030D-6E8A-4147-A177-3AD203B41FA5}">
                      <a16:colId xmlns:a16="http://schemas.microsoft.com/office/drawing/2014/main" val="3525319142"/>
                    </a:ext>
                  </a:extLst>
                </a:gridCol>
                <a:gridCol w="329184">
                  <a:extLst>
                    <a:ext uri="{9D8B030D-6E8A-4147-A177-3AD203B41FA5}">
                      <a16:colId xmlns:a16="http://schemas.microsoft.com/office/drawing/2014/main" val="137316894"/>
                    </a:ext>
                  </a:extLst>
                </a:gridCol>
                <a:gridCol w="370332">
                  <a:extLst>
                    <a:ext uri="{9D8B030D-6E8A-4147-A177-3AD203B41FA5}">
                      <a16:colId xmlns:a16="http://schemas.microsoft.com/office/drawing/2014/main" val="1692222662"/>
                    </a:ext>
                  </a:extLst>
                </a:gridCol>
                <a:gridCol w="370332">
                  <a:extLst>
                    <a:ext uri="{9D8B030D-6E8A-4147-A177-3AD203B41FA5}">
                      <a16:colId xmlns:a16="http://schemas.microsoft.com/office/drawing/2014/main" val="126853666"/>
                    </a:ext>
                  </a:extLst>
                </a:gridCol>
                <a:gridCol w="329184">
                  <a:extLst>
                    <a:ext uri="{9D8B030D-6E8A-4147-A177-3AD203B41FA5}">
                      <a16:colId xmlns:a16="http://schemas.microsoft.com/office/drawing/2014/main" val="855020486"/>
                    </a:ext>
                  </a:extLst>
                </a:gridCol>
                <a:gridCol w="329184">
                  <a:extLst>
                    <a:ext uri="{9D8B030D-6E8A-4147-A177-3AD203B41FA5}">
                      <a16:colId xmlns:a16="http://schemas.microsoft.com/office/drawing/2014/main" val="3165623264"/>
                    </a:ext>
                  </a:extLst>
                </a:gridCol>
                <a:gridCol w="370332">
                  <a:extLst>
                    <a:ext uri="{9D8B030D-6E8A-4147-A177-3AD203B41FA5}">
                      <a16:colId xmlns:a16="http://schemas.microsoft.com/office/drawing/2014/main" val="346045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9547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- 2018-09-21 12:57:35 </a:t>
                      </a:r>
                      <a:r>
                        <a:rPr kumimoji="0" lang="en-US" sz="1000" b="0" i="0" u="none" strike="noStrike" kern="1200" cap="none" spc="0" normalizeH="0" baseline="0" noProof="0">
                          <a:ln>
                            <a:noFill/>
                          </a:ln>
                          <a:solidFill>
                            <a:prstClr val="black"/>
                          </a:solidFill>
                          <a:effectLst/>
                          <a:uLnTx/>
                          <a:uFillTx/>
                          <a:latin typeface="+mn-lt"/>
                          <a:ea typeface="+mn-ea"/>
                          <a:cs typeface="+mn-cs"/>
                        </a:rPr>
                        <a:t> 
 Kayo ay imbetado!
TGP The Generics Pharmacy invites you to its Re-Launch.
Magtungo lamang sa TGP Head Office
(Km. 14 Edison St. cor. Cul de Sac,
West Service Road, Sun Valley, Parañaque City)
At mag register upang maka tanggap ng mga sumusunod a libreng sevices:
🔴 FREE Medical Check up | 9:00am - 2:00pm
🔴 FREE Blood Pressure Check up | 7:30am - 2:00pm
🔴 FREE Blood Glucose Screening | 7:30am - 2:00pm
And enjoy FREE massage, hair make-over, purchase with gifts, product sampling and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801718"/>
                  </a:ext>
                </a:extLst>
              </a:tr>
            </a:tbl>
          </a:graphicData>
        </a:graphic>
      </p:graphicFrame>
      <p:sp>
        <p:nvSpPr>
          <p:cNvPr id="4" name="Text Placeholder 3">
            <a:extLst>
              <a:ext uri="{FF2B5EF4-FFF2-40B4-BE49-F238E27FC236}">
                <a16:creationId xmlns:a16="http://schemas.microsoft.com/office/drawing/2014/main" id="{23474003-CE42-457E-9D4A-6C4FED0EB9CD}"/>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440016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E043F-027C-4824-92DF-E03323ADC750}"/>
              </a:ext>
            </a:extLst>
          </p:cNvPr>
          <p:cNvSpPr>
            <a:spLocks noGrp="1"/>
          </p:cNvSpPr>
          <p:nvPr>
            <p:ph type="title"/>
          </p:nvPr>
        </p:nvSpPr>
        <p:spPr/>
        <p:txBody>
          <a:bodyPr/>
          <a:lstStyle/>
          <a:p>
            <a:r>
              <a:rPr lang="en-US"/>
              <a:t>Facebook Own Posts Table  | TGP The Generics Pharmacy - 5 of 15</a:t>
            </a:r>
          </a:p>
        </p:txBody>
      </p:sp>
      <p:graphicFrame>
        <p:nvGraphicFramePr>
          <p:cNvPr id="5" name="Table Placeholder 4">
            <a:extLst>
              <a:ext uri="{FF2B5EF4-FFF2-40B4-BE49-F238E27FC236}">
                <a16:creationId xmlns:a16="http://schemas.microsoft.com/office/drawing/2014/main" id="{B8137E4E-70B8-4772-B3F0-19B9D3E94157}"/>
              </a:ext>
            </a:extLst>
          </p:cNvPr>
          <p:cNvGraphicFramePr>
            <a:graphicFrameLocks noGrp="1"/>
          </p:cNvGraphicFramePr>
          <p:nvPr>
            <p:ph type="tbl" sz="quarter" idx="13"/>
            <p:extLst>
              <p:ext uri="{D42A27DB-BD31-4B8C-83A1-F6EECF244321}">
                <p14:modId xmlns:p14="http://schemas.microsoft.com/office/powerpoint/2010/main" val="3329860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77382044"/>
                    </a:ext>
                  </a:extLst>
                </a:gridCol>
                <a:gridCol w="370332">
                  <a:extLst>
                    <a:ext uri="{9D8B030D-6E8A-4147-A177-3AD203B41FA5}">
                      <a16:colId xmlns:a16="http://schemas.microsoft.com/office/drawing/2014/main" val="666341911"/>
                    </a:ext>
                  </a:extLst>
                </a:gridCol>
                <a:gridCol w="370332">
                  <a:extLst>
                    <a:ext uri="{9D8B030D-6E8A-4147-A177-3AD203B41FA5}">
                      <a16:colId xmlns:a16="http://schemas.microsoft.com/office/drawing/2014/main" val="787037862"/>
                    </a:ext>
                  </a:extLst>
                </a:gridCol>
                <a:gridCol w="370332">
                  <a:extLst>
                    <a:ext uri="{9D8B030D-6E8A-4147-A177-3AD203B41FA5}">
                      <a16:colId xmlns:a16="http://schemas.microsoft.com/office/drawing/2014/main" val="3200291991"/>
                    </a:ext>
                  </a:extLst>
                </a:gridCol>
                <a:gridCol w="329184">
                  <a:extLst>
                    <a:ext uri="{9D8B030D-6E8A-4147-A177-3AD203B41FA5}">
                      <a16:colId xmlns:a16="http://schemas.microsoft.com/office/drawing/2014/main" val="1370799978"/>
                    </a:ext>
                  </a:extLst>
                </a:gridCol>
                <a:gridCol w="329184">
                  <a:extLst>
                    <a:ext uri="{9D8B030D-6E8A-4147-A177-3AD203B41FA5}">
                      <a16:colId xmlns:a16="http://schemas.microsoft.com/office/drawing/2014/main" val="2674409809"/>
                    </a:ext>
                  </a:extLst>
                </a:gridCol>
                <a:gridCol w="329184">
                  <a:extLst>
                    <a:ext uri="{9D8B030D-6E8A-4147-A177-3AD203B41FA5}">
                      <a16:colId xmlns:a16="http://schemas.microsoft.com/office/drawing/2014/main" val="2726693018"/>
                    </a:ext>
                  </a:extLst>
                </a:gridCol>
                <a:gridCol w="329184">
                  <a:extLst>
                    <a:ext uri="{9D8B030D-6E8A-4147-A177-3AD203B41FA5}">
                      <a16:colId xmlns:a16="http://schemas.microsoft.com/office/drawing/2014/main" val="2131166005"/>
                    </a:ext>
                  </a:extLst>
                </a:gridCol>
                <a:gridCol w="329184">
                  <a:extLst>
                    <a:ext uri="{9D8B030D-6E8A-4147-A177-3AD203B41FA5}">
                      <a16:colId xmlns:a16="http://schemas.microsoft.com/office/drawing/2014/main" val="3554656728"/>
                    </a:ext>
                  </a:extLst>
                </a:gridCol>
                <a:gridCol w="329184">
                  <a:extLst>
                    <a:ext uri="{9D8B030D-6E8A-4147-A177-3AD203B41FA5}">
                      <a16:colId xmlns:a16="http://schemas.microsoft.com/office/drawing/2014/main" val="151861610"/>
                    </a:ext>
                  </a:extLst>
                </a:gridCol>
                <a:gridCol w="329184">
                  <a:extLst>
                    <a:ext uri="{9D8B030D-6E8A-4147-A177-3AD203B41FA5}">
                      <a16:colId xmlns:a16="http://schemas.microsoft.com/office/drawing/2014/main" val="413913487"/>
                    </a:ext>
                  </a:extLst>
                </a:gridCol>
                <a:gridCol w="329184">
                  <a:extLst>
                    <a:ext uri="{9D8B030D-6E8A-4147-A177-3AD203B41FA5}">
                      <a16:colId xmlns:a16="http://schemas.microsoft.com/office/drawing/2014/main" val="4199158304"/>
                    </a:ext>
                  </a:extLst>
                </a:gridCol>
                <a:gridCol w="329184">
                  <a:extLst>
                    <a:ext uri="{9D8B030D-6E8A-4147-A177-3AD203B41FA5}">
                      <a16:colId xmlns:a16="http://schemas.microsoft.com/office/drawing/2014/main" val="407255428"/>
                    </a:ext>
                  </a:extLst>
                </a:gridCol>
                <a:gridCol w="370332">
                  <a:extLst>
                    <a:ext uri="{9D8B030D-6E8A-4147-A177-3AD203B41FA5}">
                      <a16:colId xmlns:a16="http://schemas.microsoft.com/office/drawing/2014/main" val="3531113763"/>
                    </a:ext>
                  </a:extLst>
                </a:gridCol>
                <a:gridCol w="370332">
                  <a:extLst>
                    <a:ext uri="{9D8B030D-6E8A-4147-A177-3AD203B41FA5}">
                      <a16:colId xmlns:a16="http://schemas.microsoft.com/office/drawing/2014/main" val="321909652"/>
                    </a:ext>
                  </a:extLst>
                </a:gridCol>
                <a:gridCol w="329184">
                  <a:extLst>
                    <a:ext uri="{9D8B030D-6E8A-4147-A177-3AD203B41FA5}">
                      <a16:colId xmlns:a16="http://schemas.microsoft.com/office/drawing/2014/main" val="1772550908"/>
                    </a:ext>
                  </a:extLst>
                </a:gridCol>
                <a:gridCol w="329184">
                  <a:extLst>
                    <a:ext uri="{9D8B030D-6E8A-4147-A177-3AD203B41FA5}">
                      <a16:colId xmlns:a16="http://schemas.microsoft.com/office/drawing/2014/main" val="122654186"/>
                    </a:ext>
                  </a:extLst>
                </a:gridCol>
                <a:gridCol w="370332">
                  <a:extLst>
                    <a:ext uri="{9D8B030D-6E8A-4147-A177-3AD203B41FA5}">
                      <a16:colId xmlns:a16="http://schemas.microsoft.com/office/drawing/2014/main" val="2565308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20615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- 2018-09-18 16:05:53 </a:t>
                      </a:r>
                      <a:r>
                        <a:rPr kumimoji="0" lang="en-US" sz="1000" b="0" i="0" u="none" strike="noStrike" kern="1200" cap="none" spc="0" normalizeH="0" baseline="0" noProof="0">
                          <a:ln>
                            <a:noFill/>
                          </a:ln>
                          <a:solidFill>
                            <a:prstClr val="black"/>
                          </a:solidFill>
                          <a:effectLst/>
                          <a:uLnTx/>
                          <a:uFillTx/>
                          <a:latin typeface="+mn-lt"/>
                          <a:ea typeface="+mn-ea"/>
                          <a:cs typeface="+mn-cs"/>
                        </a:rPr>
                        <a:t> 
 Hinay hinay lang sa pagkain. Ingatan ang diet!
Isang munting paalala mula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15635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- 2018-09-13 22:31:38 </a:t>
                      </a:r>
                      <a:r>
                        <a:rPr kumimoji="0" lang="en-US" sz="1000" b="0" i="0" u="none" strike="noStrike" kern="1200" cap="none" spc="0" normalizeH="0" baseline="0" noProof="0">
                          <a:ln>
                            <a:noFill/>
                          </a:ln>
                          <a:solidFill>
                            <a:prstClr val="black"/>
                          </a:solidFill>
                          <a:effectLst/>
                          <a:uLnTx/>
                          <a:uFillTx/>
                          <a:latin typeface="+mn-lt"/>
                          <a:ea typeface="+mn-ea"/>
                          <a:cs typeface="+mn-cs"/>
                        </a:rPr>
                        <a:t> 
 May checklist na ba kayo? Siguraduhing maging handa sa paparating na bagyo.
Isang paalala mula sa TGP!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15798047"/>
                  </a:ext>
                </a:extLst>
              </a:tr>
            </a:tbl>
          </a:graphicData>
        </a:graphic>
      </p:graphicFrame>
      <p:sp>
        <p:nvSpPr>
          <p:cNvPr id="4" name="Text Placeholder 3">
            <a:extLst>
              <a:ext uri="{FF2B5EF4-FFF2-40B4-BE49-F238E27FC236}">
                <a16:creationId xmlns:a16="http://schemas.microsoft.com/office/drawing/2014/main" id="{9A72D68E-9DD2-493C-8629-EF3DA35EEDF1}"/>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6017659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C040B-293D-49BB-B9AE-FF6A75166D39}"/>
              </a:ext>
            </a:extLst>
          </p:cNvPr>
          <p:cNvSpPr>
            <a:spLocks noGrp="1"/>
          </p:cNvSpPr>
          <p:nvPr>
            <p:ph type="title"/>
          </p:nvPr>
        </p:nvSpPr>
        <p:spPr/>
        <p:txBody>
          <a:bodyPr/>
          <a:lstStyle/>
          <a:p>
            <a:r>
              <a:rPr lang="en-US"/>
              <a:t>Facebook Own Posts Table  | TGP The Generics Pharmacy - 6 of 15</a:t>
            </a:r>
          </a:p>
        </p:txBody>
      </p:sp>
      <p:graphicFrame>
        <p:nvGraphicFramePr>
          <p:cNvPr id="5" name="Table Placeholder 4">
            <a:extLst>
              <a:ext uri="{FF2B5EF4-FFF2-40B4-BE49-F238E27FC236}">
                <a16:creationId xmlns:a16="http://schemas.microsoft.com/office/drawing/2014/main" id="{A8DD0ACC-E794-41C5-84BB-60B1EC8DAE29}"/>
              </a:ext>
            </a:extLst>
          </p:cNvPr>
          <p:cNvGraphicFramePr>
            <a:graphicFrameLocks noGrp="1"/>
          </p:cNvGraphicFramePr>
          <p:nvPr>
            <p:ph type="tbl" sz="quarter" idx="13"/>
            <p:extLst>
              <p:ext uri="{D42A27DB-BD31-4B8C-83A1-F6EECF244321}">
                <p14:modId xmlns:p14="http://schemas.microsoft.com/office/powerpoint/2010/main" val="1240145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12579464"/>
                    </a:ext>
                  </a:extLst>
                </a:gridCol>
                <a:gridCol w="370332">
                  <a:extLst>
                    <a:ext uri="{9D8B030D-6E8A-4147-A177-3AD203B41FA5}">
                      <a16:colId xmlns:a16="http://schemas.microsoft.com/office/drawing/2014/main" val="4106148805"/>
                    </a:ext>
                  </a:extLst>
                </a:gridCol>
                <a:gridCol w="370332">
                  <a:extLst>
                    <a:ext uri="{9D8B030D-6E8A-4147-A177-3AD203B41FA5}">
                      <a16:colId xmlns:a16="http://schemas.microsoft.com/office/drawing/2014/main" val="37733733"/>
                    </a:ext>
                  </a:extLst>
                </a:gridCol>
                <a:gridCol w="370332">
                  <a:extLst>
                    <a:ext uri="{9D8B030D-6E8A-4147-A177-3AD203B41FA5}">
                      <a16:colId xmlns:a16="http://schemas.microsoft.com/office/drawing/2014/main" val="289800185"/>
                    </a:ext>
                  </a:extLst>
                </a:gridCol>
                <a:gridCol w="329184">
                  <a:extLst>
                    <a:ext uri="{9D8B030D-6E8A-4147-A177-3AD203B41FA5}">
                      <a16:colId xmlns:a16="http://schemas.microsoft.com/office/drawing/2014/main" val="3256258443"/>
                    </a:ext>
                  </a:extLst>
                </a:gridCol>
                <a:gridCol w="329184">
                  <a:extLst>
                    <a:ext uri="{9D8B030D-6E8A-4147-A177-3AD203B41FA5}">
                      <a16:colId xmlns:a16="http://schemas.microsoft.com/office/drawing/2014/main" val="2431675800"/>
                    </a:ext>
                  </a:extLst>
                </a:gridCol>
                <a:gridCol w="329184">
                  <a:extLst>
                    <a:ext uri="{9D8B030D-6E8A-4147-A177-3AD203B41FA5}">
                      <a16:colId xmlns:a16="http://schemas.microsoft.com/office/drawing/2014/main" val="4013940902"/>
                    </a:ext>
                  </a:extLst>
                </a:gridCol>
                <a:gridCol w="329184">
                  <a:extLst>
                    <a:ext uri="{9D8B030D-6E8A-4147-A177-3AD203B41FA5}">
                      <a16:colId xmlns:a16="http://schemas.microsoft.com/office/drawing/2014/main" val="3115325474"/>
                    </a:ext>
                  </a:extLst>
                </a:gridCol>
                <a:gridCol w="329184">
                  <a:extLst>
                    <a:ext uri="{9D8B030D-6E8A-4147-A177-3AD203B41FA5}">
                      <a16:colId xmlns:a16="http://schemas.microsoft.com/office/drawing/2014/main" val="665673443"/>
                    </a:ext>
                  </a:extLst>
                </a:gridCol>
                <a:gridCol w="329184">
                  <a:extLst>
                    <a:ext uri="{9D8B030D-6E8A-4147-A177-3AD203B41FA5}">
                      <a16:colId xmlns:a16="http://schemas.microsoft.com/office/drawing/2014/main" val="4194844825"/>
                    </a:ext>
                  </a:extLst>
                </a:gridCol>
                <a:gridCol w="329184">
                  <a:extLst>
                    <a:ext uri="{9D8B030D-6E8A-4147-A177-3AD203B41FA5}">
                      <a16:colId xmlns:a16="http://schemas.microsoft.com/office/drawing/2014/main" val="2893941798"/>
                    </a:ext>
                  </a:extLst>
                </a:gridCol>
                <a:gridCol w="329184">
                  <a:extLst>
                    <a:ext uri="{9D8B030D-6E8A-4147-A177-3AD203B41FA5}">
                      <a16:colId xmlns:a16="http://schemas.microsoft.com/office/drawing/2014/main" val="1768578177"/>
                    </a:ext>
                  </a:extLst>
                </a:gridCol>
                <a:gridCol w="329184">
                  <a:extLst>
                    <a:ext uri="{9D8B030D-6E8A-4147-A177-3AD203B41FA5}">
                      <a16:colId xmlns:a16="http://schemas.microsoft.com/office/drawing/2014/main" val="2032958787"/>
                    </a:ext>
                  </a:extLst>
                </a:gridCol>
                <a:gridCol w="370332">
                  <a:extLst>
                    <a:ext uri="{9D8B030D-6E8A-4147-A177-3AD203B41FA5}">
                      <a16:colId xmlns:a16="http://schemas.microsoft.com/office/drawing/2014/main" val="626252515"/>
                    </a:ext>
                  </a:extLst>
                </a:gridCol>
                <a:gridCol w="370332">
                  <a:extLst>
                    <a:ext uri="{9D8B030D-6E8A-4147-A177-3AD203B41FA5}">
                      <a16:colId xmlns:a16="http://schemas.microsoft.com/office/drawing/2014/main" val="2339823327"/>
                    </a:ext>
                  </a:extLst>
                </a:gridCol>
                <a:gridCol w="329184">
                  <a:extLst>
                    <a:ext uri="{9D8B030D-6E8A-4147-A177-3AD203B41FA5}">
                      <a16:colId xmlns:a16="http://schemas.microsoft.com/office/drawing/2014/main" val="1317889000"/>
                    </a:ext>
                  </a:extLst>
                </a:gridCol>
                <a:gridCol w="329184">
                  <a:extLst>
                    <a:ext uri="{9D8B030D-6E8A-4147-A177-3AD203B41FA5}">
                      <a16:colId xmlns:a16="http://schemas.microsoft.com/office/drawing/2014/main" val="2998147534"/>
                    </a:ext>
                  </a:extLst>
                </a:gridCol>
                <a:gridCol w="370332">
                  <a:extLst>
                    <a:ext uri="{9D8B030D-6E8A-4147-A177-3AD203B41FA5}">
                      <a16:colId xmlns:a16="http://schemas.microsoft.com/office/drawing/2014/main" val="1747495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17578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- 2018-09-09 09:00:01 </a:t>
                      </a:r>
                      <a:r>
                        <a:rPr kumimoji="0" lang="en-US" sz="1000" b="0" i="0" u="none" strike="noStrike" kern="1200" cap="none" spc="0" normalizeH="0" baseline="0" noProof="0">
                          <a:ln>
                            <a:noFill/>
                          </a:ln>
                          <a:solidFill>
                            <a:prstClr val="black"/>
                          </a:solidFill>
                          <a:effectLst/>
                          <a:uLnTx/>
                          <a:uFillTx/>
                          <a:latin typeface="+mn-lt"/>
                          <a:ea typeface="+mn-ea"/>
                          <a:cs typeface="+mn-cs"/>
                        </a:rPr>
                        <a:t> 
 Growing old is mandatory, but being healthy should still be a priority.
Happy Grandparents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81188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- 2018-09-01 10:00:02 </a:t>
                      </a:r>
                      <a:r>
                        <a:rPr kumimoji="0" lang="en-US" sz="1000" b="0" i="0" u="none" strike="noStrike" kern="1200" cap="none" spc="0" normalizeH="0" baseline="0" noProof="0">
                          <a:ln>
                            <a:noFill/>
                          </a:ln>
                          <a:solidFill>
                            <a:prstClr val="black"/>
                          </a:solidFill>
                          <a:effectLst/>
                          <a:uLnTx/>
                          <a:uFillTx/>
                          <a:latin typeface="+mn-lt"/>
                          <a:ea typeface="+mn-ea"/>
                          <a:cs typeface="+mn-cs"/>
                        </a:rPr>
                        <a:t> 
 "Ber" months na! Maririnig na natin muli ang mga Christmas songs ni Jose Mari Chan, hudyat na ng pagsisimula ng pagdiriwang ng Paskong Pinoy. Ikaw, anong Christmas song ang paborito 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50807196"/>
                  </a:ext>
                </a:extLst>
              </a:tr>
            </a:tbl>
          </a:graphicData>
        </a:graphic>
      </p:graphicFrame>
      <p:sp>
        <p:nvSpPr>
          <p:cNvPr id="4" name="Text Placeholder 3">
            <a:extLst>
              <a:ext uri="{FF2B5EF4-FFF2-40B4-BE49-F238E27FC236}">
                <a16:creationId xmlns:a16="http://schemas.microsoft.com/office/drawing/2014/main" id="{4976820C-6256-4E83-854B-4BD5F5EEF684}"/>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497778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589A0-6EF3-4A4A-98A9-CF0E407B3D34}"/>
              </a:ext>
            </a:extLst>
          </p:cNvPr>
          <p:cNvSpPr>
            <a:spLocks noGrp="1"/>
          </p:cNvSpPr>
          <p:nvPr>
            <p:ph type="title"/>
          </p:nvPr>
        </p:nvSpPr>
        <p:spPr/>
        <p:txBody>
          <a:bodyPr/>
          <a:lstStyle/>
          <a:p>
            <a:r>
              <a:rPr lang="en-US"/>
              <a:t>Facebook Own Posts Table  | TGP The Generics Pharmacy - 7 of 15</a:t>
            </a:r>
          </a:p>
        </p:txBody>
      </p:sp>
      <p:graphicFrame>
        <p:nvGraphicFramePr>
          <p:cNvPr id="5" name="Table Placeholder 4">
            <a:extLst>
              <a:ext uri="{FF2B5EF4-FFF2-40B4-BE49-F238E27FC236}">
                <a16:creationId xmlns:a16="http://schemas.microsoft.com/office/drawing/2014/main" id="{ABF9EEF9-6E86-467F-AF8E-849E1B4E47CF}"/>
              </a:ext>
            </a:extLst>
          </p:cNvPr>
          <p:cNvGraphicFramePr>
            <a:graphicFrameLocks noGrp="1"/>
          </p:cNvGraphicFramePr>
          <p:nvPr>
            <p:ph type="tbl" sz="quarter" idx="13"/>
            <p:extLst>
              <p:ext uri="{D42A27DB-BD31-4B8C-83A1-F6EECF244321}">
                <p14:modId xmlns:p14="http://schemas.microsoft.com/office/powerpoint/2010/main" val="1540105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03509917"/>
                    </a:ext>
                  </a:extLst>
                </a:gridCol>
                <a:gridCol w="370332">
                  <a:extLst>
                    <a:ext uri="{9D8B030D-6E8A-4147-A177-3AD203B41FA5}">
                      <a16:colId xmlns:a16="http://schemas.microsoft.com/office/drawing/2014/main" val="2518718980"/>
                    </a:ext>
                  </a:extLst>
                </a:gridCol>
                <a:gridCol w="370332">
                  <a:extLst>
                    <a:ext uri="{9D8B030D-6E8A-4147-A177-3AD203B41FA5}">
                      <a16:colId xmlns:a16="http://schemas.microsoft.com/office/drawing/2014/main" val="3554859670"/>
                    </a:ext>
                  </a:extLst>
                </a:gridCol>
                <a:gridCol w="370332">
                  <a:extLst>
                    <a:ext uri="{9D8B030D-6E8A-4147-A177-3AD203B41FA5}">
                      <a16:colId xmlns:a16="http://schemas.microsoft.com/office/drawing/2014/main" val="3429571807"/>
                    </a:ext>
                  </a:extLst>
                </a:gridCol>
                <a:gridCol w="329184">
                  <a:extLst>
                    <a:ext uri="{9D8B030D-6E8A-4147-A177-3AD203B41FA5}">
                      <a16:colId xmlns:a16="http://schemas.microsoft.com/office/drawing/2014/main" val="1011296287"/>
                    </a:ext>
                  </a:extLst>
                </a:gridCol>
                <a:gridCol w="329184">
                  <a:extLst>
                    <a:ext uri="{9D8B030D-6E8A-4147-A177-3AD203B41FA5}">
                      <a16:colId xmlns:a16="http://schemas.microsoft.com/office/drawing/2014/main" val="788809428"/>
                    </a:ext>
                  </a:extLst>
                </a:gridCol>
                <a:gridCol w="329184">
                  <a:extLst>
                    <a:ext uri="{9D8B030D-6E8A-4147-A177-3AD203B41FA5}">
                      <a16:colId xmlns:a16="http://schemas.microsoft.com/office/drawing/2014/main" val="3835383827"/>
                    </a:ext>
                  </a:extLst>
                </a:gridCol>
                <a:gridCol w="329184">
                  <a:extLst>
                    <a:ext uri="{9D8B030D-6E8A-4147-A177-3AD203B41FA5}">
                      <a16:colId xmlns:a16="http://schemas.microsoft.com/office/drawing/2014/main" val="963262292"/>
                    </a:ext>
                  </a:extLst>
                </a:gridCol>
                <a:gridCol w="329184">
                  <a:extLst>
                    <a:ext uri="{9D8B030D-6E8A-4147-A177-3AD203B41FA5}">
                      <a16:colId xmlns:a16="http://schemas.microsoft.com/office/drawing/2014/main" val="995213250"/>
                    </a:ext>
                  </a:extLst>
                </a:gridCol>
                <a:gridCol w="329184">
                  <a:extLst>
                    <a:ext uri="{9D8B030D-6E8A-4147-A177-3AD203B41FA5}">
                      <a16:colId xmlns:a16="http://schemas.microsoft.com/office/drawing/2014/main" val="1987971780"/>
                    </a:ext>
                  </a:extLst>
                </a:gridCol>
                <a:gridCol w="329184">
                  <a:extLst>
                    <a:ext uri="{9D8B030D-6E8A-4147-A177-3AD203B41FA5}">
                      <a16:colId xmlns:a16="http://schemas.microsoft.com/office/drawing/2014/main" val="452734630"/>
                    </a:ext>
                  </a:extLst>
                </a:gridCol>
                <a:gridCol w="329184">
                  <a:extLst>
                    <a:ext uri="{9D8B030D-6E8A-4147-A177-3AD203B41FA5}">
                      <a16:colId xmlns:a16="http://schemas.microsoft.com/office/drawing/2014/main" val="2487851643"/>
                    </a:ext>
                  </a:extLst>
                </a:gridCol>
                <a:gridCol w="329184">
                  <a:extLst>
                    <a:ext uri="{9D8B030D-6E8A-4147-A177-3AD203B41FA5}">
                      <a16:colId xmlns:a16="http://schemas.microsoft.com/office/drawing/2014/main" val="1411354478"/>
                    </a:ext>
                  </a:extLst>
                </a:gridCol>
                <a:gridCol w="370332">
                  <a:extLst>
                    <a:ext uri="{9D8B030D-6E8A-4147-A177-3AD203B41FA5}">
                      <a16:colId xmlns:a16="http://schemas.microsoft.com/office/drawing/2014/main" val="2442972260"/>
                    </a:ext>
                  </a:extLst>
                </a:gridCol>
                <a:gridCol w="370332">
                  <a:extLst>
                    <a:ext uri="{9D8B030D-6E8A-4147-A177-3AD203B41FA5}">
                      <a16:colId xmlns:a16="http://schemas.microsoft.com/office/drawing/2014/main" val="525147224"/>
                    </a:ext>
                  </a:extLst>
                </a:gridCol>
                <a:gridCol w="329184">
                  <a:extLst>
                    <a:ext uri="{9D8B030D-6E8A-4147-A177-3AD203B41FA5}">
                      <a16:colId xmlns:a16="http://schemas.microsoft.com/office/drawing/2014/main" val="3596926224"/>
                    </a:ext>
                  </a:extLst>
                </a:gridCol>
                <a:gridCol w="329184">
                  <a:extLst>
                    <a:ext uri="{9D8B030D-6E8A-4147-A177-3AD203B41FA5}">
                      <a16:colId xmlns:a16="http://schemas.microsoft.com/office/drawing/2014/main" val="4117537877"/>
                    </a:ext>
                  </a:extLst>
                </a:gridCol>
                <a:gridCol w="370332">
                  <a:extLst>
                    <a:ext uri="{9D8B030D-6E8A-4147-A177-3AD203B41FA5}">
                      <a16:colId xmlns:a16="http://schemas.microsoft.com/office/drawing/2014/main" val="281032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00536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- 2018-08-27 18:24:26 </a:t>
                      </a:r>
                      <a:r>
                        <a:rPr kumimoji="0" lang="en-US" sz="1000" b="0" i="0" u="none" strike="noStrike" kern="1200" cap="none" spc="0" normalizeH="0" baseline="0" noProof="0">
                          <a:ln>
                            <a:noFill/>
                          </a:ln>
                          <a:solidFill>
                            <a:prstClr val="black"/>
                          </a:solidFill>
                          <a:effectLst/>
                          <a:uLnTx/>
                          <a:uFillTx/>
                          <a:latin typeface="+mn-lt"/>
                          <a:ea typeface="+mn-ea"/>
                          <a:cs typeface="+mn-cs"/>
                        </a:rPr>
                        <a:t> 
 Saludo ang TGP sa ating mga pang araw-araw na mga bayani! Salamat sa inyong pagiging TGPagtaggol ng mamamayang Pilipino.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3335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- 2018-08-24 17:52:07 </a:t>
                      </a:r>
                      <a:r>
                        <a:rPr kumimoji="0" lang="en-US" sz="1000" b="0" i="0" u="none" strike="noStrike" kern="1200" cap="none" spc="0" normalizeH="0" baseline="0" noProof="0">
                          <a:ln>
                            <a:noFill/>
                          </a:ln>
                          <a:solidFill>
                            <a:prstClr val="black"/>
                          </a:solidFill>
                          <a:effectLst/>
                          <a:uLnTx/>
                          <a:uFillTx/>
                          <a:latin typeface="+mn-lt"/>
                          <a:ea typeface="+mn-ea"/>
                          <a:cs typeface="+mn-cs"/>
                        </a:rPr>
                        <a:t> 
 Pagdating sa gamot, magtiwala diyan sa tapat. Tapat sa galing, tapat sa halaga, at syempre, tapat sa'yo!
TGP ang TGPagpagaling ng Pilipinas!
ASC Ref.: T031N042018T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02211100"/>
                  </a:ext>
                </a:extLst>
              </a:tr>
            </a:tbl>
          </a:graphicData>
        </a:graphic>
      </p:graphicFrame>
      <p:sp>
        <p:nvSpPr>
          <p:cNvPr id="4" name="Text Placeholder 3">
            <a:extLst>
              <a:ext uri="{FF2B5EF4-FFF2-40B4-BE49-F238E27FC236}">
                <a16:creationId xmlns:a16="http://schemas.microsoft.com/office/drawing/2014/main" id="{BBB8D133-44B5-43C8-B83E-0CC70B3A8906}"/>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6535788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2A77A-20CD-44AC-9E24-7A588935F182}"/>
              </a:ext>
            </a:extLst>
          </p:cNvPr>
          <p:cNvSpPr>
            <a:spLocks noGrp="1"/>
          </p:cNvSpPr>
          <p:nvPr>
            <p:ph type="title"/>
          </p:nvPr>
        </p:nvSpPr>
        <p:spPr/>
        <p:txBody>
          <a:bodyPr/>
          <a:lstStyle/>
          <a:p>
            <a:r>
              <a:rPr lang="en-US"/>
              <a:t>Facebook Own Posts Table  | TGP The Generics Pharmacy - 8 of 15</a:t>
            </a:r>
          </a:p>
        </p:txBody>
      </p:sp>
      <p:graphicFrame>
        <p:nvGraphicFramePr>
          <p:cNvPr id="5" name="Table Placeholder 4">
            <a:extLst>
              <a:ext uri="{FF2B5EF4-FFF2-40B4-BE49-F238E27FC236}">
                <a16:creationId xmlns:a16="http://schemas.microsoft.com/office/drawing/2014/main" id="{D9DD064A-4CB0-431D-AE53-BEA496F00793}"/>
              </a:ext>
            </a:extLst>
          </p:cNvPr>
          <p:cNvGraphicFramePr>
            <a:graphicFrameLocks noGrp="1"/>
          </p:cNvGraphicFramePr>
          <p:nvPr>
            <p:ph type="tbl" sz="quarter" idx="13"/>
            <p:extLst>
              <p:ext uri="{D42A27DB-BD31-4B8C-83A1-F6EECF244321}">
                <p14:modId xmlns:p14="http://schemas.microsoft.com/office/powerpoint/2010/main" val="1317599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39482893"/>
                    </a:ext>
                  </a:extLst>
                </a:gridCol>
                <a:gridCol w="370332">
                  <a:extLst>
                    <a:ext uri="{9D8B030D-6E8A-4147-A177-3AD203B41FA5}">
                      <a16:colId xmlns:a16="http://schemas.microsoft.com/office/drawing/2014/main" val="2398634974"/>
                    </a:ext>
                  </a:extLst>
                </a:gridCol>
                <a:gridCol w="370332">
                  <a:extLst>
                    <a:ext uri="{9D8B030D-6E8A-4147-A177-3AD203B41FA5}">
                      <a16:colId xmlns:a16="http://schemas.microsoft.com/office/drawing/2014/main" val="1173696726"/>
                    </a:ext>
                  </a:extLst>
                </a:gridCol>
                <a:gridCol w="370332">
                  <a:extLst>
                    <a:ext uri="{9D8B030D-6E8A-4147-A177-3AD203B41FA5}">
                      <a16:colId xmlns:a16="http://schemas.microsoft.com/office/drawing/2014/main" val="703883563"/>
                    </a:ext>
                  </a:extLst>
                </a:gridCol>
                <a:gridCol w="329184">
                  <a:extLst>
                    <a:ext uri="{9D8B030D-6E8A-4147-A177-3AD203B41FA5}">
                      <a16:colId xmlns:a16="http://schemas.microsoft.com/office/drawing/2014/main" val="1655724792"/>
                    </a:ext>
                  </a:extLst>
                </a:gridCol>
                <a:gridCol w="329184">
                  <a:extLst>
                    <a:ext uri="{9D8B030D-6E8A-4147-A177-3AD203B41FA5}">
                      <a16:colId xmlns:a16="http://schemas.microsoft.com/office/drawing/2014/main" val="898364730"/>
                    </a:ext>
                  </a:extLst>
                </a:gridCol>
                <a:gridCol w="329184">
                  <a:extLst>
                    <a:ext uri="{9D8B030D-6E8A-4147-A177-3AD203B41FA5}">
                      <a16:colId xmlns:a16="http://schemas.microsoft.com/office/drawing/2014/main" val="3706205893"/>
                    </a:ext>
                  </a:extLst>
                </a:gridCol>
                <a:gridCol w="329184">
                  <a:extLst>
                    <a:ext uri="{9D8B030D-6E8A-4147-A177-3AD203B41FA5}">
                      <a16:colId xmlns:a16="http://schemas.microsoft.com/office/drawing/2014/main" val="1009358002"/>
                    </a:ext>
                  </a:extLst>
                </a:gridCol>
                <a:gridCol w="329184">
                  <a:extLst>
                    <a:ext uri="{9D8B030D-6E8A-4147-A177-3AD203B41FA5}">
                      <a16:colId xmlns:a16="http://schemas.microsoft.com/office/drawing/2014/main" val="3943556350"/>
                    </a:ext>
                  </a:extLst>
                </a:gridCol>
                <a:gridCol w="329184">
                  <a:extLst>
                    <a:ext uri="{9D8B030D-6E8A-4147-A177-3AD203B41FA5}">
                      <a16:colId xmlns:a16="http://schemas.microsoft.com/office/drawing/2014/main" val="441474011"/>
                    </a:ext>
                  </a:extLst>
                </a:gridCol>
                <a:gridCol w="329184">
                  <a:extLst>
                    <a:ext uri="{9D8B030D-6E8A-4147-A177-3AD203B41FA5}">
                      <a16:colId xmlns:a16="http://schemas.microsoft.com/office/drawing/2014/main" val="1550196870"/>
                    </a:ext>
                  </a:extLst>
                </a:gridCol>
                <a:gridCol w="329184">
                  <a:extLst>
                    <a:ext uri="{9D8B030D-6E8A-4147-A177-3AD203B41FA5}">
                      <a16:colId xmlns:a16="http://schemas.microsoft.com/office/drawing/2014/main" val="1027565753"/>
                    </a:ext>
                  </a:extLst>
                </a:gridCol>
                <a:gridCol w="329184">
                  <a:extLst>
                    <a:ext uri="{9D8B030D-6E8A-4147-A177-3AD203B41FA5}">
                      <a16:colId xmlns:a16="http://schemas.microsoft.com/office/drawing/2014/main" val="2825693318"/>
                    </a:ext>
                  </a:extLst>
                </a:gridCol>
                <a:gridCol w="370332">
                  <a:extLst>
                    <a:ext uri="{9D8B030D-6E8A-4147-A177-3AD203B41FA5}">
                      <a16:colId xmlns:a16="http://schemas.microsoft.com/office/drawing/2014/main" val="2243270170"/>
                    </a:ext>
                  </a:extLst>
                </a:gridCol>
                <a:gridCol w="370332">
                  <a:extLst>
                    <a:ext uri="{9D8B030D-6E8A-4147-A177-3AD203B41FA5}">
                      <a16:colId xmlns:a16="http://schemas.microsoft.com/office/drawing/2014/main" val="220099776"/>
                    </a:ext>
                  </a:extLst>
                </a:gridCol>
                <a:gridCol w="329184">
                  <a:extLst>
                    <a:ext uri="{9D8B030D-6E8A-4147-A177-3AD203B41FA5}">
                      <a16:colId xmlns:a16="http://schemas.microsoft.com/office/drawing/2014/main" val="333416735"/>
                    </a:ext>
                  </a:extLst>
                </a:gridCol>
                <a:gridCol w="329184">
                  <a:extLst>
                    <a:ext uri="{9D8B030D-6E8A-4147-A177-3AD203B41FA5}">
                      <a16:colId xmlns:a16="http://schemas.microsoft.com/office/drawing/2014/main" val="1837571231"/>
                    </a:ext>
                  </a:extLst>
                </a:gridCol>
                <a:gridCol w="370332">
                  <a:extLst>
                    <a:ext uri="{9D8B030D-6E8A-4147-A177-3AD203B41FA5}">
                      <a16:colId xmlns:a16="http://schemas.microsoft.com/office/drawing/2014/main" val="4142526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73354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- 2018-08-24 12:00:01 </a:t>
                      </a:r>
                      <a:r>
                        <a:rPr kumimoji="0" lang="en-US" sz="1000" b="0" i="0" u="none" strike="noStrike" kern="1200" cap="none" spc="0" normalizeH="0" baseline="0" noProof="0">
                          <a:ln>
                            <a:noFill/>
                          </a:ln>
                          <a:solidFill>
                            <a:prstClr val="black"/>
                          </a:solidFill>
                          <a:effectLst/>
                          <a:uLnTx/>
                          <a:uFillTx/>
                          <a:latin typeface="+mn-lt"/>
                          <a:ea typeface="+mn-ea"/>
                          <a:cs typeface="+mn-cs"/>
                        </a:rPr>
                        <a:t> 
 Alam nyo ba kung sano sa wikang Filipino ang mga sumusunod na parte ng katawan?
Ilagay ang inyong sagot sa ibaba! (Other Filipino dialects can be accepted!)
Maligayang Buwan ng Wika!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49282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- 2018-08-21 12:00:01 </a:t>
                      </a:r>
                      <a:r>
                        <a:rPr kumimoji="0" lang="en-US" sz="1000" b="0" i="0" u="none" strike="noStrike" kern="1200" cap="none" spc="0" normalizeH="0" baseline="0" noProof="0">
                          <a:ln>
                            <a:noFill/>
                          </a:ln>
                          <a:solidFill>
                            <a:prstClr val="black"/>
                          </a:solidFill>
                          <a:effectLst/>
                          <a:uLnTx/>
                          <a:uFillTx/>
                          <a:latin typeface="+mn-lt"/>
                          <a:ea typeface="+mn-ea"/>
                          <a:cs typeface="+mn-cs"/>
                        </a:rPr>
                        <a:t> 
 Al-adha Mubarak! 
Sending you greetings of love, joy and peace, and wishing good health upon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59496125"/>
                  </a:ext>
                </a:extLst>
              </a:tr>
            </a:tbl>
          </a:graphicData>
        </a:graphic>
      </p:graphicFrame>
      <p:sp>
        <p:nvSpPr>
          <p:cNvPr id="4" name="Text Placeholder 3">
            <a:extLst>
              <a:ext uri="{FF2B5EF4-FFF2-40B4-BE49-F238E27FC236}">
                <a16:creationId xmlns:a16="http://schemas.microsoft.com/office/drawing/2014/main" id="{7CB52141-5FF1-46EE-A57A-255EB9B7F763}"/>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7039397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CDF58-CC71-4B42-832B-60CFF93C5F2E}"/>
              </a:ext>
            </a:extLst>
          </p:cNvPr>
          <p:cNvSpPr>
            <a:spLocks noGrp="1"/>
          </p:cNvSpPr>
          <p:nvPr>
            <p:ph type="title"/>
          </p:nvPr>
        </p:nvSpPr>
        <p:spPr/>
        <p:txBody>
          <a:bodyPr/>
          <a:lstStyle/>
          <a:p>
            <a:r>
              <a:rPr lang="en-US"/>
              <a:t>Facebook Own Posts Table  | TGP The Generics Pharmacy - 9 of 15</a:t>
            </a:r>
          </a:p>
        </p:txBody>
      </p:sp>
      <p:graphicFrame>
        <p:nvGraphicFramePr>
          <p:cNvPr id="5" name="Table Placeholder 4">
            <a:extLst>
              <a:ext uri="{FF2B5EF4-FFF2-40B4-BE49-F238E27FC236}">
                <a16:creationId xmlns:a16="http://schemas.microsoft.com/office/drawing/2014/main" id="{5817ABD5-EBF7-4C66-9AD7-C4E3C1A6E785}"/>
              </a:ext>
            </a:extLst>
          </p:cNvPr>
          <p:cNvGraphicFramePr>
            <a:graphicFrameLocks noGrp="1"/>
          </p:cNvGraphicFramePr>
          <p:nvPr>
            <p:ph type="tbl" sz="quarter" idx="13"/>
            <p:extLst>
              <p:ext uri="{D42A27DB-BD31-4B8C-83A1-F6EECF244321}">
                <p14:modId xmlns:p14="http://schemas.microsoft.com/office/powerpoint/2010/main" val="843356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12413762"/>
                    </a:ext>
                  </a:extLst>
                </a:gridCol>
                <a:gridCol w="370332">
                  <a:extLst>
                    <a:ext uri="{9D8B030D-6E8A-4147-A177-3AD203B41FA5}">
                      <a16:colId xmlns:a16="http://schemas.microsoft.com/office/drawing/2014/main" val="2808407475"/>
                    </a:ext>
                  </a:extLst>
                </a:gridCol>
                <a:gridCol w="370332">
                  <a:extLst>
                    <a:ext uri="{9D8B030D-6E8A-4147-A177-3AD203B41FA5}">
                      <a16:colId xmlns:a16="http://schemas.microsoft.com/office/drawing/2014/main" val="3817554801"/>
                    </a:ext>
                  </a:extLst>
                </a:gridCol>
                <a:gridCol w="370332">
                  <a:extLst>
                    <a:ext uri="{9D8B030D-6E8A-4147-A177-3AD203B41FA5}">
                      <a16:colId xmlns:a16="http://schemas.microsoft.com/office/drawing/2014/main" val="2447106497"/>
                    </a:ext>
                  </a:extLst>
                </a:gridCol>
                <a:gridCol w="329184">
                  <a:extLst>
                    <a:ext uri="{9D8B030D-6E8A-4147-A177-3AD203B41FA5}">
                      <a16:colId xmlns:a16="http://schemas.microsoft.com/office/drawing/2014/main" val="1744181792"/>
                    </a:ext>
                  </a:extLst>
                </a:gridCol>
                <a:gridCol w="329184">
                  <a:extLst>
                    <a:ext uri="{9D8B030D-6E8A-4147-A177-3AD203B41FA5}">
                      <a16:colId xmlns:a16="http://schemas.microsoft.com/office/drawing/2014/main" val="742613032"/>
                    </a:ext>
                  </a:extLst>
                </a:gridCol>
                <a:gridCol w="329184">
                  <a:extLst>
                    <a:ext uri="{9D8B030D-6E8A-4147-A177-3AD203B41FA5}">
                      <a16:colId xmlns:a16="http://schemas.microsoft.com/office/drawing/2014/main" val="3149217733"/>
                    </a:ext>
                  </a:extLst>
                </a:gridCol>
                <a:gridCol w="329184">
                  <a:extLst>
                    <a:ext uri="{9D8B030D-6E8A-4147-A177-3AD203B41FA5}">
                      <a16:colId xmlns:a16="http://schemas.microsoft.com/office/drawing/2014/main" val="1798903469"/>
                    </a:ext>
                  </a:extLst>
                </a:gridCol>
                <a:gridCol w="329184">
                  <a:extLst>
                    <a:ext uri="{9D8B030D-6E8A-4147-A177-3AD203B41FA5}">
                      <a16:colId xmlns:a16="http://schemas.microsoft.com/office/drawing/2014/main" val="1397366521"/>
                    </a:ext>
                  </a:extLst>
                </a:gridCol>
                <a:gridCol w="329184">
                  <a:extLst>
                    <a:ext uri="{9D8B030D-6E8A-4147-A177-3AD203B41FA5}">
                      <a16:colId xmlns:a16="http://schemas.microsoft.com/office/drawing/2014/main" val="1928323062"/>
                    </a:ext>
                  </a:extLst>
                </a:gridCol>
                <a:gridCol w="329184">
                  <a:extLst>
                    <a:ext uri="{9D8B030D-6E8A-4147-A177-3AD203B41FA5}">
                      <a16:colId xmlns:a16="http://schemas.microsoft.com/office/drawing/2014/main" val="3007344886"/>
                    </a:ext>
                  </a:extLst>
                </a:gridCol>
                <a:gridCol w="329184">
                  <a:extLst>
                    <a:ext uri="{9D8B030D-6E8A-4147-A177-3AD203B41FA5}">
                      <a16:colId xmlns:a16="http://schemas.microsoft.com/office/drawing/2014/main" val="3263664011"/>
                    </a:ext>
                  </a:extLst>
                </a:gridCol>
                <a:gridCol w="329184">
                  <a:extLst>
                    <a:ext uri="{9D8B030D-6E8A-4147-A177-3AD203B41FA5}">
                      <a16:colId xmlns:a16="http://schemas.microsoft.com/office/drawing/2014/main" val="885915324"/>
                    </a:ext>
                  </a:extLst>
                </a:gridCol>
                <a:gridCol w="370332">
                  <a:extLst>
                    <a:ext uri="{9D8B030D-6E8A-4147-A177-3AD203B41FA5}">
                      <a16:colId xmlns:a16="http://schemas.microsoft.com/office/drawing/2014/main" val="261970505"/>
                    </a:ext>
                  </a:extLst>
                </a:gridCol>
                <a:gridCol w="370332">
                  <a:extLst>
                    <a:ext uri="{9D8B030D-6E8A-4147-A177-3AD203B41FA5}">
                      <a16:colId xmlns:a16="http://schemas.microsoft.com/office/drawing/2014/main" val="4128855601"/>
                    </a:ext>
                  </a:extLst>
                </a:gridCol>
                <a:gridCol w="329184">
                  <a:extLst>
                    <a:ext uri="{9D8B030D-6E8A-4147-A177-3AD203B41FA5}">
                      <a16:colId xmlns:a16="http://schemas.microsoft.com/office/drawing/2014/main" val="2694149144"/>
                    </a:ext>
                  </a:extLst>
                </a:gridCol>
                <a:gridCol w="329184">
                  <a:extLst>
                    <a:ext uri="{9D8B030D-6E8A-4147-A177-3AD203B41FA5}">
                      <a16:colId xmlns:a16="http://schemas.microsoft.com/office/drawing/2014/main" val="2685993828"/>
                    </a:ext>
                  </a:extLst>
                </a:gridCol>
                <a:gridCol w="370332">
                  <a:extLst>
                    <a:ext uri="{9D8B030D-6E8A-4147-A177-3AD203B41FA5}">
                      <a16:colId xmlns:a16="http://schemas.microsoft.com/office/drawing/2014/main" val="3804056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55640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- 2018-08-20 12:46:36 </a:t>
                      </a:r>
                      <a:r>
                        <a:rPr kumimoji="0" lang="en-US" sz="1000" b="0" i="0" u="none" strike="noStrike" kern="1200" cap="none" spc="0" normalizeH="0" baseline="0" noProof="0">
                          <a:ln>
                            <a:noFill/>
                          </a:ln>
                          <a:solidFill>
                            <a:prstClr val="black"/>
                          </a:solidFill>
                          <a:effectLst/>
                          <a:uLnTx/>
                          <a:uFillTx/>
                          <a:latin typeface="+mn-lt"/>
                          <a:ea typeface="+mn-ea"/>
                          <a:cs typeface="+mn-cs"/>
                        </a:rPr>
                        <a:t> 
 KIDDOVIT contains Chlorella Growth Factor, Lysine, Taurine + Multi-Vitamins to help your kiddos grow big, tall and strong. 🏃‍♂️🏋️💪
Get the KIDDOVIT Twin Pack 60ml for only ₱83.00! Available in TGP The Generics Pharmacy drugstores nationwide.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28534144"/>
                  </a:ext>
                </a:extLst>
              </a:tr>
            </a:tbl>
          </a:graphicData>
        </a:graphic>
      </p:graphicFrame>
      <p:sp>
        <p:nvSpPr>
          <p:cNvPr id="4" name="Text Placeholder 3">
            <a:extLst>
              <a:ext uri="{FF2B5EF4-FFF2-40B4-BE49-F238E27FC236}">
                <a16:creationId xmlns:a16="http://schemas.microsoft.com/office/drawing/2014/main" id="{028198D2-B402-4ED9-9779-06A1F7673B3D}"/>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5943460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21821-5C11-44C4-AF73-AFDBE5F8AB28}"/>
              </a:ext>
            </a:extLst>
          </p:cNvPr>
          <p:cNvSpPr>
            <a:spLocks noGrp="1"/>
          </p:cNvSpPr>
          <p:nvPr>
            <p:ph type="title"/>
          </p:nvPr>
        </p:nvSpPr>
        <p:spPr/>
        <p:txBody>
          <a:bodyPr/>
          <a:lstStyle/>
          <a:p>
            <a:r>
              <a:rPr lang="en-US"/>
              <a:t>Facebook Own Posts Table  | TGP The Generics Pharmacy - 10 of 15</a:t>
            </a:r>
          </a:p>
        </p:txBody>
      </p:sp>
      <p:graphicFrame>
        <p:nvGraphicFramePr>
          <p:cNvPr id="5" name="Table Placeholder 4">
            <a:extLst>
              <a:ext uri="{FF2B5EF4-FFF2-40B4-BE49-F238E27FC236}">
                <a16:creationId xmlns:a16="http://schemas.microsoft.com/office/drawing/2014/main" id="{FE590CA2-708A-4EC1-8B17-0C0DECA2C2D1}"/>
              </a:ext>
            </a:extLst>
          </p:cNvPr>
          <p:cNvGraphicFramePr>
            <a:graphicFrameLocks noGrp="1"/>
          </p:cNvGraphicFramePr>
          <p:nvPr>
            <p:ph type="tbl" sz="quarter" idx="13"/>
            <p:extLst>
              <p:ext uri="{D42A27DB-BD31-4B8C-83A1-F6EECF244321}">
                <p14:modId xmlns:p14="http://schemas.microsoft.com/office/powerpoint/2010/main" val="2961283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28170645"/>
                    </a:ext>
                  </a:extLst>
                </a:gridCol>
                <a:gridCol w="370332">
                  <a:extLst>
                    <a:ext uri="{9D8B030D-6E8A-4147-A177-3AD203B41FA5}">
                      <a16:colId xmlns:a16="http://schemas.microsoft.com/office/drawing/2014/main" val="2441375938"/>
                    </a:ext>
                  </a:extLst>
                </a:gridCol>
                <a:gridCol w="370332">
                  <a:extLst>
                    <a:ext uri="{9D8B030D-6E8A-4147-A177-3AD203B41FA5}">
                      <a16:colId xmlns:a16="http://schemas.microsoft.com/office/drawing/2014/main" val="1190303324"/>
                    </a:ext>
                  </a:extLst>
                </a:gridCol>
                <a:gridCol w="370332">
                  <a:extLst>
                    <a:ext uri="{9D8B030D-6E8A-4147-A177-3AD203B41FA5}">
                      <a16:colId xmlns:a16="http://schemas.microsoft.com/office/drawing/2014/main" val="299577046"/>
                    </a:ext>
                  </a:extLst>
                </a:gridCol>
                <a:gridCol w="329184">
                  <a:extLst>
                    <a:ext uri="{9D8B030D-6E8A-4147-A177-3AD203B41FA5}">
                      <a16:colId xmlns:a16="http://schemas.microsoft.com/office/drawing/2014/main" val="3289727943"/>
                    </a:ext>
                  </a:extLst>
                </a:gridCol>
                <a:gridCol w="329184">
                  <a:extLst>
                    <a:ext uri="{9D8B030D-6E8A-4147-A177-3AD203B41FA5}">
                      <a16:colId xmlns:a16="http://schemas.microsoft.com/office/drawing/2014/main" val="1490989178"/>
                    </a:ext>
                  </a:extLst>
                </a:gridCol>
                <a:gridCol w="329184">
                  <a:extLst>
                    <a:ext uri="{9D8B030D-6E8A-4147-A177-3AD203B41FA5}">
                      <a16:colId xmlns:a16="http://schemas.microsoft.com/office/drawing/2014/main" val="1729854720"/>
                    </a:ext>
                  </a:extLst>
                </a:gridCol>
                <a:gridCol w="329184">
                  <a:extLst>
                    <a:ext uri="{9D8B030D-6E8A-4147-A177-3AD203B41FA5}">
                      <a16:colId xmlns:a16="http://schemas.microsoft.com/office/drawing/2014/main" val="427134939"/>
                    </a:ext>
                  </a:extLst>
                </a:gridCol>
                <a:gridCol w="329184">
                  <a:extLst>
                    <a:ext uri="{9D8B030D-6E8A-4147-A177-3AD203B41FA5}">
                      <a16:colId xmlns:a16="http://schemas.microsoft.com/office/drawing/2014/main" val="2639117852"/>
                    </a:ext>
                  </a:extLst>
                </a:gridCol>
                <a:gridCol w="329184">
                  <a:extLst>
                    <a:ext uri="{9D8B030D-6E8A-4147-A177-3AD203B41FA5}">
                      <a16:colId xmlns:a16="http://schemas.microsoft.com/office/drawing/2014/main" val="2619667522"/>
                    </a:ext>
                  </a:extLst>
                </a:gridCol>
                <a:gridCol w="329184">
                  <a:extLst>
                    <a:ext uri="{9D8B030D-6E8A-4147-A177-3AD203B41FA5}">
                      <a16:colId xmlns:a16="http://schemas.microsoft.com/office/drawing/2014/main" val="2232649835"/>
                    </a:ext>
                  </a:extLst>
                </a:gridCol>
                <a:gridCol w="329184">
                  <a:extLst>
                    <a:ext uri="{9D8B030D-6E8A-4147-A177-3AD203B41FA5}">
                      <a16:colId xmlns:a16="http://schemas.microsoft.com/office/drawing/2014/main" val="2680844739"/>
                    </a:ext>
                  </a:extLst>
                </a:gridCol>
                <a:gridCol w="329184">
                  <a:extLst>
                    <a:ext uri="{9D8B030D-6E8A-4147-A177-3AD203B41FA5}">
                      <a16:colId xmlns:a16="http://schemas.microsoft.com/office/drawing/2014/main" val="2167044502"/>
                    </a:ext>
                  </a:extLst>
                </a:gridCol>
                <a:gridCol w="370332">
                  <a:extLst>
                    <a:ext uri="{9D8B030D-6E8A-4147-A177-3AD203B41FA5}">
                      <a16:colId xmlns:a16="http://schemas.microsoft.com/office/drawing/2014/main" val="771289641"/>
                    </a:ext>
                  </a:extLst>
                </a:gridCol>
                <a:gridCol w="370332">
                  <a:extLst>
                    <a:ext uri="{9D8B030D-6E8A-4147-A177-3AD203B41FA5}">
                      <a16:colId xmlns:a16="http://schemas.microsoft.com/office/drawing/2014/main" val="383173937"/>
                    </a:ext>
                  </a:extLst>
                </a:gridCol>
                <a:gridCol w="329184">
                  <a:extLst>
                    <a:ext uri="{9D8B030D-6E8A-4147-A177-3AD203B41FA5}">
                      <a16:colId xmlns:a16="http://schemas.microsoft.com/office/drawing/2014/main" val="1772728102"/>
                    </a:ext>
                  </a:extLst>
                </a:gridCol>
                <a:gridCol w="329184">
                  <a:extLst>
                    <a:ext uri="{9D8B030D-6E8A-4147-A177-3AD203B41FA5}">
                      <a16:colId xmlns:a16="http://schemas.microsoft.com/office/drawing/2014/main" val="3382344659"/>
                    </a:ext>
                  </a:extLst>
                </a:gridCol>
                <a:gridCol w="370332">
                  <a:extLst>
                    <a:ext uri="{9D8B030D-6E8A-4147-A177-3AD203B41FA5}">
                      <a16:colId xmlns:a16="http://schemas.microsoft.com/office/drawing/2014/main" val="484133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17369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- 2018-08-16 13:48:24 </a:t>
                      </a:r>
                      <a:r>
                        <a:rPr kumimoji="0" lang="en-US" sz="1000" b="0" i="0" u="none" strike="noStrike" kern="1200" cap="none" spc="0" normalizeH="0" baseline="0" noProof="0">
                          <a:ln>
                            <a:noFill/>
                          </a:ln>
                          <a:solidFill>
                            <a:prstClr val="black"/>
                          </a:solidFill>
                          <a:effectLst/>
                          <a:uLnTx/>
                          <a:uFillTx/>
                          <a:latin typeface="+mn-lt"/>
                          <a:ea typeface="+mn-ea"/>
                          <a:cs typeface="+mn-cs"/>
                        </a:rPr>
                        <a:t> 
 In the first few weeks after your baby is born, you may want to relieve with an occasional pumping session.
Helio Breast Pump Glass is available in TGP drugstores nationwide for ₱83.50!
Perfect for new breast feeding moms.💕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40227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- 2018-08-15 12:43:27 </a:t>
                      </a:r>
                      <a:r>
                        <a:rPr kumimoji="0" lang="en-US" sz="1000" b="0" i="0" u="none" strike="noStrike" kern="1200" cap="none" spc="0" normalizeH="0" baseline="0" noProof="0">
                          <a:ln>
                            <a:noFill/>
                          </a:ln>
                          <a:solidFill>
                            <a:prstClr val="black"/>
                          </a:solidFill>
                          <a:effectLst/>
                          <a:uLnTx/>
                          <a:uFillTx/>
                          <a:latin typeface="+mn-lt"/>
                          <a:ea typeface="+mn-ea"/>
                          <a:cs typeface="+mn-cs"/>
                        </a:rPr>
                        <a:t> 
 Ok ka Lungs ba? 
Here's another tip para mapanatiling healthy ang iyong lungs. Live light, healthy and have happy lungs this National Lung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5744544"/>
                  </a:ext>
                </a:extLst>
              </a:tr>
            </a:tbl>
          </a:graphicData>
        </a:graphic>
      </p:graphicFrame>
      <p:sp>
        <p:nvSpPr>
          <p:cNvPr id="4" name="Text Placeholder 3">
            <a:extLst>
              <a:ext uri="{FF2B5EF4-FFF2-40B4-BE49-F238E27FC236}">
                <a16:creationId xmlns:a16="http://schemas.microsoft.com/office/drawing/2014/main" id="{454A6E19-8754-4FFC-BB48-58E4089CA25B}"/>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8097945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C0BCD-516D-4B12-9AA2-266DDE5A1C44}"/>
              </a:ext>
            </a:extLst>
          </p:cNvPr>
          <p:cNvSpPr>
            <a:spLocks noGrp="1"/>
          </p:cNvSpPr>
          <p:nvPr>
            <p:ph type="title"/>
          </p:nvPr>
        </p:nvSpPr>
        <p:spPr/>
        <p:txBody>
          <a:bodyPr/>
          <a:lstStyle/>
          <a:p>
            <a:r>
              <a:rPr lang="en-US"/>
              <a:t>Facebook Own Posts Table  | TGP The Generics Pharmacy - 11 of 15</a:t>
            </a:r>
          </a:p>
        </p:txBody>
      </p:sp>
      <p:graphicFrame>
        <p:nvGraphicFramePr>
          <p:cNvPr id="5" name="Table Placeholder 4">
            <a:extLst>
              <a:ext uri="{FF2B5EF4-FFF2-40B4-BE49-F238E27FC236}">
                <a16:creationId xmlns:a16="http://schemas.microsoft.com/office/drawing/2014/main" id="{B4DDC18A-E21E-4FBD-BE9D-4A469BDB7905}"/>
              </a:ext>
            </a:extLst>
          </p:cNvPr>
          <p:cNvGraphicFramePr>
            <a:graphicFrameLocks noGrp="1"/>
          </p:cNvGraphicFramePr>
          <p:nvPr>
            <p:ph type="tbl" sz="quarter" idx="13"/>
            <p:extLst>
              <p:ext uri="{D42A27DB-BD31-4B8C-83A1-F6EECF244321}">
                <p14:modId xmlns:p14="http://schemas.microsoft.com/office/powerpoint/2010/main" val="554407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21804814"/>
                    </a:ext>
                  </a:extLst>
                </a:gridCol>
                <a:gridCol w="370332">
                  <a:extLst>
                    <a:ext uri="{9D8B030D-6E8A-4147-A177-3AD203B41FA5}">
                      <a16:colId xmlns:a16="http://schemas.microsoft.com/office/drawing/2014/main" val="2109546586"/>
                    </a:ext>
                  </a:extLst>
                </a:gridCol>
                <a:gridCol w="370332">
                  <a:extLst>
                    <a:ext uri="{9D8B030D-6E8A-4147-A177-3AD203B41FA5}">
                      <a16:colId xmlns:a16="http://schemas.microsoft.com/office/drawing/2014/main" val="3439435808"/>
                    </a:ext>
                  </a:extLst>
                </a:gridCol>
                <a:gridCol w="370332">
                  <a:extLst>
                    <a:ext uri="{9D8B030D-6E8A-4147-A177-3AD203B41FA5}">
                      <a16:colId xmlns:a16="http://schemas.microsoft.com/office/drawing/2014/main" val="1998246611"/>
                    </a:ext>
                  </a:extLst>
                </a:gridCol>
                <a:gridCol w="329184">
                  <a:extLst>
                    <a:ext uri="{9D8B030D-6E8A-4147-A177-3AD203B41FA5}">
                      <a16:colId xmlns:a16="http://schemas.microsoft.com/office/drawing/2014/main" val="3108489548"/>
                    </a:ext>
                  </a:extLst>
                </a:gridCol>
                <a:gridCol w="329184">
                  <a:extLst>
                    <a:ext uri="{9D8B030D-6E8A-4147-A177-3AD203B41FA5}">
                      <a16:colId xmlns:a16="http://schemas.microsoft.com/office/drawing/2014/main" val="4037300329"/>
                    </a:ext>
                  </a:extLst>
                </a:gridCol>
                <a:gridCol w="329184">
                  <a:extLst>
                    <a:ext uri="{9D8B030D-6E8A-4147-A177-3AD203B41FA5}">
                      <a16:colId xmlns:a16="http://schemas.microsoft.com/office/drawing/2014/main" val="501166923"/>
                    </a:ext>
                  </a:extLst>
                </a:gridCol>
                <a:gridCol w="329184">
                  <a:extLst>
                    <a:ext uri="{9D8B030D-6E8A-4147-A177-3AD203B41FA5}">
                      <a16:colId xmlns:a16="http://schemas.microsoft.com/office/drawing/2014/main" val="3402193009"/>
                    </a:ext>
                  </a:extLst>
                </a:gridCol>
                <a:gridCol w="329184">
                  <a:extLst>
                    <a:ext uri="{9D8B030D-6E8A-4147-A177-3AD203B41FA5}">
                      <a16:colId xmlns:a16="http://schemas.microsoft.com/office/drawing/2014/main" val="3430005741"/>
                    </a:ext>
                  </a:extLst>
                </a:gridCol>
                <a:gridCol w="329184">
                  <a:extLst>
                    <a:ext uri="{9D8B030D-6E8A-4147-A177-3AD203B41FA5}">
                      <a16:colId xmlns:a16="http://schemas.microsoft.com/office/drawing/2014/main" val="3169479375"/>
                    </a:ext>
                  </a:extLst>
                </a:gridCol>
                <a:gridCol w="329184">
                  <a:extLst>
                    <a:ext uri="{9D8B030D-6E8A-4147-A177-3AD203B41FA5}">
                      <a16:colId xmlns:a16="http://schemas.microsoft.com/office/drawing/2014/main" val="4200795717"/>
                    </a:ext>
                  </a:extLst>
                </a:gridCol>
                <a:gridCol w="329184">
                  <a:extLst>
                    <a:ext uri="{9D8B030D-6E8A-4147-A177-3AD203B41FA5}">
                      <a16:colId xmlns:a16="http://schemas.microsoft.com/office/drawing/2014/main" val="892543722"/>
                    </a:ext>
                  </a:extLst>
                </a:gridCol>
                <a:gridCol w="329184">
                  <a:extLst>
                    <a:ext uri="{9D8B030D-6E8A-4147-A177-3AD203B41FA5}">
                      <a16:colId xmlns:a16="http://schemas.microsoft.com/office/drawing/2014/main" val="124198858"/>
                    </a:ext>
                  </a:extLst>
                </a:gridCol>
                <a:gridCol w="370332">
                  <a:extLst>
                    <a:ext uri="{9D8B030D-6E8A-4147-A177-3AD203B41FA5}">
                      <a16:colId xmlns:a16="http://schemas.microsoft.com/office/drawing/2014/main" val="3020279363"/>
                    </a:ext>
                  </a:extLst>
                </a:gridCol>
                <a:gridCol w="370332">
                  <a:extLst>
                    <a:ext uri="{9D8B030D-6E8A-4147-A177-3AD203B41FA5}">
                      <a16:colId xmlns:a16="http://schemas.microsoft.com/office/drawing/2014/main" val="1784159854"/>
                    </a:ext>
                  </a:extLst>
                </a:gridCol>
                <a:gridCol w="329184">
                  <a:extLst>
                    <a:ext uri="{9D8B030D-6E8A-4147-A177-3AD203B41FA5}">
                      <a16:colId xmlns:a16="http://schemas.microsoft.com/office/drawing/2014/main" val="2602329721"/>
                    </a:ext>
                  </a:extLst>
                </a:gridCol>
                <a:gridCol w="329184">
                  <a:extLst>
                    <a:ext uri="{9D8B030D-6E8A-4147-A177-3AD203B41FA5}">
                      <a16:colId xmlns:a16="http://schemas.microsoft.com/office/drawing/2014/main" val="691866881"/>
                    </a:ext>
                  </a:extLst>
                </a:gridCol>
                <a:gridCol w="370332">
                  <a:extLst>
                    <a:ext uri="{9D8B030D-6E8A-4147-A177-3AD203B41FA5}">
                      <a16:colId xmlns:a16="http://schemas.microsoft.com/office/drawing/2014/main" val="1746951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77484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- 2018-08-14 14:49:37 </a:t>
                      </a:r>
                      <a:r>
                        <a:rPr kumimoji="0" lang="en-US" sz="1000" b="0" i="0" u="none" strike="noStrike" kern="1200" cap="none" spc="0" normalizeH="0" baseline="0" noProof="0">
                          <a:ln>
                            <a:noFill/>
                          </a:ln>
                          <a:solidFill>
                            <a:prstClr val="black"/>
                          </a:solidFill>
                          <a:effectLst/>
                          <a:uLnTx/>
                          <a:uFillTx/>
                          <a:latin typeface="+mn-lt"/>
                          <a:ea typeface="+mn-ea"/>
                          <a:cs typeface="+mn-cs"/>
                        </a:rPr>
                        <a:t> 
 My oh my, malunggay!
True or false?
Ilagay ang inyong sagot sa comment section below. i-Click ang image to reveal the answer!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0083819"/>
                  </a:ext>
                </a:extLst>
              </a:tr>
            </a:tbl>
          </a:graphicData>
        </a:graphic>
      </p:graphicFrame>
      <p:sp>
        <p:nvSpPr>
          <p:cNvPr id="4" name="Text Placeholder 3">
            <a:extLst>
              <a:ext uri="{FF2B5EF4-FFF2-40B4-BE49-F238E27FC236}">
                <a16:creationId xmlns:a16="http://schemas.microsoft.com/office/drawing/2014/main" id="{32E100CA-D555-4A4C-B35C-13285C1E3C57}"/>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3634557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5194A-2F00-47D0-B2A2-8765B4EC05F2}"/>
              </a:ext>
            </a:extLst>
          </p:cNvPr>
          <p:cNvSpPr>
            <a:spLocks noGrp="1"/>
          </p:cNvSpPr>
          <p:nvPr>
            <p:ph type="title"/>
          </p:nvPr>
        </p:nvSpPr>
        <p:spPr/>
        <p:txBody>
          <a:bodyPr/>
          <a:lstStyle/>
          <a:p>
            <a:r>
              <a:rPr lang="en-US"/>
              <a:t>Facebook Own Posts Table  | TGP The Generics Pharmacy - 12 of 15</a:t>
            </a:r>
          </a:p>
        </p:txBody>
      </p:sp>
      <p:graphicFrame>
        <p:nvGraphicFramePr>
          <p:cNvPr id="5" name="Table Placeholder 4">
            <a:extLst>
              <a:ext uri="{FF2B5EF4-FFF2-40B4-BE49-F238E27FC236}">
                <a16:creationId xmlns:a16="http://schemas.microsoft.com/office/drawing/2014/main" id="{8F8386F7-6D4D-4626-B1DE-7EEC00419DD5}"/>
              </a:ext>
            </a:extLst>
          </p:cNvPr>
          <p:cNvGraphicFramePr>
            <a:graphicFrameLocks noGrp="1"/>
          </p:cNvGraphicFramePr>
          <p:nvPr>
            <p:ph type="tbl" sz="quarter" idx="13"/>
            <p:extLst>
              <p:ext uri="{D42A27DB-BD31-4B8C-83A1-F6EECF244321}">
                <p14:modId xmlns:p14="http://schemas.microsoft.com/office/powerpoint/2010/main" val="1469284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20331949"/>
                    </a:ext>
                  </a:extLst>
                </a:gridCol>
                <a:gridCol w="370332">
                  <a:extLst>
                    <a:ext uri="{9D8B030D-6E8A-4147-A177-3AD203B41FA5}">
                      <a16:colId xmlns:a16="http://schemas.microsoft.com/office/drawing/2014/main" val="620869974"/>
                    </a:ext>
                  </a:extLst>
                </a:gridCol>
                <a:gridCol w="370332">
                  <a:extLst>
                    <a:ext uri="{9D8B030D-6E8A-4147-A177-3AD203B41FA5}">
                      <a16:colId xmlns:a16="http://schemas.microsoft.com/office/drawing/2014/main" val="3824579655"/>
                    </a:ext>
                  </a:extLst>
                </a:gridCol>
                <a:gridCol w="370332">
                  <a:extLst>
                    <a:ext uri="{9D8B030D-6E8A-4147-A177-3AD203B41FA5}">
                      <a16:colId xmlns:a16="http://schemas.microsoft.com/office/drawing/2014/main" val="1927349515"/>
                    </a:ext>
                  </a:extLst>
                </a:gridCol>
                <a:gridCol w="329184">
                  <a:extLst>
                    <a:ext uri="{9D8B030D-6E8A-4147-A177-3AD203B41FA5}">
                      <a16:colId xmlns:a16="http://schemas.microsoft.com/office/drawing/2014/main" val="1500854252"/>
                    </a:ext>
                  </a:extLst>
                </a:gridCol>
                <a:gridCol w="329184">
                  <a:extLst>
                    <a:ext uri="{9D8B030D-6E8A-4147-A177-3AD203B41FA5}">
                      <a16:colId xmlns:a16="http://schemas.microsoft.com/office/drawing/2014/main" val="1606067773"/>
                    </a:ext>
                  </a:extLst>
                </a:gridCol>
                <a:gridCol w="329184">
                  <a:extLst>
                    <a:ext uri="{9D8B030D-6E8A-4147-A177-3AD203B41FA5}">
                      <a16:colId xmlns:a16="http://schemas.microsoft.com/office/drawing/2014/main" val="2656623232"/>
                    </a:ext>
                  </a:extLst>
                </a:gridCol>
                <a:gridCol w="329184">
                  <a:extLst>
                    <a:ext uri="{9D8B030D-6E8A-4147-A177-3AD203B41FA5}">
                      <a16:colId xmlns:a16="http://schemas.microsoft.com/office/drawing/2014/main" val="2101587525"/>
                    </a:ext>
                  </a:extLst>
                </a:gridCol>
                <a:gridCol w="329184">
                  <a:extLst>
                    <a:ext uri="{9D8B030D-6E8A-4147-A177-3AD203B41FA5}">
                      <a16:colId xmlns:a16="http://schemas.microsoft.com/office/drawing/2014/main" val="1129809061"/>
                    </a:ext>
                  </a:extLst>
                </a:gridCol>
                <a:gridCol w="329184">
                  <a:extLst>
                    <a:ext uri="{9D8B030D-6E8A-4147-A177-3AD203B41FA5}">
                      <a16:colId xmlns:a16="http://schemas.microsoft.com/office/drawing/2014/main" val="4221322688"/>
                    </a:ext>
                  </a:extLst>
                </a:gridCol>
                <a:gridCol w="329184">
                  <a:extLst>
                    <a:ext uri="{9D8B030D-6E8A-4147-A177-3AD203B41FA5}">
                      <a16:colId xmlns:a16="http://schemas.microsoft.com/office/drawing/2014/main" val="168253812"/>
                    </a:ext>
                  </a:extLst>
                </a:gridCol>
                <a:gridCol w="329184">
                  <a:extLst>
                    <a:ext uri="{9D8B030D-6E8A-4147-A177-3AD203B41FA5}">
                      <a16:colId xmlns:a16="http://schemas.microsoft.com/office/drawing/2014/main" val="1400391318"/>
                    </a:ext>
                  </a:extLst>
                </a:gridCol>
                <a:gridCol w="329184">
                  <a:extLst>
                    <a:ext uri="{9D8B030D-6E8A-4147-A177-3AD203B41FA5}">
                      <a16:colId xmlns:a16="http://schemas.microsoft.com/office/drawing/2014/main" val="2659741528"/>
                    </a:ext>
                  </a:extLst>
                </a:gridCol>
                <a:gridCol w="370332">
                  <a:extLst>
                    <a:ext uri="{9D8B030D-6E8A-4147-A177-3AD203B41FA5}">
                      <a16:colId xmlns:a16="http://schemas.microsoft.com/office/drawing/2014/main" val="3619106402"/>
                    </a:ext>
                  </a:extLst>
                </a:gridCol>
                <a:gridCol w="370332">
                  <a:extLst>
                    <a:ext uri="{9D8B030D-6E8A-4147-A177-3AD203B41FA5}">
                      <a16:colId xmlns:a16="http://schemas.microsoft.com/office/drawing/2014/main" val="3448085596"/>
                    </a:ext>
                  </a:extLst>
                </a:gridCol>
                <a:gridCol w="329184">
                  <a:extLst>
                    <a:ext uri="{9D8B030D-6E8A-4147-A177-3AD203B41FA5}">
                      <a16:colId xmlns:a16="http://schemas.microsoft.com/office/drawing/2014/main" val="4157177967"/>
                    </a:ext>
                  </a:extLst>
                </a:gridCol>
                <a:gridCol w="329184">
                  <a:extLst>
                    <a:ext uri="{9D8B030D-6E8A-4147-A177-3AD203B41FA5}">
                      <a16:colId xmlns:a16="http://schemas.microsoft.com/office/drawing/2014/main" val="2039678978"/>
                    </a:ext>
                  </a:extLst>
                </a:gridCol>
                <a:gridCol w="370332">
                  <a:extLst>
                    <a:ext uri="{9D8B030D-6E8A-4147-A177-3AD203B41FA5}">
                      <a16:colId xmlns:a16="http://schemas.microsoft.com/office/drawing/2014/main" val="391425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66812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- 2018-08-13 19:08:01 </a:t>
                      </a:r>
                      <a:r>
                        <a:rPr kumimoji="0" lang="en-US" sz="1000" b="0" i="0" u="none" strike="noStrike" kern="1200" cap="none" spc="0" normalizeH="0" baseline="0" noProof="0">
                          <a:ln>
                            <a:noFill/>
                          </a:ln>
                          <a:solidFill>
                            <a:prstClr val="black"/>
                          </a:solidFill>
                          <a:effectLst/>
                          <a:uLnTx/>
                          <a:uFillTx/>
                          <a:latin typeface="+mn-lt"/>
                          <a:ea typeface="+mn-ea"/>
                          <a:cs typeface="+mn-cs"/>
                        </a:rPr>
                        <a:t> 
 Ang Leptospirosis ay isa sa mga karaniwang sakit na maaaring makuha ngayong tag-ulan.
Kung kayo man ay nakakaranas ng mga sintomas na ito, magtanong sa inyong doktor, o magtungo sa pinakamalapit na Health Center upang mabigyan ng tamang diagnosis at tamang prescription.
Available po ang presciption required medicine sa TGP! Pumunta lamang sa ka-TAPAT na TGP branch.
Isang paalala hatid ng TGPagpagaling ng Pilipinas!
source: https://tinyurl.com/yb8dbz86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84674792"/>
                  </a:ext>
                </a:extLst>
              </a:tr>
            </a:tbl>
          </a:graphicData>
        </a:graphic>
      </p:graphicFrame>
      <p:sp>
        <p:nvSpPr>
          <p:cNvPr id="4" name="Text Placeholder 3">
            <a:extLst>
              <a:ext uri="{FF2B5EF4-FFF2-40B4-BE49-F238E27FC236}">
                <a16:creationId xmlns:a16="http://schemas.microsoft.com/office/drawing/2014/main" id="{9BF7E0BF-64F1-4168-804E-C649977F0A2F}"/>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3139856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7F75A-097F-4AB1-99B4-0D3189B46BBA}"/>
              </a:ext>
            </a:extLst>
          </p:cNvPr>
          <p:cNvSpPr>
            <a:spLocks noGrp="1"/>
          </p:cNvSpPr>
          <p:nvPr>
            <p:ph type="title"/>
          </p:nvPr>
        </p:nvSpPr>
        <p:spPr/>
        <p:txBody>
          <a:bodyPr/>
          <a:lstStyle/>
          <a:p>
            <a:r>
              <a:rPr lang="en-US"/>
              <a:t>Facebook Own Posts Table  | TGP The Generics Pharmacy - 13 of 15</a:t>
            </a:r>
          </a:p>
        </p:txBody>
      </p:sp>
      <p:graphicFrame>
        <p:nvGraphicFramePr>
          <p:cNvPr id="5" name="Table Placeholder 4">
            <a:extLst>
              <a:ext uri="{FF2B5EF4-FFF2-40B4-BE49-F238E27FC236}">
                <a16:creationId xmlns:a16="http://schemas.microsoft.com/office/drawing/2014/main" id="{0F8B6672-906A-4B7E-92AB-2D4DD5D72A1D}"/>
              </a:ext>
            </a:extLst>
          </p:cNvPr>
          <p:cNvGraphicFramePr>
            <a:graphicFrameLocks noGrp="1"/>
          </p:cNvGraphicFramePr>
          <p:nvPr>
            <p:ph type="tbl" sz="quarter" idx="13"/>
            <p:extLst>
              <p:ext uri="{D42A27DB-BD31-4B8C-83A1-F6EECF244321}">
                <p14:modId xmlns:p14="http://schemas.microsoft.com/office/powerpoint/2010/main" val="203349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86272381"/>
                    </a:ext>
                  </a:extLst>
                </a:gridCol>
                <a:gridCol w="370332">
                  <a:extLst>
                    <a:ext uri="{9D8B030D-6E8A-4147-A177-3AD203B41FA5}">
                      <a16:colId xmlns:a16="http://schemas.microsoft.com/office/drawing/2014/main" val="2967814637"/>
                    </a:ext>
                  </a:extLst>
                </a:gridCol>
                <a:gridCol w="370332">
                  <a:extLst>
                    <a:ext uri="{9D8B030D-6E8A-4147-A177-3AD203B41FA5}">
                      <a16:colId xmlns:a16="http://schemas.microsoft.com/office/drawing/2014/main" val="667162505"/>
                    </a:ext>
                  </a:extLst>
                </a:gridCol>
                <a:gridCol w="370332">
                  <a:extLst>
                    <a:ext uri="{9D8B030D-6E8A-4147-A177-3AD203B41FA5}">
                      <a16:colId xmlns:a16="http://schemas.microsoft.com/office/drawing/2014/main" val="971351628"/>
                    </a:ext>
                  </a:extLst>
                </a:gridCol>
                <a:gridCol w="329184">
                  <a:extLst>
                    <a:ext uri="{9D8B030D-6E8A-4147-A177-3AD203B41FA5}">
                      <a16:colId xmlns:a16="http://schemas.microsoft.com/office/drawing/2014/main" val="3476990322"/>
                    </a:ext>
                  </a:extLst>
                </a:gridCol>
                <a:gridCol w="329184">
                  <a:extLst>
                    <a:ext uri="{9D8B030D-6E8A-4147-A177-3AD203B41FA5}">
                      <a16:colId xmlns:a16="http://schemas.microsoft.com/office/drawing/2014/main" val="1087880492"/>
                    </a:ext>
                  </a:extLst>
                </a:gridCol>
                <a:gridCol w="329184">
                  <a:extLst>
                    <a:ext uri="{9D8B030D-6E8A-4147-A177-3AD203B41FA5}">
                      <a16:colId xmlns:a16="http://schemas.microsoft.com/office/drawing/2014/main" val="1298595161"/>
                    </a:ext>
                  </a:extLst>
                </a:gridCol>
                <a:gridCol w="329184">
                  <a:extLst>
                    <a:ext uri="{9D8B030D-6E8A-4147-A177-3AD203B41FA5}">
                      <a16:colId xmlns:a16="http://schemas.microsoft.com/office/drawing/2014/main" val="4120624114"/>
                    </a:ext>
                  </a:extLst>
                </a:gridCol>
                <a:gridCol w="329184">
                  <a:extLst>
                    <a:ext uri="{9D8B030D-6E8A-4147-A177-3AD203B41FA5}">
                      <a16:colId xmlns:a16="http://schemas.microsoft.com/office/drawing/2014/main" val="1571468077"/>
                    </a:ext>
                  </a:extLst>
                </a:gridCol>
                <a:gridCol w="329184">
                  <a:extLst>
                    <a:ext uri="{9D8B030D-6E8A-4147-A177-3AD203B41FA5}">
                      <a16:colId xmlns:a16="http://schemas.microsoft.com/office/drawing/2014/main" val="1374209139"/>
                    </a:ext>
                  </a:extLst>
                </a:gridCol>
                <a:gridCol w="329184">
                  <a:extLst>
                    <a:ext uri="{9D8B030D-6E8A-4147-A177-3AD203B41FA5}">
                      <a16:colId xmlns:a16="http://schemas.microsoft.com/office/drawing/2014/main" val="2798624424"/>
                    </a:ext>
                  </a:extLst>
                </a:gridCol>
                <a:gridCol w="329184">
                  <a:extLst>
                    <a:ext uri="{9D8B030D-6E8A-4147-A177-3AD203B41FA5}">
                      <a16:colId xmlns:a16="http://schemas.microsoft.com/office/drawing/2014/main" val="2989393873"/>
                    </a:ext>
                  </a:extLst>
                </a:gridCol>
                <a:gridCol w="329184">
                  <a:extLst>
                    <a:ext uri="{9D8B030D-6E8A-4147-A177-3AD203B41FA5}">
                      <a16:colId xmlns:a16="http://schemas.microsoft.com/office/drawing/2014/main" val="1435862430"/>
                    </a:ext>
                  </a:extLst>
                </a:gridCol>
                <a:gridCol w="370332">
                  <a:extLst>
                    <a:ext uri="{9D8B030D-6E8A-4147-A177-3AD203B41FA5}">
                      <a16:colId xmlns:a16="http://schemas.microsoft.com/office/drawing/2014/main" val="2536605728"/>
                    </a:ext>
                  </a:extLst>
                </a:gridCol>
                <a:gridCol w="370332">
                  <a:extLst>
                    <a:ext uri="{9D8B030D-6E8A-4147-A177-3AD203B41FA5}">
                      <a16:colId xmlns:a16="http://schemas.microsoft.com/office/drawing/2014/main" val="1541876662"/>
                    </a:ext>
                  </a:extLst>
                </a:gridCol>
                <a:gridCol w="329184">
                  <a:extLst>
                    <a:ext uri="{9D8B030D-6E8A-4147-A177-3AD203B41FA5}">
                      <a16:colId xmlns:a16="http://schemas.microsoft.com/office/drawing/2014/main" val="2737869562"/>
                    </a:ext>
                  </a:extLst>
                </a:gridCol>
                <a:gridCol w="329184">
                  <a:extLst>
                    <a:ext uri="{9D8B030D-6E8A-4147-A177-3AD203B41FA5}">
                      <a16:colId xmlns:a16="http://schemas.microsoft.com/office/drawing/2014/main" val="3135530425"/>
                    </a:ext>
                  </a:extLst>
                </a:gridCol>
                <a:gridCol w="370332">
                  <a:extLst>
                    <a:ext uri="{9D8B030D-6E8A-4147-A177-3AD203B41FA5}">
                      <a16:colId xmlns:a16="http://schemas.microsoft.com/office/drawing/2014/main" val="2652068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32818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- 2018-08-11 14:30:00 </a:t>
                      </a:r>
                      <a:r>
                        <a:rPr kumimoji="0" lang="en-US" sz="1000" b="0" i="0" u="none" strike="noStrike" kern="1200" cap="none" spc="0" normalizeH="0" baseline="0" noProof="0">
                          <a:ln>
                            <a:noFill/>
                          </a:ln>
                          <a:solidFill>
                            <a:prstClr val="black"/>
                          </a:solidFill>
                          <a:effectLst/>
                          <a:uLnTx/>
                          <a:uFillTx/>
                          <a:latin typeface="+mn-lt"/>
                          <a:ea typeface="+mn-ea"/>
                          <a:cs typeface="+mn-cs"/>
                        </a:rPr>
                        <a:t> 
 Para sa baradong ilong dahil sa sipon ngayong tag-ulan, i-Phenycol na yan!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20907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- 2018-08-09 18:46:26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sa ating mga bagong Pharmacists!
Ang TGP ay ikinagagalak kayong makasamang maging TGPaglingkod ng mamamayang Pilipino.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50629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- 2018-08-09 12:00:01 </a:t>
                      </a:r>
                      <a:r>
                        <a:rPr kumimoji="0" lang="en-US" sz="1000" b="0" i="0" u="none" strike="noStrike" kern="1200" cap="none" spc="0" normalizeH="0" baseline="0" noProof="0">
                          <a:ln>
                            <a:noFill/>
                          </a:ln>
                          <a:solidFill>
                            <a:prstClr val="black"/>
                          </a:solidFill>
                          <a:effectLst/>
                          <a:uLnTx/>
                          <a:uFillTx/>
                          <a:latin typeface="+mn-lt"/>
                          <a:ea typeface="+mn-ea"/>
                          <a:cs typeface="+mn-cs"/>
                        </a:rPr>
                        <a:t> 
 Ok ba lungs mo? Here's a tip para mapanatiling healthy ang iyong lungs. Stay tuned for more 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06482706"/>
                  </a:ext>
                </a:extLst>
              </a:tr>
            </a:tbl>
          </a:graphicData>
        </a:graphic>
      </p:graphicFrame>
      <p:sp>
        <p:nvSpPr>
          <p:cNvPr id="4" name="Text Placeholder 3">
            <a:extLst>
              <a:ext uri="{FF2B5EF4-FFF2-40B4-BE49-F238E27FC236}">
                <a16:creationId xmlns:a16="http://schemas.microsoft.com/office/drawing/2014/main" id="{2FCEBAE5-784C-4660-86A7-1EA732F5C3BF}"/>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0732957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B1E02-CF36-4201-A1E4-4C102CC0E8F7}"/>
              </a:ext>
            </a:extLst>
          </p:cNvPr>
          <p:cNvSpPr>
            <a:spLocks noGrp="1"/>
          </p:cNvSpPr>
          <p:nvPr>
            <p:ph type="title"/>
          </p:nvPr>
        </p:nvSpPr>
        <p:spPr/>
        <p:txBody>
          <a:bodyPr/>
          <a:lstStyle/>
          <a:p>
            <a:r>
              <a:rPr lang="en-US"/>
              <a:t>Facebook Own Posts Table  | TGP The Generics Pharmacy - 14 of 15</a:t>
            </a:r>
          </a:p>
        </p:txBody>
      </p:sp>
      <p:graphicFrame>
        <p:nvGraphicFramePr>
          <p:cNvPr id="5" name="Table Placeholder 4">
            <a:extLst>
              <a:ext uri="{FF2B5EF4-FFF2-40B4-BE49-F238E27FC236}">
                <a16:creationId xmlns:a16="http://schemas.microsoft.com/office/drawing/2014/main" id="{37126840-73E6-424B-958D-AA96040F3641}"/>
              </a:ext>
            </a:extLst>
          </p:cNvPr>
          <p:cNvGraphicFramePr>
            <a:graphicFrameLocks noGrp="1"/>
          </p:cNvGraphicFramePr>
          <p:nvPr>
            <p:ph type="tbl" sz="quarter" idx="13"/>
            <p:extLst>
              <p:ext uri="{D42A27DB-BD31-4B8C-83A1-F6EECF244321}">
                <p14:modId xmlns:p14="http://schemas.microsoft.com/office/powerpoint/2010/main" val="3325547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36049915"/>
                    </a:ext>
                  </a:extLst>
                </a:gridCol>
                <a:gridCol w="370332">
                  <a:extLst>
                    <a:ext uri="{9D8B030D-6E8A-4147-A177-3AD203B41FA5}">
                      <a16:colId xmlns:a16="http://schemas.microsoft.com/office/drawing/2014/main" val="2681411576"/>
                    </a:ext>
                  </a:extLst>
                </a:gridCol>
                <a:gridCol w="370332">
                  <a:extLst>
                    <a:ext uri="{9D8B030D-6E8A-4147-A177-3AD203B41FA5}">
                      <a16:colId xmlns:a16="http://schemas.microsoft.com/office/drawing/2014/main" val="255126400"/>
                    </a:ext>
                  </a:extLst>
                </a:gridCol>
                <a:gridCol w="370332">
                  <a:extLst>
                    <a:ext uri="{9D8B030D-6E8A-4147-A177-3AD203B41FA5}">
                      <a16:colId xmlns:a16="http://schemas.microsoft.com/office/drawing/2014/main" val="1247929751"/>
                    </a:ext>
                  </a:extLst>
                </a:gridCol>
                <a:gridCol w="329184">
                  <a:extLst>
                    <a:ext uri="{9D8B030D-6E8A-4147-A177-3AD203B41FA5}">
                      <a16:colId xmlns:a16="http://schemas.microsoft.com/office/drawing/2014/main" val="21391903"/>
                    </a:ext>
                  </a:extLst>
                </a:gridCol>
                <a:gridCol w="329184">
                  <a:extLst>
                    <a:ext uri="{9D8B030D-6E8A-4147-A177-3AD203B41FA5}">
                      <a16:colId xmlns:a16="http://schemas.microsoft.com/office/drawing/2014/main" val="2290976183"/>
                    </a:ext>
                  </a:extLst>
                </a:gridCol>
                <a:gridCol w="329184">
                  <a:extLst>
                    <a:ext uri="{9D8B030D-6E8A-4147-A177-3AD203B41FA5}">
                      <a16:colId xmlns:a16="http://schemas.microsoft.com/office/drawing/2014/main" val="2926536357"/>
                    </a:ext>
                  </a:extLst>
                </a:gridCol>
                <a:gridCol w="329184">
                  <a:extLst>
                    <a:ext uri="{9D8B030D-6E8A-4147-A177-3AD203B41FA5}">
                      <a16:colId xmlns:a16="http://schemas.microsoft.com/office/drawing/2014/main" val="4051230878"/>
                    </a:ext>
                  </a:extLst>
                </a:gridCol>
                <a:gridCol w="329184">
                  <a:extLst>
                    <a:ext uri="{9D8B030D-6E8A-4147-A177-3AD203B41FA5}">
                      <a16:colId xmlns:a16="http://schemas.microsoft.com/office/drawing/2014/main" val="115942455"/>
                    </a:ext>
                  </a:extLst>
                </a:gridCol>
                <a:gridCol w="329184">
                  <a:extLst>
                    <a:ext uri="{9D8B030D-6E8A-4147-A177-3AD203B41FA5}">
                      <a16:colId xmlns:a16="http://schemas.microsoft.com/office/drawing/2014/main" val="1829408280"/>
                    </a:ext>
                  </a:extLst>
                </a:gridCol>
                <a:gridCol w="329184">
                  <a:extLst>
                    <a:ext uri="{9D8B030D-6E8A-4147-A177-3AD203B41FA5}">
                      <a16:colId xmlns:a16="http://schemas.microsoft.com/office/drawing/2014/main" val="3812078016"/>
                    </a:ext>
                  </a:extLst>
                </a:gridCol>
                <a:gridCol w="329184">
                  <a:extLst>
                    <a:ext uri="{9D8B030D-6E8A-4147-A177-3AD203B41FA5}">
                      <a16:colId xmlns:a16="http://schemas.microsoft.com/office/drawing/2014/main" val="4006434689"/>
                    </a:ext>
                  </a:extLst>
                </a:gridCol>
                <a:gridCol w="329184">
                  <a:extLst>
                    <a:ext uri="{9D8B030D-6E8A-4147-A177-3AD203B41FA5}">
                      <a16:colId xmlns:a16="http://schemas.microsoft.com/office/drawing/2014/main" val="3871506731"/>
                    </a:ext>
                  </a:extLst>
                </a:gridCol>
                <a:gridCol w="370332">
                  <a:extLst>
                    <a:ext uri="{9D8B030D-6E8A-4147-A177-3AD203B41FA5}">
                      <a16:colId xmlns:a16="http://schemas.microsoft.com/office/drawing/2014/main" val="1411419598"/>
                    </a:ext>
                  </a:extLst>
                </a:gridCol>
                <a:gridCol w="370332">
                  <a:extLst>
                    <a:ext uri="{9D8B030D-6E8A-4147-A177-3AD203B41FA5}">
                      <a16:colId xmlns:a16="http://schemas.microsoft.com/office/drawing/2014/main" val="1671923415"/>
                    </a:ext>
                  </a:extLst>
                </a:gridCol>
                <a:gridCol w="329184">
                  <a:extLst>
                    <a:ext uri="{9D8B030D-6E8A-4147-A177-3AD203B41FA5}">
                      <a16:colId xmlns:a16="http://schemas.microsoft.com/office/drawing/2014/main" val="2514465665"/>
                    </a:ext>
                  </a:extLst>
                </a:gridCol>
                <a:gridCol w="329184">
                  <a:extLst>
                    <a:ext uri="{9D8B030D-6E8A-4147-A177-3AD203B41FA5}">
                      <a16:colId xmlns:a16="http://schemas.microsoft.com/office/drawing/2014/main" val="804515885"/>
                    </a:ext>
                  </a:extLst>
                </a:gridCol>
                <a:gridCol w="370332">
                  <a:extLst>
                    <a:ext uri="{9D8B030D-6E8A-4147-A177-3AD203B41FA5}">
                      <a16:colId xmlns:a16="http://schemas.microsoft.com/office/drawing/2014/main" val="2399640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75149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- 2018-08-07 12:00:01 </a:t>
                      </a:r>
                      <a:r>
                        <a:rPr kumimoji="0" lang="en-US" sz="1000" b="0" i="0" u="none" strike="noStrike" kern="1200" cap="none" spc="0" normalizeH="0" baseline="0" noProof="0">
                          <a:ln>
                            <a:noFill/>
                          </a:ln>
                          <a:solidFill>
                            <a:prstClr val="black"/>
                          </a:solidFill>
                          <a:effectLst/>
                          <a:uLnTx/>
                          <a:uFillTx/>
                          <a:latin typeface="+mn-lt"/>
                          <a:ea typeface="+mn-ea"/>
                          <a:cs typeface="+mn-cs"/>
                        </a:rPr>
                        <a:t> 
 Is breast milk still best for babies?
True or False?
Click the image to reveal the answer.
Happy Breastfeeding 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68814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- 2018-08-06 16:00:01 </a:t>
                      </a:r>
                      <a:r>
                        <a:rPr kumimoji="0" lang="en-US" sz="1000" b="0" i="0" u="none" strike="noStrike" kern="1200" cap="none" spc="0" normalizeH="0" baseline="0" noProof="0">
                          <a:ln>
                            <a:noFill/>
                          </a:ln>
                          <a:solidFill>
                            <a:prstClr val="black"/>
                          </a:solidFill>
                          <a:effectLst/>
                          <a:uLnTx/>
                          <a:uFillTx/>
                          <a:latin typeface="+mn-lt"/>
                          <a:ea typeface="+mn-ea"/>
                          <a:cs typeface="+mn-cs"/>
                        </a:rPr>
                        <a:t> 
 Ang pamilyang Pilipino ay ang unang institusyon. Alamin ang mga tamang pagpaplano ng pamilya ngayong Family Planning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5152778"/>
                  </a:ext>
                </a:extLst>
              </a:tr>
            </a:tbl>
          </a:graphicData>
        </a:graphic>
      </p:graphicFrame>
      <p:sp>
        <p:nvSpPr>
          <p:cNvPr id="4" name="Text Placeholder 3">
            <a:extLst>
              <a:ext uri="{FF2B5EF4-FFF2-40B4-BE49-F238E27FC236}">
                <a16:creationId xmlns:a16="http://schemas.microsoft.com/office/drawing/2014/main" id="{1A4DE893-9350-44B5-8FFE-DEE4BDED0E97}"/>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0916724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78508-DB76-481D-AF0C-2492C12B7D38}"/>
              </a:ext>
            </a:extLst>
          </p:cNvPr>
          <p:cNvSpPr>
            <a:spLocks noGrp="1"/>
          </p:cNvSpPr>
          <p:nvPr>
            <p:ph type="title"/>
          </p:nvPr>
        </p:nvSpPr>
        <p:spPr/>
        <p:txBody>
          <a:bodyPr/>
          <a:lstStyle/>
          <a:p>
            <a:r>
              <a:rPr lang="en-US"/>
              <a:t>Facebook Own Posts Table  | TGP The Generics Pharmacy - 15 of 15</a:t>
            </a:r>
          </a:p>
        </p:txBody>
      </p:sp>
      <p:graphicFrame>
        <p:nvGraphicFramePr>
          <p:cNvPr id="5" name="Table Placeholder 4">
            <a:extLst>
              <a:ext uri="{FF2B5EF4-FFF2-40B4-BE49-F238E27FC236}">
                <a16:creationId xmlns:a16="http://schemas.microsoft.com/office/drawing/2014/main" id="{4154EC31-1284-4E96-BF55-49E9805C73DA}"/>
              </a:ext>
            </a:extLst>
          </p:cNvPr>
          <p:cNvGraphicFramePr>
            <a:graphicFrameLocks noGrp="1"/>
          </p:cNvGraphicFramePr>
          <p:nvPr>
            <p:ph type="tbl" sz="quarter" idx="13"/>
            <p:extLst>
              <p:ext uri="{D42A27DB-BD31-4B8C-83A1-F6EECF244321}">
                <p14:modId xmlns:p14="http://schemas.microsoft.com/office/powerpoint/2010/main" val="2521550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71079208"/>
                    </a:ext>
                  </a:extLst>
                </a:gridCol>
                <a:gridCol w="370332">
                  <a:extLst>
                    <a:ext uri="{9D8B030D-6E8A-4147-A177-3AD203B41FA5}">
                      <a16:colId xmlns:a16="http://schemas.microsoft.com/office/drawing/2014/main" val="3382340217"/>
                    </a:ext>
                  </a:extLst>
                </a:gridCol>
                <a:gridCol w="370332">
                  <a:extLst>
                    <a:ext uri="{9D8B030D-6E8A-4147-A177-3AD203B41FA5}">
                      <a16:colId xmlns:a16="http://schemas.microsoft.com/office/drawing/2014/main" val="579093196"/>
                    </a:ext>
                  </a:extLst>
                </a:gridCol>
                <a:gridCol w="370332">
                  <a:extLst>
                    <a:ext uri="{9D8B030D-6E8A-4147-A177-3AD203B41FA5}">
                      <a16:colId xmlns:a16="http://schemas.microsoft.com/office/drawing/2014/main" val="3735007327"/>
                    </a:ext>
                  </a:extLst>
                </a:gridCol>
                <a:gridCol w="329184">
                  <a:extLst>
                    <a:ext uri="{9D8B030D-6E8A-4147-A177-3AD203B41FA5}">
                      <a16:colId xmlns:a16="http://schemas.microsoft.com/office/drawing/2014/main" val="2502714305"/>
                    </a:ext>
                  </a:extLst>
                </a:gridCol>
                <a:gridCol w="329184">
                  <a:extLst>
                    <a:ext uri="{9D8B030D-6E8A-4147-A177-3AD203B41FA5}">
                      <a16:colId xmlns:a16="http://schemas.microsoft.com/office/drawing/2014/main" val="2988464272"/>
                    </a:ext>
                  </a:extLst>
                </a:gridCol>
                <a:gridCol w="329184">
                  <a:extLst>
                    <a:ext uri="{9D8B030D-6E8A-4147-A177-3AD203B41FA5}">
                      <a16:colId xmlns:a16="http://schemas.microsoft.com/office/drawing/2014/main" val="784234338"/>
                    </a:ext>
                  </a:extLst>
                </a:gridCol>
                <a:gridCol w="329184">
                  <a:extLst>
                    <a:ext uri="{9D8B030D-6E8A-4147-A177-3AD203B41FA5}">
                      <a16:colId xmlns:a16="http://schemas.microsoft.com/office/drawing/2014/main" val="2190737669"/>
                    </a:ext>
                  </a:extLst>
                </a:gridCol>
                <a:gridCol w="329184">
                  <a:extLst>
                    <a:ext uri="{9D8B030D-6E8A-4147-A177-3AD203B41FA5}">
                      <a16:colId xmlns:a16="http://schemas.microsoft.com/office/drawing/2014/main" val="2459567087"/>
                    </a:ext>
                  </a:extLst>
                </a:gridCol>
                <a:gridCol w="329184">
                  <a:extLst>
                    <a:ext uri="{9D8B030D-6E8A-4147-A177-3AD203B41FA5}">
                      <a16:colId xmlns:a16="http://schemas.microsoft.com/office/drawing/2014/main" val="2080802826"/>
                    </a:ext>
                  </a:extLst>
                </a:gridCol>
                <a:gridCol w="329184">
                  <a:extLst>
                    <a:ext uri="{9D8B030D-6E8A-4147-A177-3AD203B41FA5}">
                      <a16:colId xmlns:a16="http://schemas.microsoft.com/office/drawing/2014/main" val="4267249741"/>
                    </a:ext>
                  </a:extLst>
                </a:gridCol>
                <a:gridCol w="329184">
                  <a:extLst>
                    <a:ext uri="{9D8B030D-6E8A-4147-A177-3AD203B41FA5}">
                      <a16:colId xmlns:a16="http://schemas.microsoft.com/office/drawing/2014/main" val="3268951186"/>
                    </a:ext>
                  </a:extLst>
                </a:gridCol>
                <a:gridCol w="329184">
                  <a:extLst>
                    <a:ext uri="{9D8B030D-6E8A-4147-A177-3AD203B41FA5}">
                      <a16:colId xmlns:a16="http://schemas.microsoft.com/office/drawing/2014/main" val="2872086497"/>
                    </a:ext>
                  </a:extLst>
                </a:gridCol>
                <a:gridCol w="370332">
                  <a:extLst>
                    <a:ext uri="{9D8B030D-6E8A-4147-A177-3AD203B41FA5}">
                      <a16:colId xmlns:a16="http://schemas.microsoft.com/office/drawing/2014/main" val="1819220066"/>
                    </a:ext>
                  </a:extLst>
                </a:gridCol>
                <a:gridCol w="370332">
                  <a:extLst>
                    <a:ext uri="{9D8B030D-6E8A-4147-A177-3AD203B41FA5}">
                      <a16:colId xmlns:a16="http://schemas.microsoft.com/office/drawing/2014/main" val="1826321029"/>
                    </a:ext>
                  </a:extLst>
                </a:gridCol>
                <a:gridCol w="329184">
                  <a:extLst>
                    <a:ext uri="{9D8B030D-6E8A-4147-A177-3AD203B41FA5}">
                      <a16:colId xmlns:a16="http://schemas.microsoft.com/office/drawing/2014/main" val="626082637"/>
                    </a:ext>
                  </a:extLst>
                </a:gridCol>
                <a:gridCol w="329184">
                  <a:extLst>
                    <a:ext uri="{9D8B030D-6E8A-4147-A177-3AD203B41FA5}">
                      <a16:colId xmlns:a16="http://schemas.microsoft.com/office/drawing/2014/main" val="4049921529"/>
                    </a:ext>
                  </a:extLst>
                </a:gridCol>
                <a:gridCol w="370332">
                  <a:extLst>
                    <a:ext uri="{9D8B030D-6E8A-4147-A177-3AD203B41FA5}">
                      <a16:colId xmlns:a16="http://schemas.microsoft.com/office/drawing/2014/main" val="581988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41621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- 2018-08-06 12:53:13 </a:t>
                      </a:r>
                      <a:r>
                        <a:rPr kumimoji="0" lang="en-US" sz="1000" b="0" i="0" u="none" strike="noStrike" kern="1200" cap="none" spc="0" normalizeH="0" baseline="0" noProof="0">
                          <a:ln>
                            <a:noFill/>
                          </a:ln>
                          <a:solidFill>
                            <a:prstClr val="black"/>
                          </a:solidFill>
                          <a:effectLst/>
                          <a:uLnTx/>
                          <a:uFillTx/>
                          <a:latin typeface="+mn-lt"/>
                          <a:ea typeface="+mn-ea"/>
                          <a:cs typeface="+mn-cs"/>
                        </a:rPr>
                        <a:t> 
 Mahigit 5,000 na katao ang natulungan ng Byaheng TGPagpagaling kasama ang Wish 107.5 Bus! 
Lubos kaming nagpapasalamat sa lahat ng nakisakay sa aming byahe. 
Asahan nyong patuloy kaming tapat na maglilingkod sa pagbibigay ng mabisa at dekalidad na gamot na abot kaya ang halaga!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68545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- 2018-08-03 12:00:01 </a:t>
                      </a:r>
                      <a:r>
                        <a:rPr kumimoji="0" lang="en-US" sz="1000" b="0" i="0" u="none" strike="noStrike" kern="1200" cap="none" spc="0" normalizeH="0" baseline="0" noProof="0">
                          <a:ln>
                            <a:noFill/>
                          </a:ln>
                          <a:solidFill>
                            <a:prstClr val="black"/>
                          </a:solidFill>
                          <a:effectLst/>
                          <a:uLnTx/>
                          <a:uFillTx/>
                          <a:latin typeface="+mn-lt"/>
                          <a:ea typeface="+mn-ea"/>
                          <a:cs typeface="+mn-cs"/>
                        </a:rPr>
                        <a:t> 
 August is National Lung Month. Ok ka lungs ba? 
Here's a tip para mapanatiling healthy ang iyong lungs. Stay tuned for more 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61359431"/>
                  </a:ext>
                </a:extLst>
              </a:tr>
            </a:tbl>
          </a:graphicData>
        </a:graphic>
      </p:graphicFrame>
      <p:sp>
        <p:nvSpPr>
          <p:cNvPr id="4" name="Text Placeholder 3">
            <a:extLst>
              <a:ext uri="{FF2B5EF4-FFF2-40B4-BE49-F238E27FC236}">
                <a16:creationId xmlns:a16="http://schemas.microsoft.com/office/drawing/2014/main" id="{146F728F-E678-46FB-9D59-9927DEEB5420}"/>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7091810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087DA-B26F-4A93-B047-42B06C1B02A0}"/>
              </a:ext>
            </a:extLst>
          </p:cNvPr>
          <p:cNvSpPr>
            <a:spLocks noGrp="1"/>
          </p:cNvSpPr>
          <p:nvPr>
            <p:ph type="title"/>
          </p:nvPr>
        </p:nvSpPr>
        <p:spPr/>
        <p:txBody>
          <a:bodyPr/>
          <a:lstStyle/>
          <a:p>
            <a:r>
              <a:rPr lang="en-US"/>
              <a:t>Facebook Own Posts Table | TGP The Generics Pharmacy - 1 of 26</a:t>
            </a:r>
          </a:p>
        </p:txBody>
      </p:sp>
      <p:graphicFrame>
        <p:nvGraphicFramePr>
          <p:cNvPr id="5" name="Table Placeholder 4">
            <a:extLst>
              <a:ext uri="{FF2B5EF4-FFF2-40B4-BE49-F238E27FC236}">
                <a16:creationId xmlns:a16="http://schemas.microsoft.com/office/drawing/2014/main" id="{FDFF1C9E-FAA7-42BC-A556-56309B979E48}"/>
              </a:ext>
            </a:extLst>
          </p:cNvPr>
          <p:cNvGraphicFramePr>
            <a:graphicFrameLocks noGrp="1"/>
          </p:cNvGraphicFramePr>
          <p:nvPr>
            <p:ph type="tbl" sz="quarter" idx="13"/>
            <p:extLst>
              <p:ext uri="{D42A27DB-BD31-4B8C-83A1-F6EECF244321}">
                <p14:modId xmlns:p14="http://schemas.microsoft.com/office/powerpoint/2010/main" val="315907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30989845"/>
                    </a:ext>
                  </a:extLst>
                </a:gridCol>
                <a:gridCol w="246888">
                  <a:extLst>
                    <a:ext uri="{9D8B030D-6E8A-4147-A177-3AD203B41FA5}">
                      <a16:colId xmlns:a16="http://schemas.microsoft.com/office/drawing/2014/main" val="108419380"/>
                    </a:ext>
                  </a:extLst>
                </a:gridCol>
                <a:gridCol w="246888">
                  <a:extLst>
                    <a:ext uri="{9D8B030D-6E8A-4147-A177-3AD203B41FA5}">
                      <a16:colId xmlns:a16="http://schemas.microsoft.com/office/drawing/2014/main" val="551110561"/>
                    </a:ext>
                  </a:extLst>
                </a:gridCol>
                <a:gridCol w="246888">
                  <a:extLst>
                    <a:ext uri="{9D8B030D-6E8A-4147-A177-3AD203B41FA5}">
                      <a16:colId xmlns:a16="http://schemas.microsoft.com/office/drawing/2014/main" val="258257489"/>
                    </a:ext>
                  </a:extLst>
                </a:gridCol>
                <a:gridCol w="246888">
                  <a:extLst>
                    <a:ext uri="{9D8B030D-6E8A-4147-A177-3AD203B41FA5}">
                      <a16:colId xmlns:a16="http://schemas.microsoft.com/office/drawing/2014/main" val="2843469136"/>
                    </a:ext>
                  </a:extLst>
                </a:gridCol>
                <a:gridCol w="246888">
                  <a:extLst>
                    <a:ext uri="{9D8B030D-6E8A-4147-A177-3AD203B41FA5}">
                      <a16:colId xmlns:a16="http://schemas.microsoft.com/office/drawing/2014/main" val="2223933668"/>
                    </a:ext>
                  </a:extLst>
                </a:gridCol>
                <a:gridCol w="246888">
                  <a:extLst>
                    <a:ext uri="{9D8B030D-6E8A-4147-A177-3AD203B41FA5}">
                      <a16:colId xmlns:a16="http://schemas.microsoft.com/office/drawing/2014/main" val="963041398"/>
                    </a:ext>
                  </a:extLst>
                </a:gridCol>
                <a:gridCol w="246888">
                  <a:extLst>
                    <a:ext uri="{9D8B030D-6E8A-4147-A177-3AD203B41FA5}">
                      <a16:colId xmlns:a16="http://schemas.microsoft.com/office/drawing/2014/main" val="1943548199"/>
                    </a:ext>
                  </a:extLst>
                </a:gridCol>
                <a:gridCol w="246888">
                  <a:extLst>
                    <a:ext uri="{9D8B030D-6E8A-4147-A177-3AD203B41FA5}">
                      <a16:colId xmlns:a16="http://schemas.microsoft.com/office/drawing/2014/main" val="49604304"/>
                    </a:ext>
                  </a:extLst>
                </a:gridCol>
                <a:gridCol w="246888">
                  <a:extLst>
                    <a:ext uri="{9D8B030D-6E8A-4147-A177-3AD203B41FA5}">
                      <a16:colId xmlns:a16="http://schemas.microsoft.com/office/drawing/2014/main" val="3599289675"/>
                    </a:ext>
                  </a:extLst>
                </a:gridCol>
                <a:gridCol w="246888">
                  <a:extLst>
                    <a:ext uri="{9D8B030D-6E8A-4147-A177-3AD203B41FA5}">
                      <a16:colId xmlns:a16="http://schemas.microsoft.com/office/drawing/2014/main" val="1573856285"/>
                    </a:ext>
                  </a:extLst>
                </a:gridCol>
                <a:gridCol w="246888">
                  <a:extLst>
                    <a:ext uri="{9D8B030D-6E8A-4147-A177-3AD203B41FA5}">
                      <a16:colId xmlns:a16="http://schemas.microsoft.com/office/drawing/2014/main" val="3904517563"/>
                    </a:ext>
                  </a:extLst>
                </a:gridCol>
                <a:gridCol w="246888">
                  <a:extLst>
                    <a:ext uri="{9D8B030D-6E8A-4147-A177-3AD203B41FA5}">
                      <a16:colId xmlns:a16="http://schemas.microsoft.com/office/drawing/2014/main" val="2452987009"/>
                    </a:ext>
                  </a:extLst>
                </a:gridCol>
                <a:gridCol w="246888">
                  <a:extLst>
                    <a:ext uri="{9D8B030D-6E8A-4147-A177-3AD203B41FA5}">
                      <a16:colId xmlns:a16="http://schemas.microsoft.com/office/drawing/2014/main" val="2201532893"/>
                    </a:ext>
                  </a:extLst>
                </a:gridCol>
                <a:gridCol w="246888">
                  <a:extLst>
                    <a:ext uri="{9D8B030D-6E8A-4147-A177-3AD203B41FA5}">
                      <a16:colId xmlns:a16="http://schemas.microsoft.com/office/drawing/2014/main" val="1634372527"/>
                    </a:ext>
                  </a:extLst>
                </a:gridCol>
                <a:gridCol w="246888">
                  <a:extLst>
                    <a:ext uri="{9D8B030D-6E8A-4147-A177-3AD203B41FA5}">
                      <a16:colId xmlns:a16="http://schemas.microsoft.com/office/drawing/2014/main" val="2173920363"/>
                    </a:ext>
                  </a:extLst>
                </a:gridCol>
                <a:gridCol w="246888">
                  <a:extLst>
                    <a:ext uri="{9D8B030D-6E8A-4147-A177-3AD203B41FA5}">
                      <a16:colId xmlns:a16="http://schemas.microsoft.com/office/drawing/2014/main" val="3635469716"/>
                    </a:ext>
                  </a:extLst>
                </a:gridCol>
                <a:gridCol w="246888">
                  <a:extLst>
                    <a:ext uri="{9D8B030D-6E8A-4147-A177-3AD203B41FA5}">
                      <a16:colId xmlns:a16="http://schemas.microsoft.com/office/drawing/2014/main" val="3552489585"/>
                    </a:ext>
                  </a:extLst>
                </a:gridCol>
                <a:gridCol w="246888">
                  <a:extLst>
                    <a:ext uri="{9D8B030D-6E8A-4147-A177-3AD203B41FA5}">
                      <a16:colId xmlns:a16="http://schemas.microsoft.com/office/drawing/2014/main" val="292234431"/>
                    </a:ext>
                  </a:extLst>
                </a:gridCol>
                <a:gridCol w="246888">
                  <a:extLst>
                    <a:ext uri="{9D8B030D-6E8A-4147-A177-3AD203B41FA5}">
                      <a16:colId xmlns:a16="http://schemas.microsoft.com/office/drawing/2014/main" val="3340109391"/>
                    </a:ext>
                  </a:extLst>
                </a:gridCol>
                <a:gridCol w="246888">
                  <a:extLst>
                    <a:ext uri="{9D8B030D-6E8A-4147-A177-3AD203B41FA5}">
                      <a16:colId xmlns:a16="http://schemas.microsoft.com/office/drawing/2014/main" val="3003245182"/>
                    </a:ext>
                  </a:extLst>
                </a:gridCol>
                <a:gridCol w="246888">
                  <a:extLst>
                    <a:ext uri="{9D8B030D-6E8A-4147-A177-3AD203B41FA5}">
                      <a16:colId xmlns:a16="http://schemas.microsoft.com/office/drawing/2014/main" val="2930597948"/>
                    </a:ext>
                  </a:extLst>
                </a:gridCol>
                <a:gridCol w="246888">
                  <a:extLst>
                    <a:ext uri="{9D8B030D-6E8A-4147-A177-3AD203B41FA5}">
                      <a16:colId xmlns:a16="http://schemas.microsoft.com/office/drawing/2014/main" val="3597685765"/>
                    </a:ext>
                  </a:extLst>
                </a:gridCol>
                <a:gridCol w="246888">
                  <a:extLst>
                    <a:ext uri="{9D8B030D-6E8A-4147-A177-3AD203B41FA5}">
                      <a16:colId xmlns:a16="http://schemas.microsoft.com/office/drawing/2014/main" val="2469814905"/>
                    </a:ext>
                  </a:extLst>
                </a:gridCol>
                <a:gridCol w="246888">
                  <a:extLst>
                    <a:ext uri="{9D8B030D-6E8A-4147-A177-3AD203B41FA5}">
                      <a16:colId xmlns:a16="http://schemas.microsoft.com/office/drawing/2014/main" val="2309559282"/>
                    </a:ext>
                  </a:extLst>
                </a:gridCol>
                <a:gridCol w="246888">
                  <a:extLst>
                    <a:ext uri="{9D8B030D-6E8A-4147-A177-3AD203B41FA5}">
                      <a16:colId xmlns:a16="http://schemas.microsoft.com/office/drawing/2014/main" val="567823196"/>
                    </a:ext>
                  </a:extLst>
                </a:gridCol>
                <a:gridCol w="246888">
                  <a:extLst>
                    <a:ext uri="{9D8B030D-6E8A-4147-A177-3AD203B41FA5}">
                      <a16:colId xmlns:a16="http://schemas.microsoft.com/office/drawing/2014/main" val="688112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09481357"/>
                  </a:ext>
                </a:extLst>
              </a:tr>
            </a:tbl>
          </a:graphicData>
        </a:graphic>
      </p:graphicFrame>
      <p:sp>
        <p:nvSpPr>
          <p:cNvPr id="4" name="Text Placeholder 3">
            <a:extLst>
              <a:ext uri="{FF2B5EF4-FFF2-40B4-BE49-F238E27FC236}">
                <a16:creationId xmlns:a16="http://schemas.microsoft.com/office/drawing/2014/main" id="{1EA484D2-1C1C-4EB6-BB8C-4B4368A37535}"/>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6210022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69EED-587F-4574-ADF8-215E1595773A}"/>
              </a:ext>
            </a:extLst>
          </p:cNvPr>
          <p:cNvSpPr>
            <a:spLocks noGrp="1"/>
          </p:cNvSpPr>
          <p:nvPr>
            <p:ph type="title"/>
          </p:nvPr>
        </p:nvSpPr>
        <p:spPr/>
        <p:txBody>
          <a:bodyPr/>
          <a:lstStyle/>
          <a:p>
            <a:r>
              <a:rPr lang="en-US"/>
              <a:t>Facebook Own Posts Table | TGP The Generics Pharmacy - 2 of 26</a:t>
            </a:r>
          </a:p>
        </p:txBody>
      </p:sp>
      <p:graphicFrame>
        <p:nvGraphicFramePr>
          <p:cNvPr id="5" name="Table Placeholder 4">
            <a:extLst>
              <a:ext uri="{FF2B5EF4-FFF2-40B4-BE49-F238E27FC236}">
                <a16:creationId xmlns:a16="http://schemas.microsoft.com/office/drawing/2014/main" id="{ED56A948-3269-4DBB-BE9D-A3F7C2BCF0C7}"/>
              </a:ext>
            </a:extLst>
          </p:cNvPr>
          <p:cNvGraphicFramePr>
            <a:graphicFrameLocks noGrp="1"/>
          </p:cNvGraphicFramePr>
          <p:nvPr>
            <p:ph type="tbl" sz="quarter" idx="13"/>
            <p:extLst>
              <p:ext uri="{D42A27DB-BD31-4B8C-83A1-F6EECF244321}">
                <p14:modId xmlns:p14="http://schemas.microsoft.com/office/powerpoint/2010/main" val="2998289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54539289"/>
                    </a:ext>
                  </a:extLst>
                </a:gridCol>
                <a:gridCol w="246888">
                  <a:extLst>
                    <a:ext uri="{9D8B030D-6E8A-4147-A177-3AD203B41FA5}">
                      <a16:colId xmlns:a16="http://schemas.microsoft.com/office/drawing/2014/main" val="999627717"/>
                    </a:ext>
                  </a:extLst>
                </a:gridCol>
                <a:gridCol w="246888">
                  <a:extLst>
                    <a:ext uri="{9D8B030D-6E8A-4147-A177-3AD203B41FA5}">
                      <a16:colId xmlns:a16="http://schemas.microsoft.com/office/drawing/2014/main" val="40915799"/>
                    </a:ext>
                  </a:extLst>
                </a:gridCol>
                <a:gridCol w="246888">
                  <a:extLst>
                    <a:ext uri="{9D8B030D-6E8A-4147-A177-3AD203B41FA5}">
                      <a16:colId xmlns:a16="http://schemas.microsoft.com/office/drawing/2014/main" val="4275367990"/>
                    </a:ext>
                  </a:extLst>
                </a:gridCol>
                <a:gridCol w="246888">
                  <a:extLst>
                    <a:ext uri="{9D8B030D-6E8A-4147-A177-3AD203B41FA5}">
                      <a16:colId xmlns:a16="http://schemas.microsoft.com/office/drawing/2014/main" val="2493208673"/>
                    </a:ext>
                  </a:extLst>
                </a:gridCol>
                <a:gridCol w="246888">
                  <a:extLst>
                    <a:ext uri="{9D8B030D-6E8A-4147-A177-3AD203B41FA5}">
                      <a16:colId xmlns:a16="http://schemas.microsoft.com/office/drawing/2014/main" val="3704086860"/>
                    </a:ext>
                  </a:extLst>
                </a:gridCol>
                <a:gridCol w="246888">
                  <a:extLst>
                    <a:ext uri="{9D8B030D-6E8A-4147-A177-3AD203B41FA5}">
                      <a16:colId xmlns:a16="http://schemas.microsoft.com/office/drawing/2014/main" val="564449705"/>
                    </a:ext>
                  </a:extLst>
                </a:gridCol>
                <a:gridCol w="246888">
                  <a:extLst>
                    <a:ext uri="{9D8B030D-6E8A-4147-A177-3AD203B41FA5}">
                      <a16:colId xmlns:a16="http://schemas.microsoft.com/office/drawing/2014/main" val="3985988765"/>
                    </a:ext>
                  </a:extLst>
                </a:gridCol>
                <a:gridCol w="246888">
                  <a:extLst>
                    <a:ext uri="{9D8B030D-6E8A-4147-A177-3AD203B41FA5}">
                      <a16:colId xmlns:a16="http://schemas.microsoft.com/office/drawing/2014/main" val="1108915467"/>
                    </a:ext>
                  </a:extLst>
                </a:gridCol>
                <a:gridCol w="246888">
                  <a:extLst>
                    <a:ext uri="{9D8B030D-6E8A-4147-A177-3AD203B41FA5}">
                      <a16:colId xmlns:a16="http://schemas.microsoft.com/office/drawing/2014/main" val="1572484811"/>
                    </a:ext>
                  </a:extLst>
                </a:gridCol>
                <a:gridCol w="246888">
                  <a:extLst>
                    <a:ext uri="{9D8B030D-6E8A-4147-A177-3AD203B41FA5}">
                      <a16:colId xmlns:a16="http://schemas.microsoft.com/office/drawing/2014/main" val="4126700461"/>
                    </a:ext>
                  </a:extLst>
                </a:gridCol>
                <a:gridCol w="246888">
                  <a:extLst>
                    <a:ext uri="{9D8B030D-6E8A-4147-A177-3AD203B41FA5}">
                      <a16:colId xmlns:a16="http://schemas.microsoft.com/office/drawing/2014/main" val="1450423400"/>
                    </a:ext>
                  </a:extLst>
                </a:gridCol>
                <a:gridCol w="246888">
                  <a:extLst>
                    <a:ext uri="{9D8B030D-6E8A-4147-A177-3AD203B41FA5}">
                      <a16:colId xmlns:a16="http://schemas.microsoft.com/office/drawing/2014/main" val="1955550406"/>
                    </a:ext>
                  </a:extLst>
                </a:gridCol>
                <a:gridCol w="246888">
                  <a:extLst>
                    <a:ext uri="{9D8B030D-6E8A-4147-A177-3AD203B41FA5}">
                      <a16:colId xmlns:a16="http://schemas.microsoft.com/office/drawing/2014/main" val="2058150308"/>
                    </a:ext>
                  </a:extLst>
                </a:gridCol>
                <a:gridCol w="246888">
                  <a:extLst>
                    <a:ext uri="{9D8B030D-6E8A-4147-A177-3AD203B41FA5}">
                      <a16:colId xmlns:a16="http://schemas.microsoft.com/office/drawing/2014/main" val="1206362345"/>
                    </a:ext>
                  </a:extLst>
                </a:gridCol>
                <a:gridCol w="246888">
                  <a:extLst>
                    <a:ext uri="{9D8B030D-6E8A-4147-A177-3AD203B41FA5}">
                      <a16:colId xmlns:a16="http://schemas.microsoft.com/office/drawing/2014/main" val="3132552973"/>
                    </a:ext>
                  </a:extLst>
                </a:gridCol>
                <a:gridCol w="246888">
                  <a:extLst>
                    <a:ext uri="{9D8B030D-6E8A-4147-A177-3AD203B41FA5}">
                      <a16:colId xmlns:a16="http://schemas.microsoft.com/office/drawing/2014/main" val="2490256903"/>
                    </a:ext>
                  </a:extLst>
                </a:gridCol>
                <a:gridCol w="246888">
                  <a:extLst>
                    <a:ext uri="{9D8B030D-6E8A-4147-A177-3AD203B41FA5}">
                      <a16:colId xmlns:a16="http://schemas.microsoft.com/office/drawing/2014/main" val="1665547372"/>
                    </a:ext>
                  </a:extLst>
                </a:gridCol>
                <a:gridCol w="246888">
                  <a:extLst>
                    <a:ext uri="{9D8B030D-6E8A-4147-A177-3AD203B41FA5}">
                      <a16:colId xmlns:a16="http://schemas.microsoft.com/office/drawing/2014/main" val="3423064547"/>
                    </a:ext>
                  </a:extLst>
                </a:gridCol>
                <a:gridCol w="246888">
                  <a:extLst>
                    <a:ext uri="{9D8B030D-6E8A-4147-A177-3AD203B41FA5}">
                      <a16:colId xmlns:a16="http://schemas.microsoft.com/office/drawing/2014/main" val="405241564"/>
                    </a:ext>
                  </a:extLst>
                </a:gridCol>
                <a:gridCol w="246888">
                  <a:extLst>
                    <a:ext uri="{9D8B030D-6E8A-4147-A177-3AD203B41FA5}">
                      <a16:colId xmlns:a16="http://schemas.microsoft.com/office/drawing/2014/main" val="2467245712"/>
                    </a:ext>
                  </a:extLst>
                </a:gridCol>
                <a:gridCol w="246888">
                  <a:extLst>
                    <a:ext uri="{9D8B030D-6E8A-4147-A177-3AD203B41FA5}">
                      <a16:colId xmlns:a16="http://schemas.microsoft.com/office/drawing/2014/main" val="2750370059"/>
                    </a:ext>
                  </a:extLst>
                </a:gridCol>
                <a:gridCol w="246888">
                  <a:extLst>
                    <a:ext uri="{9D8B030D-6E8A-4147-A177-3AD203B41FA5}">
                      <a16:colId xmlns:a16="http://schemas.microsoft.com/office/drawing/2014/main" val="3135335476"/>
                    </a:ext>
                  </a:extLst>
                </a:gridCol>
                <a:gridCol w="246888">
                  <a:extLst>
                    <a:ext uri="{9D8B030D-6E8A-4147-A177-3AD203B41FA5}">
                      <a16:colId xmlns:a16="http://schemas.microsoft.com/office/drawing/2014/main" val="3377251261"/>
                    </a:ext>
                  </a:extLst>
                </a:gridCol>
                <a:gridCol w="246888">
                  <a:extLst>
                    <a:ext uri="{9D8B030D-6E8A-4147-A177-3AD203B41FA5}">
                      <a16:colId xmlns:a16="http://schemas.microsoft.com/office/drawing/2014/main" val="2496052842"/>
                    </a:ext>
                  </a:extLst>
                </a:gridCol>
                <a:gridCol w="246888">
                  <a:extLst>
                    <a:ext uri="{9D8B030D-6E8A-4147-A177-3AD203B41FA5}">
                      <a16:colId xmlns:a16="http://schemas.microsoft.com/office/drawing/2014/main" val="1812416087"/>
                    </a:ext>
                  </a:extLst>
                </a:gridCol>
                <a:gridCol w="246888">
                  <a:extLst>
                    <a:ext uri="{9D8B030D-6E8A-4147-A177-3AD203B41FA5}">
                      <a16:colId xmlns:a16="http://schemas.microsoft.com/office/drawing/2014/main" val="1051268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19967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- 2018-09-29 17:37:15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976735358"/>
                  </a:ext>
                </a:extLst>
              </a:tr>
            </a:tbl>
          </a:graphicData>
        </a:graphic>
      </p:graphicFrame>
      <p:sp>
        <p:nvSpPr>
          <p:cNvPr id="4" name="Text Placeholder 3">
            <a:extLst>
              <a:ext uri="{FF2B5EF4-FFF2-40B4-BE49-F238E27FC236}">
                <a16:creationId xmlns:a16="http://schemas.microsoft.com/office/drawing/2014/main" id="{C112ACEF-9A64-4201-B250-A82F4D115DA2}"/>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1917256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B2872-9EA8-4287-9303-F11C32E9E4C4}"/>
              </a:ext>
            </a:extLst>
          </p:cNvPr>
          <p:cNvSpPr>
            <a:spLocks noGrp="1"/>
          </p:cNvSpPr>
          <p:nvPr>
            <p:ph type="title"/>
          </p:nvPr>
        </p:nvSpPr>
        <p:spPr/>
        <p:txBody>
          <a:bodyPr/>
          <a:lstStyle/>
          <a:p>
            <a:r>
              <a:rPr lang="en-US"/>
              <a:t>Facebook Own Posts Table | TGP The Generics Pharmacy - 3 of 26</a:t>
            </a:r>
          </a:p>
        </p:txBody>
      </p:sp>
      <p:graphicFrame>
        <p:nvGraphicFramePr>
          <p:cNvPr id="5" name="Table Placeholder 4">
            <a:extLst>
              <a:ext uri="{FF2B5EF4-FFF2-40B4-BE49-F238E27FC236}">
                <a16:creationId xmlns:a16="http://schemas.microsoft.com/office/drawing/2014/main" id="{1757C29A-F0E3-4F49-B373-3C74E3C446B8}"/>
              </a:ext>
            </a:extLst>
          </p:cNvPr>
          <p:cNvGraphicFramePr>
            <a:graphicFrameLocks noGrp="1"/>
          </p:cNvGraphicFramePr>
          <p:nvPr>
            <p:ph type="tbl" sz="quarter" idx="13"/>
            <p:extLst>
              <p:ext uri="{D42A27DB-BD31-4B8C-83A1-F6EECF244321}">
                <p14:modId xmlns:p14="http://schemas.microsoft.com/office/powerpoint/2010/main" val="3396438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45695167"/>
                    </a:ext>
                  </a:extLst>
                </a:gridCol>
                <a:gridCol w="246888">
                  <a:extLst>
                    <a:ext uri="{9D8B030D-6E8A-4147-A177-3AD203B41FA5}">
                      <a16:colId xmlns:a16="http://schemas.microsoft.com/office/drawing/2014/main" val="3614194287"/>
                    </a:ext>
                  </a:extLst>
                </a:gridCol>
                <a:gridCol w="246888">
                  <a:extLst>
                    <a:ext uri="{9D8B030D-6E8A-4147-A177-3AD203B41FA5}">
                      <a16:colId xmlns:a16="http://schemas.microsoft.com/office/drawing/2014/main" val="738468633"/>
                    </a:ext>
                  </a:extLst>
                </a:gridCol>
                <a:gridCol w="246888">
                  <a:extLst>
                    <a:ext uri="{9D8B030D-6E8A-4147-A177-3AD203B41FA5}">
                      <a16:colId xmlns:a16="http://schemas.microsoft.com/office/drawing/2014/main" val="3823747693"/>
                    </a:ext>
                  </a:extLst>
                </a:gridCol>
                <a:gridCol w="246888">
                  <a:extLst>
                    <a:ext uri="{9D8B030D-6E8A-4147-A177-3AD203B41FA5}">
                      <a16:colId xmlns:a16="http://schemas.microsoft.com/office/drawing/2014/main" val="1335963052"/>
                    </a:ext>
                  </a:extLst>
                </a:gridCol>
                <a:gridCol w="246888">
                  <a:extLst>
                    <a:ext uri="{9D8B030D-6E8A-4147-A177-3AD203B41FA5}">
                      <a16:colId xmlns:a16="http://schemas.microsoft.com/office/drawing/2014/main" val="755467761"/>
                    </a:ext>
                  </a:extLst>
                </a:gridCol>
                <a:gridCol w="246888">
                  <a:extLst>
                    <a:ext uri="{9D8B030D-6E8A-4147-A177-3AD203B41FA5}">
                      <a16:colId xmlns:a16="http://schemas.microsoft.com/office/drawing/2014/main" val="3538653654"/>
                    </a:ext>
                  </a:extLst>
                </a:gridCol>
                <a:gridCol w="246888">
                  <a:extLst>
                    <a:ext uri="{9D8B030D-6E8A-4147-A177-3AD203B41FA5}">
                      <a16:colId xmlns:a16="http://schemas.microsoft.com/office/drawing/2014/main" val="1778620587"/>
                    </a:ext>
                  </a:extLst>
                </a:gridCol>
                <a:gridCol w="246888">
                  <a:extLst>
                    <a:ext uri="{9D8B030D-6E8A-4147-A177-3AD203B41FA5}">
                      <a16:colId xmlns:a16="http://schemas.microsoft.com/office/drawing/2014/main" val="1391585751"/>
                    </a:ext>
                  </a:extLst>
                </a:gridCol>
                <a:gridCol w="246888">
                  <a:extLst>
                    <a:ext uri="{9D8B030D-6E8A-4147-A177-3AD203B41FA5}">
                      <a16:colId xmlns:a16="http://schemas.microsoft.com/office/drawing/2014/main" val="3092342236"/>
                    </a:ext>
                  </a:extLst>
                </a:gridCol>
                <a:gridCol w="246888">
                  <a:extLst>
                    <a:ext uri="{9D8B030D-6E8A-4147-A177-3AD203B41FA5}">
                      <a16:colId xmlns:a16="http://schemas.microsoft.com/office/drawing/2014/main" val="3516932636"/>
                    </a:ext>
                  </a:extLst>
                </a:gridCol>
                <a:gridCol w="246888">
                  <a:extLst>
                    <a:ext uri="{9D8B030D-6E8A-4147-A177-3AD203B41FA5}">
                      <a16:colId xmlns:a16="http://schemas.microsoft.com/office/drawing/2014/main" val="2384686378"/>
                    </a:ext>
                  </a:extLst>
                </a:gridCol>
                <a:gridCol w="246888">
                  <a:extLst>
                    <a:ext uri="{9D8B030D-6E8A-4147-A177-3AD203B41FA5}">
                      <a16:colId xmlns:a16="http://schemas.microsoft.com/office/drawing/2014/main" val="3532815930"/>
                    </a:ext>
                  </a:extLst>
                </a:gridCol>
                <a:gridCol w="246888">
                  <a:extLst>
                    <a:ext uri="{9D8B030D-6E8A-4147-A177-3AD203B41FA5}">
                      <a16:colId xmlns:a16="http://schemas.microsoft.com/office/drawing/2014/main" val="4156965211"/>
                    </a:ext>
                  </a:extLst>
                </a:gridCol>
                <a:gridCol w="246888">
                  <a:extLst>
                    <a:ext uri="{9D8B030D-6E8A-4147-A177-3AD203B41FA5}">
                      <a16:colId xmlns:a16="http://schemas.microsoft.com/office/drawing/2014/main" val="1122247792"/>
                    </a:ext>
                  </a:extLst>
                </a:gridCol>
                <a:gridCol w="246888">
                  <a:extLst>
                    <a:ext uri="{9D8B030D-6E8A-4147-A177-3AD203B41FA5}">
                      <a16:colId xmlns:a16="http://schemas.microsoft.com/office/drawing/2014/main" val="3530469883"/>
                    </a:ext>
                  </a:extLst>
                </a:gridCol>
                <a:gridCol w="246888">
                  <a:extLst>
                    <a:ext uri="{9D8B030D-6E8A-4147-A177-3AD203B41FA5}">
                      <a16:colId xmlns:a16="http://schemas.microsoft.com/office/drawing/2014/main" val="126631681"/>
                    </a:ext>
                  </a:extLst>
                </a:gridCol>
                <a:gridCol w="246888">
                  <a:extLst>
                    <a:ext uri="{9D8B030D-6E8A-4147-A177-3AD203B41FA5}">
                      <a16:colId xmlns:a16="http://schemas.microsoft.com/office/drawing/2014/main" val="521289796"/>
                    </a:ext>
                  </a:extLst>
                </a:gridCol>
                <a:gridCol w="246888">
                  <a:extLst>
                    <a:ext uri="{9D8B030D-6E8A-4147-A177-3AD203B41FA5}">
                      <a16:colId xmlns:a16="http://schemas.microsoft.com/office/drawing/2014/main" val="804372568"/>
                    </a:ext>
                  </a:extLst>
                </a:gridCol>
                <a:gridCol w="246888">
                  <a:extLst>
                    <a:ext uri="{9D8B030D-6E8A-4147-A177-3AD203B41FA5}">
                      <a16:colId xmlns:a16="http://schemas.microsoft.com/office/drawing/2014/main" val="2576605638"/>
                    </a:ext>
                  </a:extLst>
                </a:gridCol>
                <a:gridCol w="246888">
                  <a:extLst>
                    <a:ext uri="{9D8B030D-6E8A-4147-A177-3AD203B41FA5}">
                      <a16:colId xmlns:a16="http://schemas.microsoft.com/office/drawing/2014/main" val="3636261809"/>
                    </a:ext>
                  </a:extLst>
                </a:gridCol>
                <a:gridCol w="246888">
                  <a:extLst>
                    <a:ext uri="{9D8B030D-6E8A-4147-A177-3AD203B41FA5}">
                      <a16:colId xmlns:a16="http://schemas.microsoft.com/office/drawing/2014/main" val="2128774353"/>
                    </a:ext>
                  </a:extLst>
                </a:gridCol>
                <a:gridCol w="246888">
                  <a:extLst>
                    <a:ext uri="{9D8B030D-6E8A-4147-A177-3AD203B41FA5}">
                      <a16:colId xmlns:a16="http://schemas.microsoft.com/office/drawing/2014/main" val="269382773"/>
                    </a:ext>
                  </a:extLst>
                </a:gridCol>
                <a:gridCol w="246888">
                  <a:extLst>
                    <a:ext uri="{9D8B030D-6E8A-4147-A177-3AD203B41FA5}">
                      <a16:colId xmlns:a16="http://schemas.microsoft.com/office/drawing/2014/main" val="171760945"/>
                    </a:ext>
                  </a:extLst>
                </a:gridCol>
                <a:gridCol w="246888">
                  <a:extLst>
                    <a:ext uri="{9D8B030D-6E8A-4147-A177-3AD203B41FA5}">
                      <a16:colId xmlns:a16="http://schemas.microsoft.com/office/drawing/2014/main" val="1649045328"/>
                    </a:ext>
                  </a:extLst>
                </a:gridCol>
                <a:gridCol w="246888">
                  <a:extLst>
                    <a:ext uri="{9D8B030D-6E8A-4147-A177-3AD203B41FA5}">
                      <a16:colId xmlns:a16="http://schemas.microsoft.com/office/drawing/2014/main" val="1184394015"/>
                    </a:ext>
                  </a:extLst>
                </a:gridCol>
                <a:gridCol w="246888">
                  <a:extLst>
                    <a:ext uri="{9D8B030D-6E8A-4147-A177-3AD203B41FA5}">
                      <a16:colId xmlns:a16="http://schemas.microsoft.com/office/drawing/2014/main" val="624907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35662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- 2018-09-28 10:00:01 </a:t>
                      </a:r>
                      <a:r>
                        <a:rPr kumimoji="0" lang="en-US" sz="1000" b="0" i="0" u="none" strike="noStrike" kern="1200" cap="none" spc="0" normalizeH="0" baseline="0" noProof="0">
                          <a:ln>
                            <a:noFill/>
                          </a:ln>
                          <a:solidFill>
                            <a:prstClr val="black"/>
                          </a:solidFill>
                          <a:effectLst/>
                          <a:uLnTx/>
                          <a:uFillTx/>
                          <a:latin typeface="+mn-lt"/>
                          <a:ea typeface="+mn-ea"/>
                          <a:cs typeface="+mn-cs"/>
                        </a:rPr>
                        <a:t> 
 World Rabies Day!
Share the message. Save a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80962269"/>
                  </a:ext>
                </a:extLst>
              </a:tr>
            </a:tbl>
          </a:graphicData>
        </a:graphic>
      </p:graphicFrame>
      <p:sp>
        <p:nvSpPr>
          <p:cNvPr id="4" name="Text Placeholder 3">
            <a:extLst>
              <a:ext uri="{FF2B5EF4-FFF2-40B4-BE49-F238E27FC236}">
                <a16:creationId xmlns:a16="http://schemas.microsoft.com/office/drawing/2014/main" id="{47A02BA0-01E4-4BCD-BBCE-8C9CC5B8C51B}"/>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6526414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D5E0F-DEFA-4D0E-AA66-CC44558DCFD5}"/>
              </a:ext>
            </a:extLst>
          </p:cNvPr>
          <p:cNvSpPr>
            <a:spLocks noGrp="1"/>
          </p:cNvSpPr>
          <p:nvPr>
            <p:ph type="title"/>
          </p:nvPr>
        </p:nvSpPr>
        <p:spPr/>
        <p:txBody>
          <a:bodyPr/>
          <a:lstStyle/>
          <a:p>
            <a:r>
              <a:rPr lang="en-US"/>
              <a:t>Facebook Own Posts Table | TGP The Generics Pharmacy - 4 of 26</a:t>
            </a:r>
          </a:p>
        </p:txBody>
      </p:sp>
      <p:graphicFrame>
        <p:nvGraphicFramePr>
          <p:cNvPr id="5" name="Table Placeholder 4">
            <a:extLst>
              <a:ext uri="{FF2B5EF4-FFF2-40B4-BE49-F238E27FC236}">
                <a16:creationId xmlns:a16="http://schemas.microsoft.com/office/drawing/2014/main" id="{C46F21BF-5BD1-4966-9380-E6EAF7B58BD5}"/>
              </a:ext>
            </a:extLst>
          </p:cNvPr>
          <p:cNvGraphicFramePr>
            <a:graphicFrameLocks noGrp="1"/>
          </p:cNvGraphicFramePr>
          <p:nvPr>
            <p:ph type="tbl" sz="quarter" idx="13"/>
            <p:extLst>
              <p:ext uri="{D42A27DB-BD31-4B8C-83A1-F6EECF244321}">
                <p14:modId xmlns:p14="http://schemas.microsoft.com/office/powerpoint/2010/main" val="1694318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71208466"/>
                    </a:ext>
                  </a:extLst>
                </a:gridCol>
                <a:gridCol w="246888">
                  <a:extLst>
                    <a:ext uri="{9D8B030D-6E8A-4147-A177-3AD203B41FA5}">
                      <a16:colId xmlns:a16="http://schemas.microsoft.com/office/drawing/2014/main" val="1803627965"/>
                    </a:ext>
                  </a:extLst>
                </a:gridCol>
                <a:gridCol w="246888">
                  <a:extLst>
                    <a:ext uri="{9D8B030D-6E8A-4147-A177-3AD203B41FA5}">
                      <a16:colId xmlns:a16="http://schemas.microsoft.com/office/drawing/2014/main" val="3798137113"/>
                    </a:ext>
                  </a:extLst>
                </a:gridCol>
                <a:gridCol w="246888">
                  <a:extLst>
                    <a:ext uri="{9D8B030D-6E8A-4147-A177-3AD203B41FA5}">
                      <a16:colId xmlns:a16="http://schemas.microsoft.com/office/drawing/2014/main" val="2220179621"/>
                    </a:ext>
                  </a:extLst>
                </a:gridCol>
                <a:gridCol w="246888">
                  <a:extLst>
                    <a:ext uri="{9D8B030D-6E8A-4147-A177-3AD203B41FA5}">
                      <a16:colId xmlns:a16="http://schemas.microsoft.com/office/drawing/2014/main" val="1210372476"/>
                    </a:ext>
                  </a:extLst>
                </a:gridCol>
                <a:gridCol w="246888">
                  <a:extLst>
                    <a:ext uri="{9D8B030D-6E8A-4147-A177-3AD203B41FA5}">
                      <a16:colId xmlns:a16="http://schemas.microsoft.com/office/drawing/2014/main" val="634002604"/>
                    </a:ext>
                  </a:extLst>
                </a:gridCol>
                <a:gridCol w="246888">
                  <a:extLst>
                    <a:ext uri="{9D8B030D-6E8A-4147-A177-3AD203B41FA5}">
                      <a16:colId xmlns:a16="http://schemas.microsoft.com/office/drawing/2014/main" val="3989109864"/>
                    </a:ext>
                  </a:extLst>
                </a:gridCol>
                <a:gridCol w="246888">
                  <a:extLst>
                    <a:ext uri="{9D8B030D-6E8A-4147-A177-3AD203B41FA5}">
                      <a16:colId xmlns:a16="http://schemas.microsoft.com/office/drawing/2014/main" val="844355162"/>
                    </a:ext>
                  </a:extLst>
                </a:gridCol>
                <a:gridCol w="246888">
                  <a:extLst>
                    <a:ext uri="{9D8B030D-6E8A-4147-A177-3AD203B41FA5}">
                      <a16:colId xmlns:a16="http://schemas.microsoft.com/office/drawing/2014/main" val="2658377135"/>
                    </a:ext>
                  </a:extLst>
                </a:gridCol>
                <a:gridCol w="246888">
                  <a:extLst>
                    <a:ext uri="{9D8B030D-6E8A-4147-A177-3AD203B41FA5}">
                      <a16:colId xmlns:a16="http://schemas.microsoft.com/office/drawing/2014/main" val="3159017573"/>
                    </a:ext>
                  </a:extLst>
                </a:gridCol>
                <a:gridCol w="246888">
                  <a:extLst>
                    <a:ext uri="{9D8B030D-6E8A-4147-A177-3AD203B41FA5}">
                      <a16:colId xmlns:a16="http://schemas.microsoft.com/office/drawing/2014/main" val="4262488418"/>
                    </a:ext>
                  </a:extLst>
                </a:gridCol>
                <a:gridCol w="246888">
                  <a:extLst>
                    <a:ext uri="{9D8B030D-6E8A-4147-A177-3AD203B41FA5}">
                      <a16:colId xmlns:a16="http://schemas.microsoft.com/office/drawing/2014/main" val="912072610"/>
                    </a:ext>
                  </a:extLst>
                </a:gridCol>
                <a:gridCol w="246888">
                  <a:extLst>
                    <a:ext uri="{9D8B030D-6E8A-4147-A177-3AD203B41FA5}">
                      <a16:colId xmlns:a16="http://schemas.microsoft.com/office/drawing/2014/main" val="3139902731"/>
                    </a:ext>
                  </a:extLst>
                </a:gridCol>
                <a:gridCol w="246888">
                  <a:extLst>
                    <a:ext uri="{9D8B030D-6E8A-4147-A177-3AD203B41FA5}">
                      <a16:colId xmlns:a16="http://schemas.microsoft.com/office/drawing/2014/main" val="587239507"/>
                    </a:ext>
                  </a:extLst>
                </a:gridCol>
                <a:gridCol w="246888">
                  <a:extLst>
                    <a:ext uri="{9D8B030D-6E8A-4147-A177-3AD203B41FA5}">
                      <a16:colId xmlns:a16="http://schemas.microsoft.com/office/drawing/2014/main" val="269558333"/>
                    </a:ext>
                  </a:extLst>
                </a:gridCol>
                <a:gridCol w="246888">
                  <a:extLst>
                    <a:ext uri="{9D8B030D-6E8A-4147-A177-3AD203B41FA5}">
                      <a16:colId xmlns:a16="http://schemas.microsoft.com/office/drawing/2014/main" val="3186158423"/>
                    </a:ext>
                  </a:extLst>
                </a:gridCol>
                <a:gridCol w="246888">
                  <a:extLst>
                    <a:ext uri="{9D8B030D-6E8A-4147-A177-3AD203B41FA5}">
                      <a16:colId xmlns:a16="http://schemas.microsoft.com/office/drawing/2014/main" val="311008165"/>
                    </a:ext>
                  </a:extLst>
                </a:gridCol>
                <a:gridCol w="246888">
                  <a:extLst>
                    <a:ext uri="{9D8B030D-6E8A-4147-A177-3AD203B41FA5}">
                      <a16:colId xmlns:a16="http://schemas.microsoft.com/office/drawing/2014/main" val="3962447278"/>
                    </a:ext>
                  </a:extLst>
                </a:gridCol>
                <a:gridCol w="246888">
                  <a:extLst>
                    <a:ext uri="{9D8B030D-6E8A-4147-A177-3AD203B41FA5}">
                      <a16:colId xmlns:a16="http://schemas.microsoft.com/office/drawing/2014/main" val="1106794413"/>
                    </a:ext>
                  </a:extLst>
                </a:gridCol>
                <a:gridCol w="246888">
                  <a:extLst>
                    <a:ext uri="{9D8B030D-6E8A-4147-A177-3AD203B41FA5}">
                      <a16:colId xmlns:a16="http://schemas.microsoft.com/office/drawing/2014/main" val="3293820365"/>
                    </a:ext>
                  </a:extLst>
                </a:gridCol>
                <a:gridCol w="246888">
                  <a:extLst>
                    <a:ext uri="{9D8B030D-6E8A-4147-A177-3AD203B41FA5}">
                      <a16:colId xmlns:a16="http://schemas.microsoft.com/office/drawing/2014/main" val="1638115938"/>
                    </a:ext>
                  </a:extLst>
                </a:gridCol>
                <a:gridCol w="246888">
                  <a:extLst>
                    <a:ext uri="{9D8B030D-6E8A-4147-A177-3AD203B41FA5}">
                      <a16:colId xmlns:a16="http://schemas.microsoft.com/office/drawing/2014/main" val="2354743750"/>
                    </a:ext>
                  </a:extLst>
                </a:gridCol>
                <a:gridCol w="246888">
                  <a:extLst>
                    <a:ext uri="{9D8B030D-6E8A-4147-A177-3AD203B41FA5}">
                      <a16:colId xmlns:a16="http://schemas.microsoft.com/office/drawing/2014/main" val="4261383842"/>
                    </a:ext>
                  </a:extLst>
                </a:gridCol>
                <a:gridCol w="246888">
                  <a:extLst>
                    <a:ext uri="{9D8B030D-6E8A-4147-A177-3AD203B41FA5}">
                      <a16:colId xmlns:a16="http://schemas.microsoft.com/office/drawing/2014/main" val="3764073526"/>
                    </a:ext>
                  </a:extLst>
                </a:gridCol>
                <a:gridCol w="246888">
                  <a:extLst>
                    <a:ext uri="{9D8B030D-6E8A-4147-A177-3AD203B41FA5}">
                      <a16:colId xmlns:a16="http://schemas.microsoft.com/office/drawing/2014/main" val="3388172681"/>
                    </a:ext>
                  </a:extLst>
                </a:gridCol>
                <a:gridCol w="246888">
                  <a:extLst>
                    <a:ext uri="{9D8B030D-6E8A-4147-A177-3AD203B41FA5}">
                      <a16:colId xmlns:a16="http://schemas.microsoft.com/office/drawing/2014/main" val="776368914"/>
                    </a:ext>
                  </a:extLst>
                </a:gridCol>
                <a:gridCol w="246888">
                  <a:extLst>
                    <a:ext uri="{9D8B030D-6E8A-4147-A177-3AD203B41FA5}">
                      <a16:colId xmlns:a16="http://schemas.microsoft.com/office/drawing/2014/main" val="714503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76394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- 2018-09-25 15:04:56 </a:t>
                      </a:r>
                      <a:r>
                        <a:rPr kumimoji="0" lang="en-US" sz="1000" b="0" i="0" u="none" strike="noStrike" kern="1200" cap="none" spc="0" normalizeH="0" baseline="0" noProof="0">
                          <a:ln>
                            <a:noFill/>
                          </a:ln>
                          <a:solidFill>
                            <a:prstClr val="black"/>
                          </a:solidFill>
                          <a:effectLst/>
                          <a:uLnTx/>
                          <a:uFillTx/>
                          <a:latin typeface="+mn-lt"/>
                          <a:ea typeface="+mn-ea"/>
                          <a:cs typeface="+mn-cs"/>
                        </a:rPr>
                        <a:t> 
 Today is World Pharmacists Day!
Laging magtanong sa ating mga Pharmacist upang makasiguro sa tamang dosage, quality, supply at pricing ayon sa riseta ng inyong doktor. Sila ang inyong katuwang sa paghanap ng mabisa at dekalidad na gamot.
Pharmacists: Your medicine experts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75276715"/>
                  </a:ext>
                </a:extLst>
              </a:tr>
            </a:tbl>
          </a:graphicData>
        </a:graphic>
      </p:graphicFrame>
      <p:sp>
        <p:nvSpPr>
          <p:cNvPr id="4" name="Text Placeholder 3">
            <a:extLst>
              <a:ext uri="{FF2B5EF4-FFF2-40B4-BE49-F238E27FC236}">
                <a16:creationId xmlns:a16="http://schemas.microsoft.com/office/drawing/2014/main" id="{500C1F9F-5660-411A-A173-9EFEE5F06BF7}"/>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9551550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107C3-2FC1-4E5C-83BB-090BB900F726}"/>
              </a:ext>
            </a:extLst>
          </p:cNvPr>
          <p:cNvSpPr>
            <a:spLocks noGrp="1"/>
          </p:cNvSpPr>
          <p:nvPr>
            <p:ph type="title"/>
          </p:nvPr>
        </p:nvSpPr>
        <p:spPr/>
        <p:txBody>
          <a:bodyPr/>
          <a:lstStyle/>
          <a:p>
            <a:r>
              <a:rPr lang="en-US"/>
              <a:t>Facebook Own Posts Table | TGP The Generics Pharmacy - 5 of 26</a:t>
            </a:r>
          </a:p>
        </p:txBody>
      </p:sp>
      <p:graphicFrame>
        <p:nvGraphicFramePr>
          <p:cNvPr id="5" name="Table Placeholder 4">
            <a:extLst>
              <a:ext uri="{FF2B5EF4-FFF2-40B4-BE49-F238E27FC236}">
                <a16:creationId xmlns:a16="http://schemas.microsoft.com/office/drawing/2014/main" id="{948D8629-F4FC-4FA7-AA4E-BB6CBF555D2A}"/>
              </a:ext>
            </a:extLst>
          </p:cNvPr>
          <p:cNvGraphicFramePr>
            <a:graphicFrameLocks noGrp="1"/>
          </p:cNvGraphicFramePr>
          <p:nvPr>
            <p:ph type="tbl" sz="quarter" idx="13"/>
            <p:extLst>
              <p:ext uri="{D42A27DB-BD31-4B8C-83A1-F6EECF244321}">
                <p14:modId xmlns:p14="http://schemas.microsoft.com/office/powerpoint/2010/main" val="1504328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71556552"/>
                    </a:ext>
                  </a:extLst>
                </a:gridCol>
                <a:gridCol w="246888">
                  <a:extLst>
                    <a:ext uri="{9D8B030D-6E8A-4147-A177-3AD203B41FA5}">
                      <a16:colId xmlns:a16="http://schemas.microsoft.com/office/drawing/2014/main" val="3767064573"/>
                    </a:ext>
                  </a:extLst>
                </a:gridCol>
                <a:gridCol w="246888">
                  <a:extLst>
                    <a:ext uri="{9D8B030D-6E8A-4147-A177-3AD203B41FA5}">
                      <a16:colId xmlns:a16="http://schemas.microsoft.com/office/drawing/2014/main" val="327362307"/>
                    </a:ext>
                  </a:extLst>
                </a:gridCol>
                <a:gridCol w="246888">
                  <a:extLst>
                    <a:ext uri="{9D8B030D-6E8A-4147-A177-3AD203B41FA5}">
                      <a16:colId xmlns:a16="http://schemas.microsoft.com/office/drawing/2014/main" val="1655904545"/>
                    </a:ext>
                  </a:extLst>
                </a:gridCol>
                <a:gridCol w="246888">
                  <a:extLst>
                    <a:ext uri="{9D8B030D-6E8A-4147-A177-3AD203B41FA5}">
                      <a16:colId xmlns:a16="http://schemas.microsoft.com/office/drawing/2014/main" val="3648186798"/>
                    </a:ext>
                  </a:extLst>
                </a:gridCol>
                <a:gridCol w="246888">
                  <a:extLst>
                    <a:ext uri="{9D8B030D-6E8A-4147-A177-3AD203B41FA5}">
                      <a16:colId xmlns:a16="http://schemas.microsoft.com/office/drawing/2014/main" val="2851285923"/>
                    </a:ext>
                  </a:extLst>
                </a:gridCol>
                <a:gridCol w="246888">
                  <a:extLst>
                    <a:ext uri="{9D8B030D-6E8A-4147-A177-3AD203B41FA5}">
                      <a16:colId xmlns:a16="http://schemas.microsoft.com/office/drawing/2014/main" val="1450765546"/>
                    </a:ext>
                  </a:extLst>
                </a:gridCol>
                <a:gridCol w="246888">
                  <a:extLst>
                    <a:ext uri="{9D8B030D-6E8A-4147-A177-3AD203B41FA5}">
                      <a16:colId xmlns:a16="http://schemas.microsoft.com/office/drawing/2014/main" val="2582133373"/>
                    </a:ext>
                  </a:extLst>
                </a:gridCol>
                <a:gridCol w="246888">
                  <a:extLst>
                    <a:ext uri="{9D8B030D-6E8A-4147-A177-3AD203B41FA5}">
                      <a16:colId xmlns:a16="http://schemas.microsoft.com/office/drawing/2014/main" val="721425297"/>
                    </a:ext>
                  </a:extLst>
                </a:gridCol>
                <a:gridCol w="246888">
                  <a:extLst>
                    <a:ext uri="{9D8B030D-6E8A-4147-A177-3AD203B41FA5}">
                      <a16:colId xmlns:a16="http://schemas.microsoft.com/office/drawing/2014/main" val="119031034"/>
                    </a:ext>
                  </a:extLst>
                </a:gridCol>
                <a:gridCol w="246888">
                  <a:extLst>
                    <a:ext uri="{9D8B030D-6E8A-4147-A177-3AD203B41FA5}">
                      <a16:colId xmlns:a16="http://schemas.microsoft.com/office/drawing/2014/main" val="4130242038"/>
                    </a:ext>
                  </a:extLst>
                </a:gridCol>
                <a:gridCol w="246888">
                  <a:extLst>
                    <a:ext uri="{9D8B030D-6E8A-4147-A177-3AD203B41FA5}">
                      <a16:colId xmlns:a16="http://schemas.microsoft.com/office/drawing/2014/main" val="569312746"/>
                    </a:ext>
                  </a:extLst>
                </a:gridCol>
                <a:gridCol w="246888">
                  <a:extLst>
                    <a:ext uri="{9D8B030D-6E8A-4147-A177-3AD203B41FA5}">
                      <a16:colId xmlns:a16="http://schemas.microsoft.com/office/drawing/2014/main" val="1111788572"/>
                    </a:ext>
                  </a:extLst>
                </a:gridCol>
                <a:gridCol w="246888">
                  <a:extLst>
                    <a:ext uri="{9D8B030D-6E8A-4147-A177-3AD203B41FA5}">
                      <a16:colId xmlns:a16="http://schemas.microsoft.com/office/drawing/2014/main" val="1489359527"/>
                    </a:ext>
                  </a:extLst>
                </a:gridCol>
                <a:gridCol w="246888">
                  <a:extLst>
                    <a:ext uri="{9D8B030D-6E8A-4147-A177-3AD203B41FA5}">
                      <a16:colId xmlns:a16="http://schemas.microsoft.com/office/drawing/2014/main" val="4006778245"/>
                    </a:ext>
                  </a:extLst>
                </a:gridCol>
                <a:gridCol w="246888">
                  <a:extLst>
                    <a:ext uri="{9D8B030D-6E8A-4147-A177-3AD203B41FA5}">
                      <a16:colId xmlns:a16="http://schemas.microsoft.com/office/drawing/2014/main" val="4215041890"/>
                    </a:ext>
                  </a:extLst>
                </a:gridCol>
                <a:gridCol w="246888">
                  <a:extLst>
                    <a:ext uri="{9D8B030D-6E8A-4147-A177-3AD203B41FA5}">
                      <a16:colId xmlns:a16="http://schemas.microsoft.com/office/drawing/2014/main" val="1977839864"/>
                    </a:ext>
                  </a:extLst>
                </a:gridCol>
                <a:gridCol w="246888">
                  <a:extLst>
                    <a:ext uri="{9D8B030D-6E8A-4147-A177-3AD203B41FA5}">
                      <a16:colId xmlns:a16="http://schemas.microsoft.com/office/drawing/2014/main" val="523314115"/>
                    </a:ext>
                  </a:extLst>
                </a:gridCol>
                <a:gridCol w="246888">
                  <a:extLst>
                    <a:ext uri="{9D8B030D-6E8A-4147-A177-3AD203B41FA5}">
                      <a16:colId xmlns:a16="http://schemas.microsoft.com/office/drawing/2014/main" val="3322910614"/>
                    </a:ext>
                  </a:extLst>
                </a:gridCol>
                <a:gridCol w="246888">
                  <a:extLst>
                    <a:ext uri="{9D8B030D-6E8A-4147-A177-3AD203B41FA5}">
                      <a16:colId xmlns:a16="http://schemas.microsoft.com/office/drawing/2014/main" val="1494496012"/>
                    </a:ext>
                  </a:extLst>
                </a:gridCol>
                <a:gridCol w="246888">
                  <a:extLst>
                    <a:ext uri="{9D8B030D-6E8A-4147-A177-3AD203B41FA5}">
                      <a16:colId xmlns:a16="http://schemas.microsoft.com/office/drawing/2014/main" val="3818355144"/>
                    </a:ext>
                  </a:extLst>
                </a:gridCol>
                <a:gridCol w="246888">
                  <a:extLst>
                    <a:ext uri="{9D8B030D-6E8A-4147-A177-3AD203B41FA5}">
                      <a16:colId xmlns:a16="http://schemas.microsoft.com/office/drawing/2014/main" val="2576621103"/>
                    </a:ext>
                  </a:extLst>
                </a:gridCol>
                <a:gridCol w="246888">
                  <a:extLst>
                    <a:ext uri="{9D8B030D-6E8A-4147-A177-3AD203B41FA5}">
                      <a16:colId xmlns:a16="http://schemas.microsoft.com/office/drawing/2014/main" val="3556352804"/>
                    </a:ext>
                  </a:extLst>
                </a:gridCol>
                <a:gridCol w="246888">
                  <a:extLst>
                    <a:ext uri="{9D8B030D-6E8A-4147-A177-3AD203B41FA5}">
                      <a16:colId xmlns:a16="http://schemas.microsoft.com/office/drawing/2014/main" val="443669372"/>
                    </a:ext>
                  </a:extLst>
                </a:gridCol>
                <a:gridCol w="246888">
                  <a:extLst>
                    <a:ext uri="{9D8B030D-6E8A-4147-A177-3AD203B41FA5}">
                      <a16:colId xmlns:a16="http://schemas.microsoft.com/office/drawing/2014/main" val="1076725234"/>
                    </a:ext>
                  </a:extLst>
                </a:gridCol>
                <a:gridCol w="246888">
                  <a:extLst>
                    <a:ext uri="{9D8B030D-6E8A-4147-A177-3AD203B41FA5}">
                      <a16:colId xmlns:a16="http://schemas.microsoft.com/office/drawing/2014/main" val="1841699287"/>
                    </a:ext>
                  </a:extLst>
                </a:gridCol>
                <a:gridCol w="246888">
                  <a:extLst>
                    <a:ext uri="{9D8B030D-6E8A-4147-A177-3AD203B41FA5}">
                      <a16:colId xmlns:a16="http://schemas.microsoft.com/office/drawing/2014/main" val="3768820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62642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- 2018-09-22 21:58:12 </a:t>
                      </a:r>
                      <a:r>
                        <a:rPr kumimoji="0" lang="en-US" sz="1000" b="0" i="0" u="none" strike="noStrike" kern="1200" cap="none" spc="0" normalizeH="0" baseline="0" noProof="0">
                          <a:ln>
                            <a:noFill/>
                          </a:ln>
                          <a:solidFill>
                            <a:prstClr val="black"/>
                          </a:solidFill>
                          <a:effectLst/>
                          <a:uLnTx/>
                          <a:uFillTx/>
                          <a:latin typeface="+mn-lt"/>
                          <a:ea typeface="+mn-ea"/>
                          <a:cs typeface="+mn-cs"/>
                        </a:rPr>
                        <a:t> 
 Kayo ay imbitado!
TGP The Generics Pharmacy Parañaque Drugstore invites you to its Re-Launch.
Magtungo lamang sa TGP Head Office
(Km. 14 Edison St. cor. Cul de Sac,
West Service Road, Sun Valley, Parañaque City)
At mag-register upang makatanggap ng mga sumusunod na libreng services:
🔴 FREE Medical Check up | 9:00am - 2:00pm
🔴 FREE Blood Pressure Check up | 7:30am - 2:00pm
🔴 FREE Blood Glucose Screening | 7:30am - 2:00pm
And enjoy FREE massage, hair make-over, purchase with gifts, product sampling and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75426163"/>
                  </a:ext>
                </a:extLst>
              </a:tr>
            </a:tbl>
          </a:graphicData>
        </a:graphic>
      </p:graphicFrame>
      <p:sp>
        <p:nvSpPr>
          <p:cNvPr id="4" name="Text Placeholder 3">
            <a:extLst>
              <a:ext uri="{FF2B5EF4-FFF2-40B4-BE49-F238E27FC236}">
                <a16:creationId xmlns:a16="http://schemas.microsoft.com/office/drawing/2014/main" id="{0A20FB4C-0F4B-42D7-965D-5D933A6D73F4}"/>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1286528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2857E-77DF-436A-BF13-2D6B8791F756}"/>
              </a:ext>
            </a:extLst>
          </p:cNvPr>
          <p:cNvSpPr>
            <a:spLocks noGrp="1"/>
          </p:cNvSpPr>
          <p:nvPr>
            <p:ph type="title"/>
          </p:nvPr>
        </p:nvSpPr>
        <p:spPr/>
        <p:txBody>
          <a:bodyPr/>
          <a:lstStyle/>
          <a:p>
            <a:r>
              <a:rPr lang="en-US"/>
              <a:t>Facebook Own Posts Table | TGP The Generics Pharmacy - 6 of 26</a:t>
            </a:r>
          </a:p>
        </p:txBody>
      </p:sp>
      <p:graphicFrame>
        <p:nvGraphicFramePr>
          <p:cNvPr id="5" name="Table Placeholder 4">
            <a:extLst>
              <a:ext uri="{FF2B5EF4-FFF2-40B4-BE49-F238E27FC236}">
                <a16:creationId xmlns:a16="http://schemas.microsoft.com/office/drawing/2014/main" id="{AD99512F-59EA-4A7E-9511-93E8DE693239}"/>
              </a:ext>
            </a:extLst>
          </p:cNvPr>
          <p:cNvGraphicFramePr>
            <a:graphicFrameLocks noGrp="1"/>
          </p:cNvGraphicFramePr>
          <p:nvPr>
            <p:ph type="tbl" sz="quarter" idx="13"/>
            <p:extLst>
              <p:ext uri="{D42A27DB-BD31-4B8C-83A1-F6EECF244321}">
                <p14:modId xmlns:p14="http://schemas.microsoft.com/office/powerpoint/2010/main" val="3180242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09796733"/>
                    </a:ext>
                  </a:extLst>
                </a:gridCol>
                <a:gridCol w="246888">
                  <a:extLst>
                    <a:ext uri="{9D8B030D-6E8A-4147-A177-3AD203B41FA5}">
                      <a16:colId xmlns:a16="http://schemas.microsoft.com/office/drawing/2014/main" val="231324515"/>
                    </a:ext>
                  </a:extLst>
                </a:gridCol>
                <a:gridCol w="246888">
                  <a:extLst>
                    <a:ext uri="{9D8B030D-6E8A-4147-A177-3AD203B41FA5}">
                      <a16:colId xmlns:a16="http://schemas.microsoft.com/office/drawing/2014/main" val="921330805"/>
                    </a:ext>
                  </a:extLst>
                </a:gridCol>
                <a:gridCol w="246888">
                  <a:extLst>
                    <a:ext uri="{9D8B030D-6E8A-4147-A177-3AD203B41FA5}">
                      <a16:colId xmlns:a16="http://schemas.microsoft.com/office/drawing/2014/main" val="2739979197"/>
                    </a:ext>
                  </a:extLst>
                </a:gridCol>
                <a:gridCol w="246888">
                  <a:extLst>
                    <a:ext uri="{9D8B030D-6E8A-4147-A177-3AD203B41FA5}">
                      <a16:colId xmlns:a16="http://schemas.microsoft.com/office/drawing/2014/main" val="2291453151"/>
                    </a:ext>
                  </a:extLst>
                </a:gridCol>
                <a:gridCol w="246888">
                  <a:extLst>
                    <a:ext uri="{9D8B030D-6E8A-4147-A177-3AD203B41FA5}">
                      <a16:colId xmlns:a16="http://schemas.microsoft.com/office/drawing/2014/main" val="3585950508"/>
                    </a:ext>
                  </a:extLst>
                </a:gridCol>
                <a:gridCol w="246888">
                  <a:extLst>
                    <a:ext uri="{9D8B030D-6E8A-4147-A177-3AD203B41FA5}">
                      <a16:colId xmlns:a16="http://schemas.microsoft.com/office/drawing/2014/main" val="3528269944"/>
                    </a:ext>
                  </a:extLst>
                </a:gridCol>
                <a:gridCol w="246888">
                  <a:extLst>
                    <a:ext uri="{9D8B030D-6E8A-4147-A177-3AD203B41FA5}">
                      <a16:colId xmlns:a16="http://schemas.microsoft.com/office/drawing/2014/main" val="2595763011"/>
                    </a:ext>
                  </a:extLst>
                </a:gridCol>
                <a:gridCol w="246888">
                  <a:extLst>
                    <a:ext uri="{9D8B030D-6E8A-4147-A177-3AD203B41FA5}">
                      <a16:colId xmlns:a16="http://schemas.microsoft.com/office/drawing/2014/main" val="380480487"/>
                    </a:ext>
                  </a:extLst>
                </a:gridCol>
                <a:gridCol w="246888">
                  <a:extLst>
                    <a:ext uri="{9D8B030D-6E8A-4147-A177-3AD203B41FA5}">
                      <a16:colId xmlns:a16="http://schemas.microsoft.com/office/drawing/2014/main" val="158658392"/>
                    </a:ext>
                  </a:extLst>
                </a:gridCol>
                <a:gridCol w="246888">
                  <a:extLst>
                    <a:ext uri="{9D8B030D-6E8A-4147-A177-3AD203B41FA5}">
                      <a16:colId xmlns:a16="http://schemas.microsoft.com/office/drawing/2014/main" val="3228338355"/>
                    </a:ext>
                  </a:extLst>
                </a:gridCol>
                <a:gridCol w="246888">
                  <a:extLst>
                    <a:ext uri="{9D8B030D-6E8A-4147-A177-3AD203B41FA5}">
                      <a16:colId xmlns:a16="http://schemas.microsoft.com/office/drawing/2014/main" val="3620540648"/>
                    </a:ext>
                  </a:extLst>
                </a:gridCol>
                <a:gridCol w="246888">
                  <a:extLst>
                    <a:ext uri="{9D8B030D-6E8A-4147-A177-3AD203B41FA5}">
                      <a16:colId xmlns:a16="http://schemas.microsoft.com/office/drawing/2014/main" val="2355920737"/>
                    </a:ext>
                  </a:extLst>
                </a:gridCol>
                <a:gridCol w="246888">
                  <a:extLst>
                    <a:ext uri="{9D8B030D-6E8A-4147-A177-3AD203B41FA5}">
                      <a16:colId xmlns:a16="http://schemas.microsoft.com/office/drawing/2014/main" val="2848098613"/>
                    </a:ext>
                  </a:extLst>
                </a:gridCol>
                <a:gridCol w="246888">
                  <a:extLst>
                    <a:ext uri="{9D8B030D-6E8A-4147-A177-3AD203B41FA5}">
                      <a16:colId xmlns:a16="http://schemas.microsoft.com/office/drawing/2014/main" val="451739545"/>
                    </a:ext>
                  </a:extLst>
                </a:gridCol>
                <a:gridCol w="246888">
                  <a:extLst>
                    <a:ext uri="{9D8B030D-6E8A-4147-A177-3AD203B41FA5}">
                      <a16:colId xmlns:a16="http://schemas.microsoft.com/office/drawing/2014/main" val="1732527874"/>
                    </a:ext>
                  </a:extLst>
                </a:gridCol>
                <a:gridCol w="246888">
                  <a:extLst>
                    <a:ext uri="{9D8B030D-6E8A-4147-A177-3AD203B41FA5}">
                      <a16:colId xmlns:a16="http://schemas.microsoft.com/office/drawing/2014/main" val="2587188284"/>
                    </a:ext>
                  </a:extLst>
                </a:gridCol>
                <a:gridCol w="246888">
                  <a:extLst>
                    <a:ext uri="{9D8B030D-6E8A-4147-A177-3AD203B41FA5}">
                      <a16:colId xmlns:a16="http://schemas.microsoft.com/office/drawing/2014/main" val="2449273066"/>
                    </a:ext>
                  </a:extLst>
                </a:gridCol>
                <a:gridCol w="246888">
                  <a:extLst>
                    <a:ext uri="{9D8B030D-6E8A-4147-A177-3AD203B41FA5}">
                      <a16:colId xmlns:a16="http://schemas.microsoft.com/office/drawing/2014/main" val="2978494613"/>
                    </a:ext>
                  </a:extLst>
                </a:gridCol>
                <a:gridCol w="246888">
                  <a:extLst>
                    <a:ext uri="{9D8B030D-6E8A-4147-A177-3AD203B41FA5}">
                      <a16:colId xmlns:a16="http://schemas.microsoft.com/office/drawing/2014/main" val="188046884"/>
                    </a:ext>
                  </a:extLst>
                </a:gridCol>
                <a:gridCol w="246888">
                  <a:extLst>
                    <a:ext uri="{9D8B030D-6E8A-4147-A177-3AD203B41FA5}">
                      <a16:colId xmlns:a16="http://schemas.microsoft.com/office/drawing/2014/main" val="1669250323"/>
                    </a:ext>
                  </a:extLst>
                </a:gridCol>
                <a:gridCol w="246888">
                  <a:extLst>
                    <a:ext uri="{9D8B030D-6E8A-4147-A177-3AD203B41FA5}">
                      <a16:colId xmlns:a16="http://schemas.microsoft.com/office/drawing/2014/main" val="1455326559"/>
                    </a:ext>
                  </a:extLst>
                </a:gridCol>
                <a:gridCol w="246888">
                  <a:extLst>
                    <a:ext uri="{9D8B030D-6E8A-4147-A177-3AD203B41FA5}">
                      <a16:colId xmlns:a16="http://schemas.microsoft.com/office/drawing/2014/main" val="888157125"/>
                    </a:ext>
                  </a:extLst>
                </a:gridCol>
                <a:gridCol w="246888">
                  <a:extLst>
                    <a:ext uri="{9D8B030D-6E8A-4147-A177-3AD203B41FA5}">
                      <a16:colId xmlns:a16="http://schemas.microsoft.com/office/drawing/2014/main" val="3798929870"/>
                    </a:ext>
                  </a:extLst>
                </a:gridCol>
                <a:gridCol w="246888">
                  <a:extLst>
                    <a:ext uri="{9D8B030D-6E8A-4147-A177-3AD203B41FA5}">
                      <a16:colId xmlns:a16="http://schemas.microsoft.com/office/drawing/2014/main" val="3488289273"/>
                    </a:ext>
                  </a:extLst>
                </a:gridCol>
                <a:gridCol w="246888">
                  <a:extLst>
                    <a:ext uri="{9D8B030D-6E8A-4147-A177-3AD203B41FA5}">
                      <a16:colId xmlns:a16="http://schemas.microsoft.com/office/drawing/2014/main" val="521215542"/>
                    </a:ext>
                  </a:extLst>
                </a:gridCol>
                <a:gridCol w="246888">
                  <a:extLst>
                    <a:ext uri="{9D8B030D-6E8A-4147-A177-3AD203B41FA5}">
                      <a16:colId xmlns:a16="http://schemas.microsoft.com/office/drawing/2014/main" val="1392313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84106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- 2018-09-18 16:05:53 </a:t>
                      </a:r>
                      <a:r>
                        <a:rPr kumimoji="0" lang="en-US" sz="1000" b="0" i="0" u="none" strike="noStrike" kern="1200" cap="none" spc="0" normalizeH="0" baseline="0" noProof="0">
                          <a:ln>
                            <a:noFill/>
                          </a:ln>
                          <a:solidFill>
                            <a:prstClr val="black"/>
                          </a:solidFill>
                          <a:effectLst/>
                          <a:uLnTx/>
                          <a:uFillTx/>
                          <a:latin typeface="+mn-lt"/>
                          <a:ea typeface="+mn-ea"/>
                          <a:cs typeface="+mn-cs"/>
                        </a:rPr>
                        <a:t> 
 Hinay hinay lang sa pagkain. Ingatan ang diet!
Isang munting paalala mula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82496523"/>
                  </a:ext>
                </a:extLst>
              </a:tr>
            </a:tbl>
          </a:graphicData>
        </a:graphic>
      </p:graphicFrame>
      <p:sp>
        <p:nvSpPr>
          <p:cNvPr id="4" name="Text Placeholder 3">
            <a:extLst>
              <a:ext uri="{FF2B5EF4-FFF2-40B4-BE49-F238E27FC236}">
                <a16:creationId xmlns:a16="http://schemas.microsoft.com/office/drawing/2014/main" id="{FB86A56E-881E-4470-A877-8E5AC122E617}"/>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8665364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3EFD7-323F-4A7C-8E86-155DE0814A1C}"/>
              </a:ext>
            </a:extLst>
          </p:cNvPr>
          <p:cNvSpPr>
            <a:spLocks noGrp="1"/>
          </p:cNvSpPr>
          <p:nvPr>
            <p:ph type="title"/>
          </p:nvPr>
        </p:nvSpPr>
        <p:spPr/>
        <p:txBody>
          <a:bodyPr/>
          <a:lstStyle/>
          <a:p>
            <a:r>
              <a:rPr lang="en-US"/>
              <a:t>Facebook Own Posts Table | TGP The Generics Pharmacy - 7 of 26</a:t>
            </a:r>
          </a:p>
        </p:txBody>
      </p:sp>
      <p:graphicFrame>
        <p:nvGraphicFramePr>
          <p:cNvPr id="5" name="Table Placeholder 4">
            <a:extLst>
              <a:ext uri="{FF2B5EF4-FFF2-40B4-BE49-F238E27FC236}">
                <a16:creationId xmlns:a16="http://schemas.microsoft.com/office/drawing/2014/main" id="{EBC3A9C4-060C-4017-8C11-497CFE7D4AE0}"/>
              </a:ext>
            </a:extLst>
          </p:cNvPr>
          <p:cNvGraphicFramePr>
            <a:graphicFrameLocks noGrp="1"/>
          </p:cNvGraphicFramePr>
          <p:nvPr>
            <p:ph type="tbl" sz="quarter" idx="13"/>
            <p:extLst>
              <p:ext uri="{D42A27DB-BD31-4B8C-83A1-F6EECF244321}">
                <p14:modId xmlns:p14="http://schemas.microsoft.com/office/powerpoint/2010/main" val="3738433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39052177"/>
                    </a:ext>
                  </a:extLst>
                </a:gridCol>
                <a:gridCol w="246888">
                  <a:extLst>
                    <a:ext uri="{9D8B030D-6E8A-4147-A177-3AD203B41FA5}">
                      <a16:colId xmlns:a16="http://schemas.microsoft.com/office/drawing/2014/main" val="3743662520"/>
                    </a:ext>
                  </a:extLst>
                </a:gridCol>
                <a:gridCol w="246888">
                  <a:extLst>
                    <a:ext uri="{9D8B030D-6E8A-4147-A177-3AD203B41FA5}">
                      <a16:colId xmlns:a16="http://schemas.microsoft.com/office/drawing/2014/main" val="688072311"/>
                    </a:ext>
                  </a:extLst>
                </a:gridCol>
                <a:gridCol w="246888">
                  <a:extLst>
                    <a:ext uri="{9D8B030D-6E8A-4147-A177-3AD203B41FA5}">
                      <a16:colId xmlns:a16="http://schemas.microsoft.com/office/drawing/2014/main" val="2206965966"/>
                    </a:ext>
                  </a:extLst>
                </a:gridCol>
                <a:gridCol w="246888">
                  <a:extLst>
                    <a:ext uri="{9D8B030D-6E8A-4147-A177-3AD203B41FA5}">
                      <a16:colId xmlns:a16="http://schemas.microsoft.com/office/drawing/2014/main" val="2139713755"/>
                    </a:ext>
                  </a:extLst>
                </a:gridCol>
                <a:gridCol w="246888">
                  <a:extLst>
                    <a:ext uri="{9D8B030D-6E8A-4147-A177-3AD203B41FA5}">
                      <a16:colId xmlns:a16="http://schemas.microsoft.com/office/drawing/2014/main" val="4259296302"/>
                    </a:ext>
                  </a:extLst>
                </a:gridCol>
                <a:gridCol w="246888">
                  <a:extLst>
                    <a:ext uri="{9D8B030D-6E8A-4147-A177-3AD203B41FA5}">
                      <a16:colId xmlns:a16="http://schemas.microsoft.com/office/drawing/2014/main" val="2638922454"/>
                    </a:ext>
                  </a:extLst>
                </a:gridCol>
                <a:gridCol w="246888">
                  <a:extLst>
                    <a:ext uri="{9D8B030D-6E8A-4147-A177-3AD203B41FA5}">
                      <a16:colId xmlns:a16="http://schemas.microsoft.com/office/drawing/2014/main" val="2682843773"/>
                    </a:ext>
                  </a:extLst>
                </a:gridCol>
                <a:gridCol w="246888">
                  <a:extLst>
                    <a:ext uri="{9D8B030D-6E8A-4147-A177-3AD203B41FA5}">
                      <a16:colId xmlns:a16="http://schemas.microsoft.com/office/drawing/2014/main" val="2685334173"/>
                    </a:ext>
                  </a:extLst>
                </a:gridCol>
                <a:gridCol w="246888">
                  <a:extLst>
                    <a:ext uri="{9D8B030D-6E8A-4147-A177-3AD203B41FA5}">
                      <a16:colId xmlns:a16="http://schemas.microsoft.com/office/drawing/2014/main" val="1603897098"/>
                    </a:ext>
                  </a:extLst>
                </a:gridCol>
                <a:gridCol w="246888">
                  <a:extLst>
                    <a:ext uri="{9D8B030D-6E8A-4147-A177-3AD203B41FA5}">
                      <a16:colId xmlns:a16="http://schemas.microsoft.com/office/drawing/2014/main" val="363366720"/>
                    </a:ext>
                  </a:extLst>
                </a:gridCol>
                <a:gridCol w="246888">
                  <a:extLst>
                    <a:ext uri="{9D8B030D-6E8A-4147-A177-3AD203B41FA5}">
                      <a16:colId xmlns:a16="http://schemas.microsoft.com/office/drawing/2014/main" val="2690920055"/>
                    </a:ext>
                  </a:extLst>
                </a:gridCol>
                <a:gridCol w="246888">
                  <a:extLst>
                    <a:ext uri="{9D8B030D-6E8A-4147-A177-3AD203B41FA5}">
                      <a16:colId xmlns:a16="http://schemas.microsoft.com/office/drawing/2014/main" val="1210212817"/>
                    </a:ext>
                  </a:extLst>
                </a:gridCol>
                <a:gridCol w="246888">
                  <a:extLst>
                    <a:ext uri="{9D8B030D-6E8A-4147-A177-3AD203B41FA5}">
                      <a16:colId xmlns:a16="http://schemas.microsoft.com/office/drawing/2014/main" val="3320729325"/>
                    </a:ext>
                  </a:extLst>
                </a:gridCol>
                <a:gridCol w="246888">
                  <a:extLst>
                    <a:ext uri="{9D8B030D-6E8A-4147-A177-3AD203B41FA5}">
                      <a16:colId xmlns:a16="http://schemas.microsoft.com/office/drawing/2014/main" val="2065907103"/>
                    </a:ext>
                  </a:extLst>
                </a:gridCol>
                <a:gridCol w="246888">
                  <a:extLst>
                    <a:ext uri="{9D8B030D-6E8A-4147-A177-3AD203B41FA5}">
                      <a16:colId xmlns:a16="http://schemas.microsoft.com/office/drawing/2014/main" val="1379337160"/>
                    </a:ext>
                  </a:extLst>
                </a:gridCol>
                <a:gridCol w="246888">
                  <a:extLst>
                    <a:ext uri="{9D8B030D-6E8A-4147-A177-3AD203B41FA5}">
                      <a16:colId xmlns:a16="http://schemas.microsoft.com/office/drawing/2014/main" val="4138120910"/>
                    </a:ext>
                  </a:extLst>
                </a:gridCol>
                <a:gridCol w="246888">
                  <a:extLst>
                    <a:ext uri="{9D8B030D-6E8A-4147-A177-3AD203B41FA5}">
                      <a16:colId xmlns:a16="http://schemas.microsoft.com/office/drawing/2014/main" val="2787606957"/>
                    </a:ext>
                  </a:extLst>
                </a:gridCol>
                <a:gridCol w="246888">
                  <a:extLst>
                    <a:ext uri="{9D8B030D-6E8A-4147-A177-3AD203B41FA5}">
                      <a16:colId xmlns:a16="http://schemas.microsoft.com/office/drawing/2014/main" val="1284708967"/>
                    </a:ext>
                  </a:extLst>
                </a:gridCol>
                <a:gridCol w="246888">
                  <a:extLst>
                    <a:ext uri="{9D8B030D-6E8A-4147-A177-3AD203B41FA5}">
                      <a16:colId xmlns:a16="http://schemas.microsoft.com/office/drawing/2014/main" val="2901408293"/>
                    </a:ext>
                  </a:extLst>
                </a:gridCol>
                <a:gridCol w="246888">
                  <a:extLst>
                    <a:ext uri="{9D8B030D-6E8A-4147-A177-3AD203B41FA5}">
                      <a16:colId xmlns:a16="http://schemas.microsoft.com/office/drawing/2014/main" val="3139184285"/>
                    </a:ext>
                  </a:extLst>
                </a:gridCol>
                <a:gridCol w="246888">
                  <a:extLst>
                    <a:ext uri="{9D8B030D-6E8A-4147-A177-3AD203B41FA5}">
                      <a16:colId xmlns:a16="http://schemas.microsoft.com/office/drawing/2014/main" val="3962433548"/>
                    </a:ext>
                  </a:extLst>
                </a:gridCol>
                <a:gridCol w="246888">
                  <a:extLst>
                    <a:ext uri="{9D8B030D-6E8A-4147-A177-3AD203B41FA5}">
                      <a16:colId xmlns:a16="http://schemas.microsoft.com/office/drawing/2014/main" val="1959042255"/>
                    </a:ext>
                  </a:extLst>
                </a:gridCol>
                <a:gridCol w="246888">
                  <a:extLst>
                    <a:ext uri="{9D8B030D-6E8A-4147-A177-3AD203B41FA5}">
                      <a16:colId xmlns:a16="http://schemas.microsoft.com/office/drawing/2014/main" val="1904142840"/>
                    </a:ext>
                  </a:extLst>
                </a:gridCol>
                <a:gridCol w="246888">
                  <a:extLst>
                    <a:ext uri="{9D8B030D-6E8A-4147-A177-3AD203B41FA5}">
                      <a16:colId xmlns:a16="http://schemas.microsoft.com/office/drawing/2014/main" val="2361847874"/>
                    </a:ext>
                  </a:extLst>
                </a:gridCol>
                <a:gridCol w="246888">
                  <a:extLst>
                    <a:ext uri="{9D8B030D-6E8A-4147-A177-3AD203B41FA5}">
                      <a16:colId xmlns:a16="http://schemas.microsoft.com/office/drawing/2014/main" val="2395625843"/>
                    </a:ext>
                  </a:extLst>
                </a:gridCol>
                <a:gridCol w="246888">
                  <a:extLst>
                    <a:ext uri="{9D8B030D-6E8A-4147-A177-3AD203B41FA5}">
                      <a16:colId xmlns:a16="http://schemas.microsoft.com/office/drawing/2014/main" val="3154396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41475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- 2018-09-13 22:31:38 </a:t>
                      </a:r>
                      <a:r>
                        <a:rPr kumimoji="0" lang="en-US" sz="1000" b="0" i="0" u="none" strike="noStrike" kern="1200" cap="none" spc="0" normalizeH="0" baseline="0" noProof="0">
                          <a:ln>
                            <a:noFill/>
                          </a:ln>
                          <a:solidFill>
                            <a:prstClr val="black"/>
                          </a:solidFill>
                          <a:effectLst/>
                          <a:uLnTx/>
                          <a:uFillTx/>
                          <a:latin typeface="+mn-lt"/>
                          <a:ea typeface="+mn-ea"/>
                          <a:cs typeface="+mn-cs"/>
                        </a:rPr>
                        <a:t> 
 May checklist na ba kayo? Siguraduhing maging handa sa paparating na bagyo.
Isang paalala mula sa TGP!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86098293"/>
                  </a:ext>
                </a:extLst>
              </a:tr>
            </a:tbl>
          </a:graphicData>
        </a:graphic>
      </p:graphicFrame>
      <p:sp>
        <p:nvSpPr>
          <p:cNvPr id="4" name="Text Placeholder 3">
            <a:extLst>
              <a:ext uri="{FF2B5EF4-FFF2-40B4-BE49-F238E27FC236}">
                <a16:creationId xmlns:a16="http://schemas.microsoft.com/office/drawing/2014/main" id="{2F72ED0A-E70B-4F75-A440-B7DB4A3E7DEE}"/>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7151351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362CC-016C-4C1D-A940-B05888B93A87}"/>
              </a:ext>
            </a:extLst>
          </p:cNvPr>
          <p:cNvSpPr>
            <a:spLocks noGrp="1"/>
          </p:cNvSpPr>
          <p:nvPr>
            <p:ph type="title"/>
          </p:nvPr>
        </p:nvSpPr>
        <p:spPr/>
        <p:txBody>
          <a:bodyPr/>
          <a:lstStyle/>
          <a:p>
            <a:r>
              <a:rPr lang="en-US"/>
              <a:t>Facebook Own Posts Table | TGP The Generics Pharmacy - 8 of 26</a:t>
            </a:r>
          </a:p>
        </p:txBody>
      </p:sp>
      <p:graphicFrame>
        <p:nvGraphicFramePr>
          <p:cNvPr id="5" name="Table Placeholder 4">
            <a:extLst>
              <a:ext uri="{FF2B5EF4-FFF2-40B4-BE49-F238E27FC236}">
                <a16:creationId xmlns:a16="http://schemas.microsoft.com/office/drawing/2014/main" id="{8F31919E-9669-4CE4-B50E-98FFD74D53C1}"/>
              </a:ext>
            </a:extLst>
          </p:cNvPr>
          <p:cNvGraphicFramePr>
            <a:graphicFrameLocks noGrp="1"/>
          </p:cNvGraphicFramePr>
          <p:nvPr>
            <p:ph type="tbl" sz="quarter" idx="13"/>
            <p:extLst>
              <p:ext uri="{D42A27DB-BD31-4B8C-83A1-F6EECF244321}">
                <p14:modId xmlns:p14="http://schemas.microsoft.com/office/powerpoint/2010/main" val="406047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6363082"/>
                    </a:ext>
                  </a:extLst>
                </a:gridCol>
                <a:gridCol w="246888">
                  <a:extLst>
                    <a:ext uri="{9D8B030D-6E8A-4147-A177-3AD203B41FA5}">
                      <a16:colId xmlns:a16="http://schemas.microsoft.com/office/drawing/2014/main" val="1302660458"/>
                    </a:ext>
                  </a:extLst>
                </a:gridCol>
                <a:gridCol w="246888">
                  <a:extLst>
                    <a:ext uri="{9D8B030D-6E8A-4147-A177-3AD203B41FA5}">
                      <a16:colId xmlns:a16="http://schemas.microsoft.com/office/drawing/2014/main" val="3393971284"/>
                    </a:ext>
                  </a:extLst>
                </a:gridCol>
                <a:gridCol w="246888">
                  <a:extLst>
                    <a:ext uri="{9D8B030D-6E8A-4147-A177-3AD203B41FA5}">
                      <a16:colId xmlns:a16="http://schemas.microsoft.com/office/drawing/2014/main" val="2141004165"/>
                    </a:ext>
                  </a:extLst>
                </a:gridCol>
                <a:gridCol w="246888">
                  <a:extLst>
                    <a:ext uri="{9D8B030D-6E8A-4147-A177-3AD203B41FA5}">
                      <a16:colId xmlns:a16="http://schemas.microsoft.com/office/drawing/2014/main" val="2215603665"/>
                    </a:ext>
                  </a:extLst>
                </a:gridCol>
                <a:gridCol w="246888">
                  <a:extLst>
                    <a:ext uri="{9D8B030D-6E8A-4147-A177-3AD203B41FA5}">
                      <a16:colId xmlns:a16="http://schemas.microsoft.com/office/drawing/2014/main" val="548207418"/>
                    </a:ext>
                  </a:extLst>
                </a:gridCol>
                <a:gridCol w="246888">
                  <a:extLst>
                    <a:ext uri="{9D8B030D-6E8A-4147-A177-3AD203B41FA5}">
                      <a16:colId xmlns:a16="http://schemas.microsoft.com/office/drawing/2014/main" val="3683055528"/>
                    </a:ext>
                  </a:extLst>
                </a:gridCol>
                <a:gridCol w="246888">
                  <a:extLst>
                    <a:ext uri="{9D8B030D-6E8A-4147-A177-3AD203B41FA5}">
                      <a16:colId xmlns:a16="http://schemas.microsoft.com/office/drawing/2014/main" val="32193294"/>
                    </a:ext>
                  </a:extLst>
                </a:gridCol>
                <a:gridCol w="246888">
                  <a:extLst>
                    <a:ext uri="{9D8B030D-6E8A-4147-A177-3AD203B41FA5}">
                      <a16:colId xmlns:a16="http://schemas.microsoft.com/office/drawing/2014/main" val="1648198028"/>
                    </a:ext>
                  </a:extLst>
                </a:gridCol>
                <a:gridCol w="246888">
                  <a:extLst>
                    <a:ext uri="{9D8B030D-6E8A-4147-A177-3AD203B41FA5}">
                      <a16:colId xmlns:a16="http://schemas.microsoft.com/office/drawing/2014/main" val="3229796421"/>
                    </a:ext>
                  </a:extLst>
                </a:gridCol>
                <a:gridCol w="246888">
                  <a:extLst>
                    <a:ext uri="{9D8B030D-6E8A-4147-A177-3AD203B41FA5}">
                      <a16:colId xmlns:a16="http://schemas.microsoft.com/office/drawing/2014/main" val="3966131896"/>
                    </a:ext>
                  </a:extLst>
                </a:gridCol>
                <a:gridCol w="246888">
                  <a:extLst>
                    <a:ext uri="{9D8B030D-6E8A-4147-A177-3AD203B41FA5}">
                      <a16:colId xmlns:a16="http://schemas.microsoft.com/office/drawing/2014/main" val="1048536597"/>
                    </a:ext>
                  </a:extLst>
                </a:gridCol>
                <a:gridCol w="246888">
                  <a:extLst>
                    <a:ext uri="{9D8B030D-6E8A-4147-A177-3AD203B41FA5}">
                      <a16:colId xmlns:a16="http://schemas.microsoft.com/office/drawing/2014/main" val="2329670700"/>
                    </a:ext>
                  </a:extLst>
                </a:gridCol>
                <a:gridCol w="246888">
                  <a:extLst>
                    <a:ext uri="{9D8B030D-6E8A-4147-A177-3AD203B41FA5}">
                      <a16:colId xmlns:a16="http://schemas.microsoft.com/office/drawing/2014/main" val="1346020650"/>
                    </a:ext>
                  </a:extLst>
                </a:gridCol>
                <a:gridCol w="246888">
                  <a:extLst>
                    <a:ext uri="{9D8B030D-6E8A-4147-A177-3AD203B41FA5}">
                      <a16:colId xmlns:a16="http://schemas.microsoft.com/office/drawing/2014/main" val="2704086079"/>
                    </a:ext>
                  </a:extLst>
                </a:gridCol>
                <a:gridCol w="246888">
                  <a:extLst>
                    <a:ext uri="{9D8B030D-6E8A-4147-A177-3AD203B41FA5}">
                      <a16:colId xmlns:a16="http://schemas.microsoft.com/office/drawing/2014/main" val="8750981"/>
                    </a:ext>
                  </a:extLst>
                </a:gridCol>
                <a:gridCol w="246888">
                  <a:extLst>
                    <a:ext uri="{9D8B030D-6E8A-4147-A177-3AD203B41FA5}">
                      <a16:colId xmlns:a16="http://schemas.microsoft.com/office/drawing/2014/main" val="1468543017"/>
                    </a:ext>
                  </a:extLst>
                </a:gridCol>
                <a:gridCol w="246888">
                  <a:extLst>
                    <a:ext uri="{9D8B030D-6E8A-4147-A177-3AD203B41FA5}">
                      <a16:colId xmlns:a16="http://schemas.microsoft.com/office/drawing/2014/main" val="120624685"/>
                    </a:ext>
                  </a:extLst>
                </a:gridCol>
                <a:gridCol w="246888">
                  <a:extLst>
                    <a:ext uri="{9D8B030D-6E8A-4147-A177-3AD203B41FA5}">
                      <a16:colId xmlns:a16="http://schemas.microsoft.com/office/drawing/2014/main" val="548646425"/>
                    </a:ext>
                  </a:extLst>
                </a:gridCol>
                <a:gridCol w="246888">
                  <a:extLst>
                    <a:ext uri="{9D8B030D-6E8A-4147-A177-3AD203B41FA5}">
                      <a16:colId xmlns:a16="http://schemas.microsoft.com/office/drawing/2014/main" val="3002336021"/>
                    </a:ext>
                  </a:extLst>
                </a:gridCol>
                <a:gridCol w="246888">
                  <a:extLst>
                    <a:ext uri="{9D8B030D-6E8A-4147-A177-3AD203B41FA5}">
                      <a16:colId xmlns:a16="http://schemas.microsoft.com/office/drawing/2014/main" val="756989794"/>
                    </a:ext>
                  </a:extLst>
                </a:gridCol>
                <a:gridCol w="246888">
                  <a:extLst>
                    <a:ext uri="{9D8B030D-6E8A-4147-A177-3AD203B41FA5}">
                      <a16:colId xmlns:a16="http://schemas.microsoft.com/office/drawing/2014/main" val="1423053271"/>
                    </a:ext>
                  </a:extLst>
                </a:gridCol>
                <a:gridCol w="246888">
                  <a:extLst>
                    <a:ext uri="{9D8B030D-6E8A-4147-A177-3AD203B41FA5}">
                      <a16:colId xmlns:a16="http://schemas.microsoft.com/office/drawing/2014/main" val="2583260928"/>
                    </a:ext>
                  </a:extLst>
                </a:gridCol>
                <a:gridCol w="246888">
                  <a:extLst>
                    <a:ext uri="{9D8B030D-6E8A-4147-A177-3AD203B41FA5}">
                      <a16:colId xmlns:a16="http://schemas.microsoft.com/office/drawing/2014/main" val="1951355879"/>
                    </a:ext>
                  </a:extLst>
                </a:gridCol>
                <a:gridCol w="246888">
                  <a:extLst>
                    <a:ext uri="{9D8B030D-6E8A-4147-A177-3AD203B41FA5}">
                      <a16:colId xmlns:a16="http://schemas.microsoft.com/office/drawing/2014/main" val="37430902"/>
                    </a:ext>
                  </a:extLst>
                </a:gridCol>
                <a:gridCol w="246888">
                  <a:extLst>
                    <a:ext uri="{9D8B030D-6E8A-4147-A177-3AD203B41FA5}">
                      <a16:colId xmlns:a16="http://schemas.microsoft.com/office/drawing/2014/main" val="1622200607"/>
                    </a:ext>
                  </a:extLst>
                </a:gridCol>
                <a:gridCol w="246888">
                  <a:extLst>
                    <a:ext uri="{9D8B030D-6E8A-4147-A177-3AD203B41FA5}">
                      <a16:colId xmlns:a16="http://schemas.microsoft.com/office/drawing/2014/main" val="1382750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32111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- 2018-09-10 12:00:00 </a:t>
                      </a:r>
                      <a:r>
                        <a:rPr kumimoji="0" lang="en-US" sz="1000" b="0" i="0" u="none" strike="noStrike" kern="1200" cap="none" spc="0" normalizeH="0" baseline="0" noProof="0">
                          <a:ln>
                            <a:noFill/>
                          </a:ln>
                          <a:solidFill>
                            <a:prstClr val="black"/>
                          </a:solidFill>
                          <a:effectLst/>
                          <a:uLnTx/>
                          <a:uFillTx/>
                          <a:latin typeface="+mn-lt"/>
                          <a:ea typeface="+mn-ea"/>
                          <a:cs typeface="+mn-cs"/>
                        </a:rPr>
                        <a:t> 
 Today is Suicide Prevention Day.
Health is not only about the physical, it is also about the mental and emotional overall well-being. If you know someone in your life who needs help, mainam na sila ay unawain at pakinggan.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90804162"/>
                  </a:ext>
                </a:extLst>
              </a:tr>
            </a:tbl>
          </a:graphicData>
        </a:graphic>
      </p:graphicFrame>
      <p:sp>
        <p:nvSpPr>
          <p:cNvPr id="4" name="Text Placeholder 3">
            <a:extLst>
              <a:ext uri="{FF2B5EF4-FFF2-40B4-BE49-F238E27FC236}">
                <a16:creationId xmlns:a16="http://schemas.microsoft.com/office/drawing/2014/main" id="{AE813AF4-EEB6-4C0B-9B94-354BB37A8940}"/>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6084465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E8E0D-F3FC-46FB-A67B-1C675F8379AD}"/>
              </a:ext>
            </a:extLst>
          </p:cNvPr>
          <p:cNvSpPr>
            <a:spLocks noGrp="1"/>
          </p:cNvSpPr>
          <p:nvPr>
            <p:ph type="title"/>
          </p:nvPr>
        </p:nvSpPr>
        <p:spPr/>
        <p:txBody>
          <a:bodyPr/>
          <a:lstStyle/>
          <a:p>
            <a:r>
              <a:rPr lang="en-US"/>
              <a:t>Facebook Own Posts Table | TGP The Generics Pharmacy - 9 of 26</a:t>
            </a:r>
          </a:p>
        </p:txBody>
      </p:sp>
      <p:graphicFrame>
        <p:nvGraphicFramePr>
          <p:cNvPr id="5" name="Table Placeholder 4">
            <a:extLst>
              <a:ext uri="{FF2B5EF4-FFF2-40B4-BE49-F238E27FC236}">
                <a16:creationId xmlns:a16="http://schemas.microsoft.com/office/drawing/2014/main" id="{DBD2B070-1C0C-4D13-881D-8DF3B1FE2FE3}"/>
              </a:ext>
            </a:extLst>
          </p:cNvPr>
          <p:cNvGraphicFramePr>
            <a:graphicFrameLocks noGrp="1"/>
          </p:cNvGraphicFramePr>
          <p:nvPr>
            <p:ph type="tbl" sz="quarter" idx="13"/>
            <p:extLst>
              <p:ext uri="{D42A27DB-BD31-4B8C-83A1-F6EECF244321}">
                <p14:modId xmlns:p14="http://schemas.microsoft.com/office/powerpoint/2010/main" val="79592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10349842"/>
                    </a:ext>
                  </a:extLst>
                </a:gridCol>
                <a:gridCol w="246888">
                  <a:extLst>
                    <a:ext uri="{9D8B030D-6E8A-4147-A177-3AD203B41FA5}">
                      <a16:colId xmlns:a16="http://schemas.microsoft.com/office/drawing/2014/main" val="4138924409"/>
                    </a:ext>
                  </a:extLst>
                </a:gridCol>
                <a:gridCol w="246888">
                  <a:extLst>
                    <a:ext uri="{9D8B030D-6E8A-4147-A177-3AD203B41FA5}">
                      <a16:colId xmlns:a16="http://schemas.microsoft.com/office/drawing/2014/main" val="2855247204"/>
                    </a:ext>
                  </a:extLst>
                </a:gridCol>
                <a:gridCol w="246888">
                  <a:extLst>
                    <a:ext uri="{9D8B030D-6E8A-4147-A177-3AD203B41FA5}">
                      <a16:colId xmlns:a16="http://schemas.microsoft.com/office/drawing/2014/main" val="1288902712"/>
                    </a:ext>
                  </a:extLst>
                </a:gridCol>
                <a:gridCol w="246888">
                  <a:extLst>
                    <a:ext uri="{9D8B030D-6E8A-4147-A177-3AD203B41FA5}">
                      <a16:colId xmlns:a16="http://schemas.microsoft.com/office/drawing/2014/main" val="2712693032"/>
                    </a:ext>
                  </a:extLst>
                </a:gridCol>
                <a:gridCol w="246888">
                  <a:extLst>
                    <a:ext uri="{9D8B030D-6E8A-4147-A177-3AD203B41FA5}">
                      <a16:colId xmlns:a16="http://schemas.microsoft.com/office/drawing/2014/main" val="1196837210"/>
                    </a:ext>
                  </a:extLst>
                </a:gridCol>
                <a:gridCol w="246888">
                  <a:extLst>
                    <a:ext uri="{9D8B030D-6E8A-4147-A177-3AD203B41FA5}">
                      <a16:colId xmlns:a16="http://schemas.microsoft.com/office/drawing/2014/main" val="337966491"/>
                    </a:ext>
                  </a:extLst>
                </a:gridCol>
                <a:gridCol w="246888">
                  <a:extLst>
                    <a:ext uri="{9D8B030D-6E8A-4147-A177-3AD203B41FA5}">
                      <a16:colId xmlns:a16="http://schemas.microsoft.com/office/drawing/2014/main" val="1230798065"/>
                    </a:ext>
                  </a:extLst>
                </a:gridCol>
                <a:gridCol w="246888">
                  <a:extLst>
                    <a:ext uri="{9D8B030D-6E8A-4147-A177-3AD203B41FA5}">
                      <a16:colId xmlns:a16="http://schemas.microsoft.com/office/drawing/2014/main" val="2048087975"/>
                    </a:ext>
                  </a:extLst>
                </a:gridCol>
                <a:gridCol w="246888">
                  <a:extLst>
                    <a:ext uri="{9D8B030D-6E8A-4147-A177-3AD203B41FA5}">
                      <a16:colId xmlns:a16="http://schemas.microsoft.com/office/drawing/2014/main" val="135633702"/>
                    </a:ext>
                  </a:extLst>
                </a:gridCol>
                <a:gridCol w="246888">
                  <a:extLst>
                    <a:ext uri="{9D8B030D-6E8A-4147-A177-3AD203B41FA5}">
                      <a16:colId xmlns:a16="http://schemas.microsoft.com/office/drawing/2014/main" val="1692714162"/>
                    </a:ext>
                  </a:extLst>
                </a:gridCol>
                <a:gridCol w="246888">
                  <a:extLst>
                    <a:ext uri="{9D8B030D-6E8A-4147-A177-3AD203B41FA5}">
                      <a16:colId xmlns:a16="http://schemas.microsoft.com/office/drawing/2014/main" val="18579107"/>
                    </a:ext>
                  </a:extLst>
                </a:gridCol>
                <a:gridCol w="246888">
                  <a:extLst>
                    <a:ext uri="{9D8B030D-6E8A-4147-A177-3AD203B41FA5}">
                      <a16:colId xmlns:a16="http://schemas.microsoft.com/office/drawing/2014/main" val="480296479"/>
                    </a:ext>
                  </a:extLst>
                </a:gridCol>
                <a:gridCol w="246888">
                  <a:extLst>
                    <a:ext uri="{9D8B030D-6E8A-4147-A177-3AD203B41FA5}">
                      <a16:colId xmlns:a16="http://schemas.microsoft.com/office/drawing/2014/main" val="416123012"/>
                    </a:ext>
                  </a:extLst>
                </a:gridCol>
                <a:gridCol w="246888">
                  <a:extLst>
                    <a:ext uri="{9D8B030D-6E8A-4147-A177-3AD203B41FA5}">
                      <a16:colId xmlns:a16="http://schemas.microsoft.com/office/drawing/2014/main" val="3522750104"/>
                    </a:ext>
                  </a:extLst>
                </a:gridCol>
                <a:gridCol w="246888">
                  <a:extLst>
                    <a:ext uri="{9D8B030D-6E8A-4147-A177-3AD203B41FA5}">
                      <a16:colId xmlns:a16="http://schemas.microsoft.com/office/drawing/2014/main" val="488404248"/>
                    </a:ext>
                  </a:extLst>
                </a:gridCol>
                <a:gridCol w="246888">
                  <a:extLst>
                    <a:ext uri="{9D8B030D-6E8A-4147-A177-3AD203B41FA5}">
                      <a16:colId xmlns:a16="http://schemas.microsoft.com/office/drawing/2014/main" val="2365493673"/>
                    </a:ext>
                  </a:extLst>
                </a:gridCol>
                <a:gridCol w="246888">
                  <a:extLst>
                    <a:ext uri="{9D8B030D-6E8A-4147-A177-3AD203B41FA5}">
                      <a16:colId xmlns:a16="http://schemas.microsoft.com/office/drawing/2014/main" val="541980350"/>
                    </a:ext>
                  </a:extLst>
                </a:gridCol>
                <a:gridCol w="246888">
                  <a:extLst>
                    <a:ext uri="{9D8B030D-6E8A-4147-A177-3AD203B41FA5}">
                      <a16:colId xmlns:a16="http://schemas.microsoft.com/office/drawing/2014/main" val="414060145"/>
                    </a:ext>
                  </a:extLst>
                </a:gridCol>
                <a:gridCol w="246888">
                  <a:extLst>
                    <a:ext uri="{9D8B030D-6E8A-4147-A177-3AD203B41FA5}">
                      <a16:colId xmlns:a16="http://schemas.microsoft.com/office/drawing/2014/main" val="23375324"/>
                    </a:ext>
                  </a:extLst>
                </a:gridCol>
                <a:gridCol w="246888">
                  <a:extLst>
                    <a:ext uri="{9D8B030D-6E8A-4147-A177-3AD203B41FA5}">
                      <a16:colId xmlns:a16="http://schemas.microsoft.com/office/drawing/2014/main" val="2309996323"/>
                    </a:ext>
                  </a:extLst>
                </a:gridCol>
                <a:gridCol w="246888">
                  <a:extLst>
                    <a:ext uri="{9D8B030D-6E8A-4147-A177-3AD203B41FA5}">
                      <a16:colId xmlns:a16="http://schemas.microsoft.com/office/drawing/2014/main" val="1816666691"/>
                    </a:ext>
                  </a:extLst>
                </a:gridCol>
                <a:gridCol w="246888">
                  <a:extLst>
                    <a:ext uri="{9D8B030D-6E8A-4147-A177-3AD203B41FA5}">
                      <a16:colId xmlns:a16="http://schemas.microsoft.com/office/drawing/2014/main" val="1597279499"/>
                    </a:ext>
                  </a:extLst>
                </a:gridCol>
                <a:gridCol w="246888">
                  <a:extLst>
                    <a:ext uri="{9D8B030D-6E8A-4147-A177-3AD203B41FA5}">
                      <a16:colId xmlns:a16="http://schemas.microsoft.com/office/drawing/2014/main" val="1098087562"/>
                    </a:ext>
                  </a:extLst>
                </a:gridCol>
                <a:gridCol w="246888">
                  <a:extLst>
                    <a:ext uri="{9D8B030D-6E8A-4147-A177-3AD203B41FA5}">
                      <a16:colId xmlns:a16="http://schemas.microsoft.com/office/drawing/2014/main" val="1362828294"/>
                    </a:ext>
                  </a:extLst>
                </a:gridCol>
                <a:gridCol w="246888">
                  <a:extLst>
                    <a:ext uri="{9D8B030D-6E8A-4147-A177-3AD203B41FA5}">
                      <a16:colId xmlns:a16="http://schemas.microsoft.com/office/drawing/2014/main" val="3959765468"/>
                    </a:ext>
                  </a:extLst>
                </a:gridCol>
                <a:gridCol w="246888">
                  <a:extLst>
                    <a:ext uri="{9D8B030D-6E8A-4147-A177-3AD203B41FA5}">
                      <a16:colId xmlns:a16="http://schemas.microsoft.com/office/drawing/2014/main" val="45103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33236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- 2018-09-09 09:00:01 </a:t>
                      </a:r>
                      <a:r>
                        <a:rPr kumimoji="0" lang="en-US" sz="1000" b="0" i="0" u="none" strike="noStrike" kern="1200" cap="none" spc="0" normalizeH="0" baseline="0" noProof="0">
                          <a:ln>
                            <a:noFill/>
                          </a:ln>
                          <a:solidFill>
                            <a:prstClr val="black"/>
                          </a:solidFill>
                          <a:effectLst/>
                          <a:uLnTx/>
                          <a:uFillTx/>
                          <a:latin typeface="+mn-lt"/>
                          <a:ea typeface="+mn-ea"/>
                          <a:cs typeface="+mn-cs"/>
                        </a:rPr>
                        <a:t> 
 Growing old is mandatory, but being healthy should still be a priority.
Happy Grandparents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19918774"/>
                  </a:ext>
                </a:extLst>
              </a:tr>
            </a:tbl>
          </a:graphicData>
        </a:graphic>
      </p:graphicFrame>
      <p:sp>
        <p:nvSpPr>
          <p:cNvPr id="4" name="Text Placeholder 3">
            <a:extLst>
              <a:ext uri="{FF2B5EF4-FFF2-40B4-BE49-F238E27FC236}">
                <a16:creationId xmlns:a16="http://schemas.microsoft.com/office/drawing/2014/main" id="{267DAB42-D973-4991-87CB-A374A06824E7}"/>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9381178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089ED-6700-4407-9778-C314C4E3EC14}"/>
              </a:ext>
            </a:extLst>
          </p:cNvPr>
          <p:cNvSpPr>
            <a:spLocks noGrp="1"/>
          </p:cNvSpPr>
          <p:nvPr>
            <p:ph type="title"/>
          </p:nvPr>
        </p:nvSpPr>
        <p:spPr/>
        <p:txBody>
          <a:bodyPr/>
          <a:lstStyle/>
          <a:p>
            <a:r>
              <a:rPr lang="en-US"/>
              <a:t>Facebook Own Posts Table | TGP The Generics Pharmacy - 10 of 26</a:t>
            </a:r>
          </a:p>
        </p:txBody>
      </p:sp>
      <p:graphicFrame>
        <p:nvGraphicFramePr>
          <p:cNvPr id="5" name="Table Placeholder 4">
            <a:extLst>
              <a:ext uri="{FF2B5EF4-FFF2-40B4-BE49-F238E27FC236}">
                <a16:creationId xmlns:a16="http://schemas.microsoft.com/office/drawing/2014/main" id="{2C75D2E7-B52C-4C0A-9086-1AE2C8082022}"/>
              </a:ext>
            </a:extLst>
          </p:cNvPr>
          <p:cNvGraphicFramePr>
            <a:graphicFrameLocks noGrp="1"/>
          </p:cNvGraphicFramePr>
          <p:nvPr>
            <p:ph type="tbl" sz="quarter" idx="13"/>
            <p:extLst>
              <p:ext uri="{D42A27DB-BD31-4B8C-83A1-F6EECF244321}">
                <p14:modId xmlns:p14="http://schemas.microsoft.com/office/powerpoint/2010/main" val="3543871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69125966"/>
                    </a:ext>
                  </a:extLst>
                </a:gridCol>
                <a:gridCol w="246888">
                  <a:extLst>
                    <a:ext uri="{9D8B030D-6E8A-4147-A177-3AD203B41FA5}">
                      <a16:colId xmlns:a16="http://schemas.microsoft.com/office/drawing/2014/main" val="1977808324"/>
                    </a:ext>
                  </a:extLst>
                </a:gridCol>
                <a:gridCol w="246888">
                  <a:extLst>
                    <a:ext uri="{9D8B030D-6E8A-4147-A177-3AD203B41FA5}">
                      <a16:colId xmlns:a16="http://schemas.microsoft.com/office/drawing/2014/main" val="1726430012"/>
                    </a:ext>
                  </a:extLst>
                </a:gridCol>
                <a:gridCol w="246888">
                  <a:extLst>
                    <a:ext uri="{9D8B030D-6E8A-4147-A177-3AD203B41FA5}">
                      <a16:colId xmlns:a16="http://schemas.microsoft.com/office/drawing/2014/main" val="3463750715"/>
                    </a:ext>
                  </a:extLst>
                </a:gridCol>
                <a:gridCol w="246888">
                  <a:extLst>
                    <a:ext uri="{9D8B030D-6E8A-4147-A177-3AD203B41FA5}">
                      <a16:colId xmlns:a16="http://schemas.microsoft.com/office/drawing/2014/main" val="223459469"/>
                    </a:ext>
                  </a:extLst>
                </a:gridCol>
                <a:gridCol w="246888">
                  <a:extLst>
                    <a:ext uri="{9D8B030D-6E8A-4147-A177-3AD203B41FA5}">
                      <a16:colId xmlns:a16="http://schemas.microsoft.com/office/drawing/2014/main" val="47186380"/>
                    </a:ext>
                  </a:extLst>
                </a:gridCol>
                <a:gridCol w="246888">
                  <a:extLst>
                    <a:ext uri="{9D8B030D-6E8A-4147-A177-3AD203B41FA5}">
                      <a16:colId xmlns:a16="http://schemas.microsoft.com/office/drawing/2014/main" val="3227706707"/>
                    </a:ext>
                  </a:extLst>
                </a:gridCol>
                <a:gridCol w="246888">
                  <a:extLst>
                    <a:ext uri="{9D8B030D-6E8A-4147-A177-3AD203B41FA5}">
                      <a16:colId xmlns:a16="http://schemas.microsoft.com/office/drawing/2014/main" val="4123922543"/>
                    </a:ext>
                  </a:extLst>
                </a:gridCol>
                <a:gridCol w="246888">
                  <a:extLst>
                    <a:ext uri="{9D8B030D-6E8A-4147-A177-3AD203B41FA5}">
                      <a16:colId xmlns:a16="http://schemas.microsoft.com/office/drawing/2014/main" val="3253935444"/>
                    </a:ext>
                  </a:extLst>
                </a:gridCol>
                <a:gridCol w="246888">
                  <a:extLst>
                    <a:ext uri="{9D8B030D-6E8A-4147-A177-3AD203B41FA5}">
                      <a16:colId xmlns:a16="http://schemas.microsoft.com/office/drawing/2014/main" val="3561638429"/>
                    </a:ext>
                  </a:extLst>
                </a:gridCol>
                <a:gridCol w="246888">
                  <a:extLst>
                    <a:ext uri="{9D8B030D-6E8A-4147-A177-3AD203B41FA5}">
                      <a16:colId xmlns:a16="http://schemas.microsoft.com/office/drawing/2014/main" val="3475451885"/>
                    </a:ext>
                  </a:extLst>
                </a:gridCol>
                <a:gridCol w="246888">
                  <a:extLst>
                    <a:ext uri="{9D8B030D-6E8A-4147-A177-3AD203B41FA5}">
                      <a16:colId xmlns:a16="http://schemas.microsoft.com/office/drawing/2014/main" val="1199929924"/>
                    </a:ext>
                  </a:extLst>
                </a:gridCol>
                <a:gridCol w="246888">
                  <a:extLst>
                    <a:ext uri="{9D8B030D-6E8A-4147-A177-3AD203B41FA5}">
                      <a16:colId xmlns:a16="http://schemas.microsoft.com/office/drawing/2014/main" val="3232052497"/>
                    </a:ext>
                  </a:extLst>
                </a:gridCol>
                <a:gridCol w="246888">
                  <a:extLst>
                    <a:ext uri="{9D8B030D-6E8A-4147-A177-3AD203B41FA5}">
                      <a16:colId xmlns:a16="http://schemas.microsoft.com/office/drawing/2014/main" val="687382291"/>
                    </a:ext>
                  </a:extLst>
                </a:gridCol>
                <a:gridCol w="246888">
                  <a:extLst>
                    <a:ext uri="{9D8B030D-6E8A-4147-A177-3AD203B41FA5}">
                      <a16:colId xmlns:a16="http://schemas.microsoft.com/office/drawing/2014/main" val="1778506614"/>
                    </a:ext>
                  </a:extLst>
                </a:gridCol>
                <a:gridCol w="246888">
                  <a:extLst>
                    <a:ext uri="{9D8B030D-6E8A-4147-A177-3AD203B41FA5}">
                      <a16:colId xmlns:a16="http://schemas.microsoft.com/office/drawing/2014/main" val="2415739163"/>
                    </a:ext>
                  </a:extLst>
                </a:gridCol>
                <a:gridCol w="246888">
                  <a:extLst>
                    <a:ext uri="{9D8B030D-6E8A-4147-A177-3AD203B41FA5}">
                      <a16:colId xmlns:a16="http://schemas.microsoft.com/office/drawing/2014/main" val="1666363630"/>
                    </a:ext>
                  </a:extLst>
                </a:gridCol>
                <a:gridCol w="246888">
                  <a:extLst>
                    <a:ext uri="{9D8B030D-6E8A-4147-A177-3AD203B41FA5}">
                      <a16:colId xmlns:a16="http://schemas.microsoft.com/office/drawing/2014/main" val="419262326"/>
                    </a:ext>
                  </a:extLst>
                </a:gridCol>
                <a:gridCol w="246888">
                  <a:extLst>
                    <a:ext uri="{9D8B030D-6E8A-4147-A177-3AD203B41FA5}">
                      <a16:colId xmlns:a16="http://schemas.microsoft.com/office/drawing/2014/main" val="1827423449"/>
                    </a:ext>
                  </a:extLst>
                </a:gridCol>
                <a:gridCol w="246888">
                  <a:extLst>
                    <a:ext uri="{9D8B030D-6E8A-4147-A177-3AD203B41FA5}">
                      <a16:colId xmlns:a16="http://schemas.microsoft.com/office/drawing/2014/main" val="2237183952"/>
                    </a:ext>
                  </a:extLst>
                </a:gridCol>
                <a:gridCol w="246888">
                  <a:extLst>
                    <a:ext uri="{9D8B030D-6E8A-4147-A177-3AD203B41FA5}">
                      <a16:colId xmlns:a16="http://schemas.microsoft.com/office/drawing/2014/main" val="2992851618"/>
                    </a:ext>
                  </a:extLst>
                </a:gridCol>
                <a:gridCol w="246888">
                  <a:extLst>
                    <a:ext uri="{9D8B030D-6E8A-4147-A177-3AD203B41FA5}">
                      <a16:colId xmlns:a16="http://schemas.microsoft.com/office/drawing/2014/main" val="1081540998"/>
                    </a:ext>
                  </a:extLst>
                </a:gridCol>
                <a:gridCol w="246888">
                  <a:extLst>
                    <a:ext uri="{9D8B030D-6E8A-4147-A177-3AD203B41FA5}">
                      <a16:colId xmlns:a16="http://schemas.microsoft.com/office/drawing/2014/main" val="4080821479"/>
                    </a:ext>
                  </a:extLst>
                </a:gridCol>
                <a:gridCol w="246888">
                  <a:extLst>
                    <a:ext uri="{9D8B030D-6E8A-4147-A177-3AD203B41FA5}">
                      <a16:colId xmlns:a16="http://schemas.microsoft.com/office/drawing/2014/main" val="3112894655"/>
                    </a:ext>
                  </a:extLst>
                </a:gridCol>
                <a:gridCol w="246888">
                  <a:extLst>
                    <a:ext uri="{9D8B030D-6E8A-4147-A177-3AD203B41FA5}">
                      <a16:colId xmlns:a16="http://schemas.microsoft.com/office/drawing/2014/main" val="3963178772"/>
                    </a:ext>
                  </a:extLst>
                </a:gridCol>
                <a:gridCol w="246888">
                  <a:extLst>
                    <a:ext uri="{9D8B030D-6E8A-4147-A177-3AD203B41FA5}">
                      <a16:colId xmlns:a16="http://schemas.microsoft.com/office/drawing/2014/main" val="2938938247"/>
                    </a:ext>
                  </a:extLst>
                </a:gridCol>
                <a:gridCol w="246888">
                  <a:extLst>
                    <a:ext uri="{9D8B030D-6E8A-4147-A177-3AD203B41FA5}">
                      <a16:colId xmlns:a16="http://schemas.microsoft.com/office/drawing/2014/main" val="2354680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2726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- 2018-08-27 18:24:26 </a:t>
                      </a:r>
                      <a:r>
                        <a:rPr kumimoji="0" lang="en-US" sz="1000" b="0" i="0" u="none" strike="noStrike" kern="1200" cap="none" spc="0" normalizeH="0" baseline="0" noProof="0">
                          <a:ln>
                            <a:noFill/>
                          </a:ln>
                          <a:solidFill>
                            <a:prstClr val="black"/>
                          </a:solidFill>
                          <a:effectLst/>
                          <a:uLnTx/>
                          <a:uFillTx/>
                          <a:latin typeface="+mn-lt"/>
                          <a:ea typeface="+mn-ea"/>
                          <a:cs typeface="+mn-cs"/>
                        </a:rPr>
                        <a:t> 
 Saludo ang TGP sa ating mga pang araw-araw na mga bayani! Salamat sa inyong pagiging TGPagtaggol ng mamamayang Pilipino.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16622760"/>
                  </a:ext>
                </a:extLst>
              </a:tr>
            </a:tbl>
          </a:graphicData>
        </a:graphic>
      </p:graphicFrame>
      <p:sp>
        <p:nvSpPr>
          <p:cNvPr id="4" name="Text Placeholder 3">
            <a:extLst>
              <a:ext uri="{FF2B5EF4-FFF2-40B4-BE49-F238E27FC236}">
                <a16:creationId xmlns:a16="http://schemas.microsoft.com/office/drawing/2014/main" id="{AA6DE6B1-E554-4882-928C-4AB2B170DDF4}"/>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42083569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76577-66BB-4723-8C64-B9C119F8F551}"/>
              </a:ext>
            </a:extLst>
          </p:cNvPr>
          <p:cNvSpPr>
            <a:spLocks noGrp="1"/>
          </p:cNvSpPr>
          <p:nvPr>
            <p:ph type="title"/>
          </p:nvPr>
        </p:nvSpPr>
        <p:spPr/>
        <p:txBody>
          <a:bodyPr/>
          <a:lstStyle/>
          <a:p>
            <a:r>
              <a:rPr lang="en-US"/>
              <a:t>Facebook Own Posts Table | TGP The Generics Pharmacy - 11 of 26</a:t>
            </a:r>
          </a:p>
        </p:txBody>
      </p:sp>
      <p:graphicFrame>
        <p:nvGraphicFramePr>
          <p:cNvPr id="5" name="Table Placeholder 4">
            <a:extLst>
              <a:ext uri="{FF2B5EF4-FFF2-40B4-BE49-F238E27FC236}">
                <a16:creationId xmlns:a16="http://schemas.microsoft.com/office/drawing/2014/main" id="{A6C2AFCA-A641-4CDD-9FC8-041427E97493}"/>
              </a:ext>
            </a:extLst>
          </p:cNvPr>
          <p:cNvGraphicFramePr>
            <a:graphicFrameLocks noGrp="1"/>
          </p:cNvGraphicFramePr>
          <p:nvPr>
            <p:ph type="tbl" sz="quarter" idx="13"/>
            <p:extLst>
              <p:ext uri="{D42A27DB-BD31-4B8C-83A1-F6EECF244321}">
                <p14:modId xmlns:p14="http://schemas.microsoft.com/office/powerpoint/2010/main" val="3914254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27134740"/>
                    </a:ext>
                  </a:extLst>
                </a:gridCol>
                <a:gridCol w="246888">
                  <a:extLst>
                    <a:ext uri="{9D8B030D-6E8A-4147-A177-3AD203B41FA5}">
                      <a16:colId xmlns:a16="http://schemas.microsoft.com/office/drawing/2014/main" val="1514614344"/>
                    </a:ext>
                  </a:extLst>
                </a:gridCol>
                <a:gridCol w="246888">
                  <a:extLst>
                    <a:ext uri="{9D8B030D-6E8A-4147-A177-3AD203B41FA5}">
                      <a16:colId xmlns:a16="http://schemas.microsoft.com/office/drawing/2014/main" val="3217039462"/>
                    </a:ext>
                  </a:extLst>
                </a:gridCol>
                <a:gridCol w="246888">
                  <a:extLst>
                    <a:ext uri="{9D8B030D-6E8A-4147-A177-3AD203B41FA5}">
                      <a16:colId xmlns:a16="http://schemas.microsoft.com/office/drawing/2014/main" val="2876902215"/>
                    </a:ext>
                  </a:extLst>
                </a:gridCol>
                <a:gridCol w="246888">
                  <a:extLst>
                    <a:ext uri="{9D8B030D-6E8A-4147-A177-3AD203B41FA5}">
                      <a16:colId xmlns:a16="http://schemas.microsoft.com/office/drawing/2014/main" val="2012014589"/>
                    </a:ext>
                  </a:extLst>
                </a:gridCol>
                <a:gridCol w="246888">
                  <a:extLst>
                    <a:ext uri="{9D8B030D-6E8A-4147-A177-3AD203B41FA5}">
                      <a16:colId xmlns:a16="http://schemas.microsoft.com/office/drawing/2014/main" val="3206714724"/>
                    </a:ext>
                  </a:extLst>
                </a:gridCol>
                <a:gridCol w="246888">
                  <a:extLst>
                    <a:ext uri="{9D8B030D-6E8A-4147-A177-3AD203B41FA5}">
                      <a16:colId xmlns:a16="http://schemas.microsoft.com/office/drawing/2014/main" val="579004932"/>
                    </a:ext>
                  </a:extLst>
                </a:gridCol>
                <a:gridCol w="246888">
                  <a:extLst>
                    <a:ext uri="{9D8B030D-6E8A-4147-A177-3AD203B41FA5}">
                      <a16:colId xmlns:a16="http://schemas.microsoft.com/office/drawing/2014/main" val="1002518053"/>
                    </a:ext>
                  </a:extLst>
                </a:gridCol>
                <a:gridCol w="246888">
                  <a:extLst>
                    <a:ext uri="{9D8B030D-6E8A-4147-A177-3AD203B41FA5}">
                      <a16:colId xmlns:a16="http://schemas.microsoft.com/office/drawing/2014/main" val="3560974749"/>
                    </a:ext>
                  </a:extLst>
                </a:gridCol>
                <a:gridCol w="246888">
                  <a:extLst>
                    <a:ext uri="{9D8B030D-6E8A-4147-A177-3AD203B41FA5}">
                      <a16:colId xmlns:a16="http://schemas.microsoft.com/office/drawing/2014/main" val="374883909"/>
                    </a:ext>
                  </a:extLst>
                </a:gridCol>
                <a:gridCol w="246888">
                  <a:extLst>
                    <a:ext uri="{9D8B030D-6E8A-4147-A177-3AD203B41FA5}">
                      <a16:colId xmlns:a16="http://schemas.microsoft.com/office/drawing/2014/main" val="3114924785"/>
                    </a:ext>
                  </a:extLst>
                </a:gridCol>
                <a:gridCol w="246888">
                  <a:extLst>
                    <a:ext uri="{9D8B030D-6E8A-4147-A177-3AD203B41FA5}">
                      <a16:colId xmlns:a16="http://schemas.microsoft.com/office/drawing/2014/main" val="3406624365"/>
                    </a:ext>
                  </a:extLst>
                </a:gridCol>
                <a:gridCol w="246888">
                  <a:extLst>
                    <a:ext uri="{9D8B030D-6E8A-4147-A177-3AD203B41FA5}">
                      <a16:colId xmlns:a16="http://schemas.microsoft.com/office/drawing/2014/main" val="2723494908"/>
                    </a:ext>
                  </a:extLst>
                </a:gridCol>
                <a:gridCol w="246888">
                  <a:extLst>
                    <a:ext uri="{9D8B030D-6E8A-4147-A177-3AD203B41FA5}">
                      <a16:colId xmlns:a16="http://schemas.microsoft.com/office/drawing/2014/main" val="564631853"/>
                    </a:ext>
                  </a:extLst>
                </a:gridCol>
                <a:gridCol w="246888">
                  <a:extLst>
                    <a:ext uri="{9D8B030D-6E8A-4147-A177-3AD203B41FA5}">
                      <a16:colId xmlns:a16="http://schemas.microsoft.com/office/drawing/2014/main" val="3807404335"/>
                    </a:ext>
                  </a:extLst>
                </a:gridCol>
                <a:gridCol w="246888">
                  <a:extLst>
                    <a:ext uri="{9D8B030D-6E8A-4147-A177-3AD203B41FA5}">
                      <a16:colId xmlns:a16="http://schemas.microsoft.com/office/drawing/2014/main" val="840280439"/>
                    </a:ext>
                  </a:extLst>
                </a:gridCol>
                <a:gridCol w="246888">
                  <a:extLst>
                    <a:ext uri="{9D8B030D-6E8A-4147-A177-3AD203B41FA5}">
                      <a16:colId xmlns:a16="http://schemas.microsoft.com/office/drawing/2014/main" val="4076127188"/>
                    </a:ext>
                  </a:extLst>
                </a:gridCol>
                <a:gridCol w="246888">
                  <a:extLst>
                    <a:ext uri="{9D8B030D-6E8A-4147-A177-3AD203B41FA5}">
                      <a16:colId xmlns:a16="http://schemas.microsoft.com/office/drawing/2014/main" val="1329096556"/>
                    </a:ext>
                  </a:extLst>
                </a:gridCol>
                <a:gridCol w="246888">
                  <a:extLst>
                    <a:ext uri="{9D8B030D-6E8A-4147-A177-3AD203B41FA5}">
                      <a16:colId xmlns:a16="http://schemas.microsoft.com/office/drawing/2014/main" val="1532518249"/>
                    </a:ext>
                  </a:extLst>
                </a:gridCol>
                <a:gridCol w="246888">
                  <a:extLst>
                    <a:ext uri="{9D8B030D-6E8A-4147-A177-3AD203B41FA5}">
                      <a16:colId xmlns:a16="http://schemas.microsoft.com/office/drawing/2014/main" val="1312264804"/>
                    </a:ext>
                  </a:extLst>
                </a:gridCol>
                <a:gridCol w="246888">
                  <a:extLst>
                    <a:ext uri="{9D8B030D-6E8A-4147-A177-3AD203B41FA5}">
                      <a16:colId xmlns:a16="http://schemas.microsoft.com/office/drawing/2014/main" val="3159233871"/>
                    </a:ext>
                  </a:extLst>
                </a:gridCol>
                <a:gridCol w="246888">
                  <a:extLst>
                    <a:ext uri="{9D8B030D-6E8A-4147-A177-3AD203B41FA5}">
                      <a16:colId xmlns:a16="http://schemas.microsoft.com/office/drawing/2014/main" val="2161874591"/>
                    </a:ext>
                  </a:extLst>
                </a:gridCol>
                <a:gridCol w="246888">
                  <a:extLst>
                    <a:ext uri="{9D8B030D-6E8A-4147-A177-3AD203B41FA5}">
                      <a16:colId xmlns:a16="http://schemas.microsoft.com/office/drawing/2014/main" val="3224633394"/>
                    </a:ext>
                  </a:extLst>
                </a:gridCol>
                <a:gridCol w="246888">
                  <a:extLst>
                    <a:ext uri="{9D8B030D-6E8A-4147-A177-3AD203B41FA5}">
                      <a16:colId xmlns:a16="http://schemas.microsoft.com/office/drawing/2014/main" val="1137828283"/>
                    </a:ext>
                  </a:extLst>
                </a:gridCol>
                <a:gridCol w="246888">
                  <a:extLst>
                    <a:ext uri="{9D8B030D-6E8A-4147-A177-3AD203B41FA5}">
                      <a16:colId xmlns:a16="http://schemas.microsoft.com/office/drawing/2014/main" val="1496728797"/>
                    </a:ext>
                  </a:extLst>
                </a:gridCol>
                <a:gridCol w="246888">
                  <a:extLst>
                    <a:ext uri="{9D8B030D-6E8A-4147-A177-3AD203B41FA5}">
                      <a16:colId xmlns:a16="http://schemas.microsoft.com/office/drawing/2014/main" val="4155173538"/>
                    </a:ext>
                  </a:extLst>
                </a:gridCol>
                <a:gridCol w="246888">
                  <a:extLst>
                    <a:ext uri="{9D8B030D-6E8A-4147-A177-3AD203B41FA5}">
                      <a16:colId xmlns:a16="http://schemas.microsoft.com/office/drawing/2014/main" val="2047082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71094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- 2018-08-24 17:52:07 </a:t>
                      </a:r>
                      <a:r>
                        <a:rPr kumimoji="0" lang="en-US" sz="1000" b="0" i="0" u="none" strike="noStrike" kern="1200" cap="none" spc="0" normalizeH="0" baseline="0" noProof="0">
                          <a:ln>
                            <a:noFill/>
                          </a:ln>
                          <a:solidFill>
                            <a:prstClr val="black"/>
                          </a:solidFill>
                          <a:effectLst/>
                          <a:uLnTx/>
                          <a:uFillTx/>
                          <a:latin typeface="+mn-lt"/>
                          <a:ea typeface="+mn-ea"/>
                          <a:cs typeface="+mn-cs"/>
                        </a:rPr>
                        <a:t> 
 Pagdating sa gamot, magtiwala diyan sa tapat. Tapat sa galing, tapat sa halaga, at syempre, tapat sa'yo!
TGP ang TGPagpagaling ng Pilipinas!
ASC Ref.: T031N042018T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28992761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7114487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7077390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19097280"/>
                  </a:ext>
                </a:extLst>
              </a:tr>
            </a:tbl>
          </a:graphicData>
        </a:graphic>
      </p:graphicFrame>
      <p:sp>
        <p:nvSpPr>
          <p:cNvPr id="4" name="Text Placeholder 3">
            <a:extLst>
              <a:ext uri="{FF2B5EF4-FFF2-40B4-BE49-F238E27FC236}">
                <a16:creationId xmlns:a16="http://schemas.microsoft.com/office/drawing/2014/main" id="{F7878BE7-C081-4729-9ABA-0A93D4A4EDB0}"/>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8210563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32AF9-7C12-4F67-8A64-BAE91AE9CC0D}"/>
              </a:ext>
            </a:extLst>
          </p:cNvPr>
          <p:cNvSpPr>
            <a:spLocks noGrp="1"/>
          </p:cNvSpPr>
          <p:nvPr>
            <p:ph type="title"/>
          </p:nvPr>
        </p:nvSpPr>
        <p:spPr/>
        <p:txBody>
          <a:bodyPr/>
          <a:lstStyle/>
          <a:p>
            <a:r>
              <a:rPr lang="en-US"/>
              <a:t>Facebook Own Posts Table | TGP The Generics Pharmacy - 12 of 26</a:t>
            </a:r>
          </a:p>
        </p:txBody>
      </p:sp>
      <p:graphicFrame>
        <p:nvGraphicFramePr>
          <p:cNvPr id="5" name="Table Placeholder 4">
            <a:extLst>
              <a:ext uri="{FF2B5EF4-FFF2-40B4-BE49-F238E27FC236}">
                <a16:creationId xmlns:a16="http://schemas.microsoft.com/office/drawing/2014/main" id="{6BBB3406-091E-43F2-B7C3-DEF90A47AA88}"/>
              </a:ext>
            </a:extLst>
          </p:cNvPr>
          <p:cNvGraphicFramePr>
            <a:graphicFrameLocks noGrp="1"/>
          </p:cNvGraphicFramePr>
          <p:nvPr>
            <p:ph type="tbl" sz="quarter" idx="13"/>
            <p:extLst>
              <p:ext uri="{D42A27DB-BD31-4B8C-83A1-F6EECF244321}">
                <p14:modId xmlns:p14="http://schemas.microsoft.com/office/powerpoint/2010/main" val="2427107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99115475"/>
                    </a:ext>
                  </a:extLst>
                </a:gridCol>
                <a:gridCol w="246888">
                  <a:extLst>
                    <a:ext uri="{9D8B030D-6E8A-4147-A177-3AD203B41FA5}">
                      <a16:colId xmlns:a16="http://schemas.microsoft.com/office/drawing/2014/main" val="943534231"/>
                    </a:ext>
                  </a:extLst>
                </a:gridCol>
                <a:gridCol w="246888">
                  <a:extLst>
                    <a:ext uri="{9D8B030D-6E8A-4147-A177-3AD203B41FA5}">
                      <a16:colId xmlns:a16="http://schemas.microsoft.com/office/drawing/2014/main" val="3401631902"/>
                    </a:ext>
                  </a:extLst>
                </a:gridCol>
                <a:gridCol w="246888">
                  <a:extLst>
                    <a:ext uri="{9D8B030D-6E8A-4147-A177-3AD203B41FA5}">
                      <a16:colId xmlns:a16="http://schemas.microsoft.com/office/drawing/2014/main" val="3556146457"/>
                    </a:ext>
                  </a:extLst>
                </a:gridCol>
                <a:gridCol w="246888">
                  <a:extLst>
                    <a:ext uri="{9D8B030D-6E8A-4147-A177-3AD203B41FA5}">
                      <a16:colId xmlns:a16="http://schemas.microsoft.com/office/drawing/2014/main" val="1322249919"/>
                    </a:ext>
                  </a:extLst>
                </a:gridCol>
                <a:gridCol w="246888">
                  <a:extLst>
                    <a:ext uri="{9D8B030D-6E8A-4147-A177-3AD203B41FA5}">
                      <a16:colId xmlns:a16="http://schemas.microsoft.com/office/drawing/2014/main" val="478785221"/>
                    </a:ext>
                  </a:extLst>
                </a:gridCol>
                <a:gridCol w="246888">
                  <a:extLst>
                    <a:ext uri="{9D8B030D-6E8A-4147-A177-3AD203B41FA5}">
                      <a16:colId xmlns:a16="http://schemas.microsoft.com/office/drawing/2014/main" val="31409476"/>
                    </a:ext>
                  </a:extLst>
                </a:gridCol>
                <a:gridCol w="246888">
                  <a:extLst>
                    <a:ext uri="{9D8B030D-6E8A-4147-A177-3AD203B41FA5}">
                      <a16:colId xmlns:a16="http://schemas.microsoft.com/office/drawing/2014/main" val="2252705819"/>
                    </a:ext>
                  </a:extLst>
                </a:gridCol>
                <a:gridCol w="246888">
                  <a:extLst>
                    <a:ext uri="{9D8B030D-6E8A-4147-A177-3AD203B41FA5}">
                      <a16:colId xmlns:a16="http://schemas.microsoft.com/office/drawing/2014/main" val="188992390"/>
                    </a:ext>
                  </a:extLst>
                </a:gridCol>
                <a:gridCol w="246888">
                  <a:extLst>
                    <a:ext uri="{9D8B030D-6E8A-4147-A177-3AD203B41FA5}">
                      <a16:colId xmlns:a16="http://schemas.microsoft.com/office/drawing/2014/main" val="1494251743"/>
                    </a:ext>
                  </a:extLst>
                </a:gridCol>
                <a:gridCol w="246888">
                  <a:extLst>
                    <a:ext uri="{9D8B030D-6E8A-4147-A177-3AD203B41FA5}">
                      <a16:colId xmlns:a16="http://schemas.microsoft.com/office/drawing/2014/main" val="2087568431"/>
                    </a:ext>
                  </a:extLst>
                </a:gridCol>
                <a:gridCol w="246888">
                  <a:extLst>
                    <a:ext uri="{9D8B030D-6E8A-4147-A177-3AD203B41FA5}">
                      <a16:colId xmlns:a16="http://schemas.microsoft.com/office/drawing/2014/main" val="309410166"/>
                    </a:ext>
                  </a:extLst>
                </a:gridCol>
                <a:gridCol w="246888">
                  <a:extLst>
                    <a:ext uri="{9D8B030D-6E8A-4147-A177-3AD203B41FA5}">
                      <a16:colId xmlns:a16="http://schemas.microsoft.com/office/drawing/2014/main" val="1125315808"/>
                    </a:ext>
                  </a:extLst>
                </a:gridCol>
                <a:gridCol w="246888">
                  <a:extLst>
                    <a:ext uri="{9D8B030D-6E8A-4147-A177-3AD203B41FA5}">
                      <a16:colId xmlns:a16="http://schemas.microsoft.com/office/drawing/2014/main" val="3914114771"/>
                    </a:ext>
                  </a:extLst>
                </a:gridCol>
                <a:gridCol w="246888">
                  <a:extLst>
                    <a:ext uri="{9D8B030D-6E8A-4147-A177-3AD203B41FA5}">
                      <a16:colId xmlns:a16="http://schemas.microsoft.com/office/drawing/2014/main" val="3536554317"/>
                    </a:ext>
                  </a:extLst>
                </a:gridCol>
                <a:gridCol w="246888">
                  <a:extLst>
                    <a:ext uri="{9D8B030D-6E8A-4147-A177-3AD203B41FA5}">
                      <a16:colId xmlns:a16="http://schemas.microsoft.com/office/drawing/2014/main" val="738069912"/>
                    </a:ext>
                  </a:extLst>
                </a:gridCol>
                <a:gridCol w="246888">
                  <a:extLst>
                    <a:ext uri="{9D8B030D-6E8A-4147-A177-3AD203B41FA5}">
                      <a16:colId xmlns:a16="http://schemas.microsoft.com/office/drawing/2014/main" val="3694239398"/>
                    </a:ext>
                  </a:extLst>
                </a:gridCol>
                <a:gridCol w="246888">
                  <a:extLst>
                    <a:ext uri="{9D8B030D-6E8A-4147-A177-3AD203B41FA5}">
                      <a16:colId xmlns:a16="http://schemas.microsoft.com/office/drawing/2014/main" val="2679861072"/>
                    </a:ext>
                  </a:extLst>
                </a:gridCol>
                <a:gridCol w="246888">
                  <a:extLst>
                    <a:ext uri="{9D8B030D-6E8A-4147-A177-3AD203B41FA5}">
                      <a16:colId xmlns:a16="http://schemas.microsoft.com/office/drawing/2014/main" val="548439866"/>
                    </a:ext>
                  </a:extLst>
                </a:gridCol>
                <a:gridCol w="246888">
                  <a:extLst>
                    <a:ext uri="{9D8B030D-6E8A-4147-A177-3AD203B41FA5}">
                      <a16:colId xmlns:a16="http://schemas.microsoft.com/office/drawing/2014/main" val="685201727"/>
                    </a:ext>
                  </a:extLst>
                </a:gridCol>
                <a:gridCol w="246888">
                  <a:extLst>
                    <a:ext uri="{9D8B030D-6E8A-4147-A177-3AD203B41FA5}">
                      <a16:colId xmlns:a16="http://schemas.microsoft.com/office/drawing/2014/main" val="189957561"/>
                    </a:ext>
                  </a:extLst>
                </a:gridCol>
                <a:gridCol w="246888">
                  <a:extLst>
                    <a:ext uri="{9D8B030D-6E8A-4147-A177-3AD203B41FA5}">
                      <a16:colId xmlns:a16="http://schemas.microsoft.com/office/drawing/2014/main" val="4152133940"/>
                    </a:ext>
                  </a:extLst>
                </a:gridCol>
                <a:gridCol w="246888">
                  <a:extLst>
                    <a:ext uri="{9D8B030D-6E8A-4147-A177-3AD203B41FA5}">
                      <a16:colId xmlns:a16="http://schemas.microsoft.com/office/drawing/2014/main" val="724257469"/>
                    </a:ext>
                  </a:extLst>
                </a:gridCol>
                <a:gridCol w="246888">
                  <a:extLst>
                    <a:ext uri="{9D8B030D-6E8A-4147-A177-3AD203B41FA5}">
                      <a16:colId xmlns:a16="http://schemas.microsoft.com/office/drawing/2014/main" val="471484080"/>
                    </a:ext>
                  </a:extLst>
                </a:gridCol>
                <a:gridCol w="246888">
                  <a:extLst>
                    <a:ext uri="{9D8B030D-6E8A-4147-A177-3AD203B41FA5}">
                      <a16:colId xmlns:a16="http://schemas.microsoft.com/office/drawing/2014/main" val="3351977768"/>
                    </a:ext>
                  </a:extLst>
                </a:gridCol>
                <a:gridCol w="246888">
                  <a:extLst>
                    <a:ext uri="{9D8B030D-6E8A-4147-A177-3AD203B41FA5}">
                      <a16:colId xmlns:a16="http://schemas.microsoft.com/office/drawing/2014/main" val="2448916892"/>
                    </a:ext>
                  </a:extLst>
                </a:gridCol>
                <a:gridCol w="246888">
                  <a:extLst>
                    <a:ext uri="{9D8B030D-6E8A-4147-A177-3AD203B41FA5}">
                      <a16:colId xmlns:a16="http://schemas.microsoft.com/office/drawing/2014/main" val="2495088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38485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- 2018-08-24 12:00:01 </a:t>
                      </a:r>
                      <a:r>
                        <a:rPr kumimoji="0" lang="en-US" sz="1000" b="0" i="0" u="none" strike="noStrike" kern="1200" cap="none" spc="0" normalizeH="0" baseline="0" noProof="0">
                          <a:ln>
                            <a:noFill/>
                          </a:ln>
                          <a:solidFill>
                            <a:prstClr val="black"/>
                          </a:solidFill>
                          <a:effectLst/>
                          <a:uLnTx/>
                          <a:uFillTx/>
                          <a:latin typeface="+mn-lt"/>
                          <a:ea typeface="+mn-ea"/>
                          <a:cs typeface="+mn-cs"/>
                        </a:rPr>
                        <a:t> 
 Alam nyo ba kung sano sa wikang Filipino ang mga sumusunod na parte ng katawan?
Ilagay ang inyong sagot sa ibaba! (Other Filipino dialects can be accepted!)
Maligayang Buwan ng Wika!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05515199"/>
                  </a:ext>
                </a:extLst>
              </a:tr>
            </a:tbl>
          </a:graphicData>
        </a:graphic>
      </p:graphicFrame>
      <p:sp>
        <p:nvSpPr>
          <p:cNvPr id="4" name="Text Placeholder 3">
            <a:extLst>
              <a:ext uri="{FF2B5EF4-FFF2-40B4-BE49-F238E27FC236}">
                <a16:creationId xmlns:a16="http://schemas.microsoft.com/office/drawing/2014/main" id="{9B5C5777-A0DC-45D2-92D6-0F1448B51A55}"/>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7292486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89D59-23E9-40FC-8A9A-1B22F7F74C5F}"/>
              </a:ext>
            </a:extLst>
          </p:cNvPr>
          <p:cNvSpPr>
            <a:spLocks noGrp="1"/>
          </p:cNvSpPr>
          <p:nvPr>
            <p:ph type="title"/>
          </p:nvPr>
        </p:nvSpPr>
        <p:spPr/>
        <p:txBody>
          <a:bodyPr/>
          <a:lstStyle/>
          <a:p>
            <a:r>
              <a:rPr lang="en-US"/>
              <a:t>Facebook Own Posts Table | TGP The Generics Pharmacy - 13 of 26</a:t>
            </a:r>
          </a:p>
        </p:txBody>
      </p:sp>
      <p:graphicFrame>
        <p:nvGraphicFramePr>
          <p:cNvPr id="5" name="Table Placeholder 4">
            <a:extLst>
              <a:ext uri="{FF2B5EF4-FFF2-40B4-BE49-F238E27FC236}">
                <a16:creationId xmlns:a16="http://schemas.microsoft.com/office/drawing/2014/main" id="{01F93CF7-746B-4F67-B3E8-5299E99DBDD1}"/>
              </a:ext>
            </a:extLst>
          </p:cNvPr>
          <p:cNvGraphicFramePr>
            <a:graphicFrameLocks noGrp="1"/>
          </p:cNvGraphicFramePr>
          <p:nvPr>
            <p:ph type="tbl" sz="quarter" idx="13"/>
            <p:extLst>
              <p:ext uri="{D42A27DB-BD31-4B8C-83A1-F6EECF244321}">
                <p14:modId xmlns:p14="http://schemas.microsoft.com/office/powerpoint/2010/main" val="830686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0463943"/>
                    </a:ext>
                  </a:extLst>
                </a:gridCol>
                <a:gridCol w="246888">
                  <a:extLst>
                    <a:ext uri="{9D8B030D-6E8A-4147-A177-3AD203B41FA5}">
                      <a16:colId xmlns:a16="http://schemas.microsoft.com/office/drawing/2014/main" val="1482463427"/>
                    </a:ext>
                  </a:extLst>
                </a:gridCol>
                <a:gridCol w="246888">
                  <a:extLst>
                    <a:ext uri="{9D8B030D-6E8A-4147-A177-3AD203B41FA5}">
                      <a16:colId xmlns:a16="http://schemas.microsoft.com/office/drawing/2014/main" val="4056699869"/>
                    </a:ext>
                  </a:extLst>
                </a:gridCol>
                <a:gridCol w="246888">
                  <a:extLst>
                    <a:ext uri="{9D8B030D-6E8A-4147-A177-3AD203B41FA5}">
                      <a16:colId xmlns:a16="http://schemas.microsoft.com/office/drawing/2014/main" val="293857826"/>
                    </a:ext>
                  </a:extLst>
                </a:gridCol>
                <a:gridCol w="246888">
                  <a:extLst>
                    <a:ext uri="{9D8B030D-6E8A-4147-A177-3AD203B41FA5}">
                      <a16:colId xmlns:a16="http://schemas.microsoft.com/office/drawing/2014/main" val="3138881531"/>
                    </a:ext>
                  </a:extLst>
                </a:gridCol>
                <a:gridCol w="246888">
                  <a:extLst>
                    <a:ext uri="{9D8B030D-6E8A-4147-A177-3AD203B41FA5}">
                      <a16:colId xmlns:a16="http://schemas.microsoft.com/office/drawing/2014/main" val="3249739445"/>
                    </a:ext>
                  </a:extLst>
                </a:gridCol>
                <a:gridCol w="246888">
                  <a:extLst>
                    <a:ext uri="{9D8B030D-6E8A-4147-A177-3AD203B41FA5}">
                      <a16:colId xmlns:a16="http://schemas.microsoft.com/office/drawing/2014/main" val="427103897"/>
                    </a:ext>
                  </a:extLst>
                </a:gridCol>
                <a:gridCol w="246888">
                  <a:extLst>
                    <a:ext uri="{9D8B030D-6E8A-4147-A177-3AD203B41FA5}">
                      <a16:colId xmlns:a16="http://schemas.microsoft.com/office/drawing/2014/main" val="2729876519"/>
                    </a:ext>
                  </a:extLst>
                </a:gridCol>
                <a:gridCol w="246888">
                  <a:extLst>
                    <a:ext uri="{9D8B030D-6E8A-4147-A177-3AD203B41FA5}">
                      <a16:colId xmlns:a16="http://schemas.microsoft.com/office/drawing/2014/main" val="2922983527"/>
                    </a:ext>
                  </a:extLst>
                </a:gridCol>
                <a:gridCol w="246888">
                  <a:extLst>
                    <a:ext uri="{9D8B030D-6E8A-4147-A177-3AD203B41FA5}">
                      <a16:colId xmlns:a16="http://schemas.microsoft.com/office/drawing/2014/main" val="1525139580"/>
                    </a:ext>
                  </a:extLst>
                </a:gridCol>
                <a:gridCol w="246888">
                  <a:extLst>
                    <a:ext uri="{9D8B030D-6E8A-4147-A177-3AD203B41FA5}">
                      <a16:colId xmlns:a16="http://schemas.microsoft.com/office/drawing/2014/main" val="1664492527"/>
                    </a:ext>
                  </a:extLst>
                </a:gridCol>
                <a:gridCol w="246888">
                  <a:extLst>
                    <a:ext uri="{9D8B030D-6E8A-4147-A177-3AD203B41FA5}">
                      <a16:colId xmlns:a16="http://schemas.microsoft.com/office/drawing/2014/main" val="267365885"/>
                    </a:ext>
                  </a:extLst>
                </a:gridCol>
                <a:gridCol w="246888">
                  <a:extLst>
                    <a:ext uri="{9D8B030D-6E8A-4147-A177-3AD203B41FA5}">
                      <a16:colId xmlns:a16="http://schemas.microsoft.com/office/drawing/2014/main" val="2649359273"/>
                    </a:ext>
                  </a:extLst>
                </a:gridCol>
                <a:gridCol w="246888">
                  <a:extLst>
                    <a:ext uri="{9D8B030D-6E8A-4147-A177-3AD203B41FA5}">
                      <a16:colId xmlns:a16="http://schemas.microsoft.com/office/drawing/2014/main" val="3813098596"/>
                    </a:ext>
                  </a:extLst>
                </a:gridCol>
                <a:gridCol w="246888">
                  <a:extLst>
                    <a:ext uri="{9D8B030D-6E8A-4147-A177-3AD203B41FA5}">
                      <a16:colId xmlns:a16="http://schemas.microsoft.com/office/drawing/2014/main" val="1099294386"/>
                    </a:ext>
                  </a:extLst>
                </a:gridCol>
                <a:gridCol w="246888">
                  <a:extLst>
                    <a:ext uri="{9D8B030D-6E8A-4147-A177-3AD203B41FA5}">
                      <a16:colId xmlns:a16="http://schemas.microsoft.com/office/drawing/2014/main" val="198934730"/>
                    </a:ext>
                  </a:extLst>
                </a:gridCol>
                <a:gridCol w="246888">
                  <a:extLst>
                    <a:ext uri="{9D8B030D-6E8A-4147-A177-3AD203B41FA5}">
                      <a16:colId xmlns:a16="http://schemas.microsoft.com/office/drawing/2014/main" val="1492733376"/>
                    </a:ext>
                  </a:extLst>
                </a:gridCol>
                <a:gridCol w="246888">
                  <a:extLst>
                    <a:ext uri="{9D8B030D-6E8A-4147-A177-3AD203B41FA5}">
                      <a16:colId xmlns:a16="http://schemas.microsoft.com/office/drawing/2014/main" val="3226781610"/>
                    </a:ext>
                  </a:extLst>
                </a:gridCol>
                <a:gridCol w="246888">
                  <a:extLst>
                    <a:ext uri="{9D8B030D-6E8A-4147-A177-3AD203B41FA5}">
                      <a16:colId xmlns:a16="http://schemas.microsoft.com/office/drawing/2014/main" val="2259886117"/>
                    </a:ext>
                  </a:extLst>
                </a:gridCol>
                <a:gridCol w="246888">
                  <a:extLst>
                    <a:ext uri="{9D8B030D-6E8A-4147-A177-3AD203B41FA5}">
                      <a16:colId xmlns:a16="http://schemas.microsoft.com/office/drawing/2014/main" val="3617798069"/>
                    </a:ext>
                  </a:extLst>
                </a:gridCol>
                <a:gridCol w="246888">
                  <a:extLst>
                    <a:ext uri="{9D8B030D-6E8A-4147-A177-3AD203B41FA5}">
                      <a16:colId xmlns:a16="http://schemas.microsoft.com/office/drawing/2014/main" val="2861142244"/>
                    </a:ext>
                  </a:extLst>
                </a:gridCol>
                <a:gridCol w="246888">
                  <a:extLst>
                    <a:ext uri="{9D8B030D-6E8A-4147-A177-3AD203B41FA5}">
                      <a16:colId xmlns:a16="http://schemas.microsoft.com/office/drawing/2014/main" val="2068396922"/>
                    </a:ext>
                  </a:extLst>
                </a:gridCol>
                <a:gridCol w="246888">
                  <a:extLst>
                    <a:ext uri="{9D8B030D-6E8A-4147-A177-3AD203B41FA5}">
                      <a16:colId xmlns:a16="http://schemas.microsoft.com/office/drawing/2014/main" val="1709407410"/>
                    </a:ext>
                  </a:extLst>
                </a:gridCol>
                <a:gridCol w="246888">
                  <a:extLst>
                    <a:ext uri="{9D8B030D-6E8A-4147-A177-3AD203B41FA5}">
                      <a16:colId xmlns:a16="http://schemas.microsoft.com/office/drawing/2014/main" val="3827793331"/>
                    </a:ext>
                  </a:extLst>
                </a:gridCol>
                <a:gridCol w="246888">
                  <a:extLst>
                    <a:ext uri="{9D8B030D-6E8A-4147-A177-3AD203B41FA5}">
                      <a16:colId xmlns:a16="http://schemas.microsoft.com/office/drawing/2014/main" val="2359830582"/>
                    </a:ext>
                  </a:extLst>
                </a:gridCol>
                <a:gridCol w="246888">
                  <a:extLst>
                    <a:ext uri="{9D8B030D-6E8A-4147-A177-3AD203B41FA5}">
                      <a16:colId xmlns:a16="http://schemas.microsoft.com/office/drawing/2014/main" val="3340448088"/>
                    </a:ext>
                  </a:extLst>
                </a:gridCol>
                <a:gridCol w="246888">
                  <a:extLst>
                    <a:ext uri="{9D8B030D-6E8A-4147-A177-3AD203B41FA5}">
                      <a16:colId xmlns:a16="http://schemas.microsoft.com/office/drawing/2014/main" val="2314161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3152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- 2018-08-21 12:00:01 </a:t>
                      </a:r>
                      <a:r>
                        <a:rPr kumimoji="0" lang="en-US" sz="1000" b="0" i="0" u="none" strike="noStrike" kern="1200" cap="none" spc="0" normalizeH="0" baseline="0" noProof="0">
                          <a:ln>
                            <a:noFill/>
                          </a:ln>
                          <a:solidFill>
                            <a:prstClr val="black"/>
                          </a:solidFill>
                          <a:effectLst/>
                          <a:uLnTx/>
                          <a:uFillTx/>
                          <a:latin typeface="+mn-lt"/>
                          <a:ea typeface="+mn-ea"/>
                          <a:cs typeface="+mn-cs"/>
                        </a:rPr>
                        <a:t> 
 Al-adha Mubarak! 
Sending you greetings of love, joy and peace, and wishing good health upon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65418330"/>
                  </a:ext>
                </a:extLst>
              </a:tr>
            </a:tbl>
          </a:graphicData>
        </a:graphic>
      </p:graphicFrame>
      <p:sp>
        <p:nvSpPr>
          <p:cNvPr id="4" name="Text Placeholder 3">
            <a:extLst>
              <a:ext uri="{FF2B5EF4-FFF2-40B4-BE49-F238E27FC236}">
                <a16:creationId xmlns:a16="http://schemas.microsoft.com/office/drawing/2014/main" id="{F7CE6C89-45BF-40BC-AF52-8660691A8B5D}"/>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1305225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94A1F-5DA0-4B77-AFA9-71684C9016D5}"/>
              </a:ext>
            </a:extLst>
          </p:cNvPr>
          <p:cNvSpPr>
            <a:spLocks noGrp="1"/>
          </p:cNvSpPr>
          <p:nvPr>
            <p:ph type="title"/>
          </p:nvPr>
        </p:nvSpPr>
        <p:spPr/>
        <p:txBody>
          <a:bodyPr/>
          <a:lstStyle/>
          <a:p>
            <a:r>
              <a:rPr lang="en-US"/>
              <a:t>Facebook Own Posts Table | TGP The Generics Pharmacy - 14 of 26</a:t>
            </a:r>
          </a:p>
        </p:txBody>
      </p:sp>
      <p:graphicFrame>
        <p:nvGraphicFramePr>
          <p:cNvPr id="5" name="Table Placeholder 4">
            <a:extLst>
              <a:ext uri="{FF2B5EF4-FFF2-40B4-BE49-F238E27FC236}">
                <a16:creationId xmlns:a16="http://schemas.microsoft.com/office/drawing/2014/main" id="{A7CC98E3-78E4-497E-B4C7-013728C0A3EB}"/>
              </a:ext>
            </a:extLst>
          </p:cNvPr>
          <p:cNvGraphicFramePr>
            <a:graphicFrameLocks noGrp="1"/>
          </p:cNvGraphicFramePr>
          <p:nvPr>
            <p:ph type="tbl" sz="quarter" idx="13"/>
            <p:extLst>
              <p:ext uri="{D42A27DB-BD31-4B8C-83A1-F6EECF244321}">
                <p14:modId xmlns:p14="http://schemas.microsoft.com/office/powerpoint/2010/main" val="2000585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34133100"/>
                    </a:ext>
                  </a:extLst>
                </a:gridCol>
                <a:gridCol w="246888">
                  <a:extLst>
                    <a:ext uri="{9D8B030D-6E8A-4147-A177-3AD203B41FA5}">
                      <a16:colId xmlns:a16="http://schemas.microsoft.com/office/drawing/2014/main" val="3025337007"/>
                    </a:ext>
                  </a:extLst>
                </a:gridCol>
                <a:gridCol w="246888">
                  <a:extLst>
                    <a:ext uri="{9D8B030D-6E8A-4147-A177-3AD203B41FA5}">
                      <a16:colId xmlns:a16="http://schemas.microsoft.com/office/drawing/2014/main" val="1244605618"/>
                    </a:ext>
                  </a:extLst>
                </a:gridCol>
                <a:gridCol w="246888">
                  <a:extLst>
                    <a:ext uri="{9D8B030D-6E8A-4147-A177-3AD203B41FA5}">
                      <a16:colId xmlns:a16="http://schemas.microsoft.com/office/drawing/2014/main" val="2561228788"/>
                    </a:ext>
                  </a:extLst>
                </a:gridCol>
                <a:gridCol w="246888">
                  <a:extLst>
                    <a:ext uri="{9D8B030D-6E8A-4147-A177-3AD203B41FA5}">
                      <a16:colId xmlns:a16="http://schemas.microsoft.com/office/drawing/2014/main" val="1213592450"/>
                    </a:ext>
                  </a:extLst>
                </a:gridCol>
                <a:gridCol w="246888">
                  <a:extLst>
                    <a:ext uri="{9D8B030D-6E8A-4147-A177-3AD203B41FA5}">
                      <a16:colId xmlns:a16="http://schemas.microsoft.com/office/drawing/2014/main" val="3665369523"/>
                    </a:ext>
                  </a:extLst>
                </a:gridCol>
                <a:gridCol w="246888">
                  <a:extLst>
                    <a:ext uri="{9D8B030D-6E8A-4147-A177-3AD203B41FA5}">
                      <a16:colId xmlns:a16="http://schemas.microsoft.com/office/drawing/2014/main" val="4188581413"/>
                    </a:ext>
                  </a:extLst>
                </a:gridCol>
                <a:gridCol w="246888">
                  <a:extLst>
                    <a:ext uri="{9D8B030D-6E8A-4147-A177-3AD203B41FA5}">
                      <a16:colId xmlns:a16="http://schemas.microsoft.com/office/drawing/2014/main" val="513705497"/>
                    </a:ext>
                  </a:extLst>
                </a:gridCol>
                <a:gridCol w="246888">
                  <a:extLst>
                    <a:ext uri="{9D8B030D-6E8A-4147-A177-3AD203B41FA5}">
                      <a16:colId xmlns:a16="http://schemas.microsoft.com/office/drawing/2014/main" val="1432839449"/>
                    </a:ext>
                  </a:extLst>
                </a:gridCol>
                <a:gridCol w="246888">
                  <a:extLst>
                    <a:ext uri="{9D8B030D-6E8A-4147-A177-3AD203B41FA5}">
                      <a16:colId xmlns:a16="http://schemas.microsoft.com/office/drawing/2014/main" val="2565743611"/>
                    </a:ext>
                  </a:extLst>
                </a:gridCol>
                <a:gridCol w="246888">
                  <a:extLst>
                    <a:ext uri="{9D8B030D-6E8A-4147-A177-3AD203B41FA5}">
                      <a16:colId xmlns:a16="http://schemas.microsoft.com/office/drawing/2014/main" val="2839004234"/>
                    </a:ext>
                  </a:extLst>
                </a:gridCol>
                <a:gridCol w="246888">
                  <a:extLst>
                    <a:ext uri="{9D8B030D-6E8A-4147-A177-3AD203B41FA5}">
                      <a16:colId xmlns:a16="http://schemas.microsoft.com/office/drawing/2014/main" val="2174350265"/>
                    </a:ext>
                  </a:extLst>
                </a:gridCol>
                <a:gridCol w="246888">
                  <a:extLst>
                    <a:ext uri="{9D8B030D-6E8A-4147-A177-3AD203B41FA5}">
                      <a16:colId xmlns:a16="http://schemas.microsoft.com/office/drawing/2014/main" val="3208615707"/>
                    </a:ext>
                  </a:extLst>
                </a:gridCol>
                <a:gridCol w="246888">
                  <a:extLst>
                    <a:ext uri="{9D8B030D-6E8A-4147-A177-3AD203B41FA5}">
                      <a16:colId xmlns:a16="http://schemas.microsoft.com/office/drawing/2014/main" val="2698643271"/>
                    </a:ext>
                  </a:extLst>
                </a:gridCol>
                <a:gridCol w="246888">
                  <a:extLst>
                    <a:ext uri="{9D8B030D-6E8A-4147-A177-3AD203B41FA5}">
                      <a16:colId xmlns:a16="http://schemas.microsoft.com/office/drawing/2014/main" val="1819447750"/>
                    </a:ext>
                  </a:extLst>
                </a:gridCol>
                <a:gridCol w="246888">
                  <a:extLst>
                    <a:ext uri="{9D8B030D-6E8A-4147-A177-3AD203B41FA5}">
                      <a16:colId xmlns:a16="http://schemas.microsoft.com/office/drawing/2014/main" val="722613943"/>
                    </a:ext>
                  </a:extLst>
                </a:gridCol>
                <a:gridCol w="246888">
                  <a:extLst>
                    <a:ext uri="{9D8B030D-6E8A-4147-A177-3AD203B41FA5}">
                      <a16:colId xmlns:a16="http://schemas.microsoft.com/office/drawing/2014/main" val="3191718462"/>
                    </a:ext>
                  </a:extLst>
                </a:gridCol>
                <a:gridCol w="246888">
                  <a:extLst>
                    <a:ext uri="{9D8B030D-6E8A-4147-A177-3AD203B41FA5}">
                      <a16:colId xmlns:a16="http://schemas.microsoft.com/office/drawing/2014/main" val="163188657"/>
                    </a:ext>
                  </a:extLst>
                </a:gridCol>
                <a:gridCol w="246888">
                  <a:extLst>
                    <a:ext uri="{9D8B030D-6E8A-4147-A177-3AD203B41FA5}">
                      <a16:colId xmlns:a16="http://schemas.microsoft.com/office/drawing/2014/main" val="2052414354"/>
                    </a:ext>
                  </a:extLst>
                </a:gridCol>
                <a:gridCol w="246888">
                  <a:extLst>
                    <a:ext uri="{9D8B030D-6E8A-4147-A177-3AD203B41FA5}">
                      <a16:colId xmlns:a16="http://schemas.microsoft.com/office/drawing/2014/main" val="3175952923"/>
                    </a:ext>
                  </a:extLst>
                </a:gridCol>
                <a:gridCol w="246888">
                  <a:extLst>
                    <a:ext uri="{9D8B030D-6E8A-4147-A177-3AD203B41FA5}">
                      <a16:colId xmlns:a16="http://schemas.microsoft.com/office/drawing/2014/main" val="3708880900"/>
                    </a:ext>
                  </a:extLst>
                </a:gridCol>
                <a:gridCol w="246888">
                  <a:extLst>
                    <a:ext uri="{9D8B030D-6E8A-4147-A177-3AD203B41FA5}">
                      <a16:colId xmlns:a16="http://schemas.microsoft.com/office/drawing/2014/main" val="2585754028"/>
                    </a:ext>
                  </a:extLst>
                </a:gridCol>
                <a:gridCol w="246888">
                  <a:extLst>
                    <a:ext uri="{9D8B030D-6E8A-4147-A177-3AD203B41FA5}">
                      <a16:colId xmlns:a16="http://schemas.microsoft.com/office/drawing/2014/main" val="3387767773"/>
                    </a:ext>
                  </a:extLst>
                </a:gridCol>
                <a:gridCol w="246888">
                  <a:extLst>
                    <a:ext uri="{9D8B030D-6E8A-4147-A177-3AD203B41FA5}">
                      <a16:colId xmlns:a16="http://schemas.microsoft.com/office/drawing/2014/main" val="4053342479"/>
                    </a:ext>
                  </a:extLst>
                </a:gridCol>
                <a:gridCol w="246888">
                  <a:extLst>
                    <a:ext uri="{9D8B030D-6E8A-4147-A177-3AD203B41FA5}">
                      <a16:colId xmlns:a16="http://schemas.microsoft.com/office/drawing/2014/main" val="2948407388"/>
                    </a:ext>
                  </a:extLst>
                </a:gridCol>
                <a:gridCol w="246888">
                  <a:extLst>
                    <a:ext uri="{9D8B030D-6E8A-4147-A177-3AD203B41FA5}">
                      <a16:colId xmlns:a16="http://schemas.microsoft.com/office/drawing/2014/main" val="601015225"/>
                    </a:ext>
                  </a:extLst>
                </a:gridCol>
                <a:gridCol w="246888">
                  <a:extLst>
                    <a:ext uri="{9D8B030D-6E8A-4147-A177-3AD203B41FA5}">
                      <a16:colId xmlns:a16="http://schemas.microsoft.com/office/drawing/2014/main" val="4020855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08768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- 2018-08-20 12:46:36 </a:t>
                      </a:r>
                      <a:r>
                        <a:rPr kumimoji="0" lang="en-US" sz="1000" b="0" i="0" u="none" strike="noStrike" kern="1200" cap="none" spc="0" normalizeH="0" baseline="0" noProof="0">
                          <a:ln>
                            <a:noFill/>
                          </a:ln>
                          <a:solidFill>
                            <a:prstClr val="black"/>
                          </a:solidFill>
                          <a:effectLst/>
                          <a:uLnTx/>
                          <a:uFillTx/>
                          <a:latin typeface="+mn-lt"/>
                          <a:ea typeface="+mn-ea"/>
                          <a:cs typeface="+mn-cs"/>
                        </a:rPr>
                        <a:t> 
 KIDDOVIT contains Chlorella Growth Factor, Lysine, Taurine + Multi-Vitamins to help your kiddos grow big, tall and strong. 🏃‍♂️🏋️💪
Get the KIDDOVIT Twin Pack 60ml for only ₱83.00! Available in TGP The Generics Pharmacy drugstores nationwide.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29395734"/>
                  </a:ext>
                </a:extLst>
              </a:tr>
            </a:tbl>
          </a:graphicData>
        </a:graphic>
      </p:graphicFrame>
      <p:sp>
        <p:nvSpPr>
          <p:cNvPr id="4" name="Text Placeholder 3">
            <a:extLst>
              <a:ext uri="{FF2B5EF4-FFF2-40B4-BE49-F238E27FC236}">
                <a16:creationId xmlns:a16="http://schemas.microsoft.com/office/drawing/2014/main" id="{98B7C1EC-16E6-4AB9-A45E-5DF59E924319}"/>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2421912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51359-93CB-474F-A429-B27D175C119F}"/>
              </a:ext>
            </a:extLst>
          </p:cNvPr>
          <p:cNvSpPr>
            <a:spLocks noGrp="1"/>
          </p:cNvSpPr>
          <p:nvPr>
            <p:ph type="title"/>
          </p:nvPr>
        </p:nvSpPr>
        <p:spPr/>
        <p:txBody>
          <a:bodyPr/>
          <a:lstStyle/>
          <a:p>
            <a:r>
              <a:rPr lang="en-US"/>
              <a:t>Facebook Own Posts Table | TGP The Generics Pharmacy - 15 of 26</a:t>
            </a:r>
          </a:p>
        </p:txBody>
      </p:sp>
      <p:graphicFrame>
        <p:nvGraphicFramePr>
          <p:cNvPr id="5" name="Table Placeholder 4">
            <a:extLst>
              <a:ext uri="{FF2B5EF4-FFF2-40B4-BE49-F238E27FC236}">
                <a16:creationId xmlns:a16="http://schemas.microsoft.com/office/drawing/2014/main" id="{9752905E-F99A-4BC9-98CC-05B99E157014}"/>
              </a:ext>
            </a:extLst>
          </p:cNvPr>
          <p:cNvGraphicFramePr>
            <a:graphicFrameLocks noGrp="1"/>
          </p:cNvGraphicFramePr>
          <p:nvPr>
            <p:ph type="tbl" sz="quarter" idx="13"/>
            <p:extLst>
              <p:ext uri="{D42A27DB-BD31-4B8C-83A1-F6EECF244321}">
                <p14:modId xmlns:p14="http://schemas.microsoft.com/office/powerpoint/2010/main" val="131977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74912642"/>
                    </a:ext>
                  </a:extLst>
                </a:gridCol>
                <a:gridCol w="246888">
                  <a:extLst>
                    <a:ext uri="{9D8B030D-6E8A-4147-A177-3AD203B41FA5}">
                      <a16:colId xmlns:a16="http://schemas.microsoft.com/office/drawing/2014/main" val="1993395928"/>
                    </a:ext>
                  </a:extLst>
                </a:gridCol>
                <a:gridCol w="246888">
                  <a:extLst>
                    <a:ext uri="{9D8B030D-6E8A-4147-A177-3AD203B41FA5}">
                      <a16:colId xmlns:a16="http://schemas.microsoft.com/office/drawing/2014/main" val="796072629"/>
                    </a:ext>
                  </a:extLst>
                </a:gridCol>
                <a:gridCol w="246888">
                  <a:extLst>
                    <a:ext uri="{9D8B030D-6E8A-4147-A177-3AD203B41FA5}">
                      <a16:colId xmlns:a16="http://schemas.microsoft.com/office/drawing/2014/main" val="2685515596"/>
                    </a:ext>
                  </a:extLst>
                </a:gridCol>
                <a:gridCol w="246888">
                  <a:extLst>
                    <a:ext uri="{9D8B030D-6E8A-4147-A177-3AD203B41FA5}">
                      <a16:colId xmlns:a16="http://schemas.microsoft.com/office/drawing/2014/main" val="2293441077"/>
                    </a:ext>
                  </a:extLst>
                </a:gridCol>
                <a:gridCol w="246888">
                  <a:extLst>
                    <a:ext uri="{9D8B030D-6E8A-4147-A177-3AD203B41FA5}">
                      <a16:colId xmlns:a16="http://schemas.microsoft.com/office/drawing/2014/main" val="573555357"/>
                    </a:ext>
                  </a:extLst>
                </a:gridCol>
                <a:gridCol w="246888">
                  <a:extLst>
                    <a:ext uri="{9D8B030D-6E8A-4147-A177-3AD203B41FA5}">
                      <a16:colId xmlns:a16="http://schemas.microsoft.com/office/drawing/2014/main" val="2166799122"/>
                    </a:ext>
                  </a:extLst>
                </a:gridCol>
                <a:gridCol w="246888">
                  <a:extLst>
                    <a:ext uri="{9D8B030D-6E8A-4147-A177-3AD203B41FA5}">
                      <a16:colId xmlns:a16="http://schemas.microsoft.com/office/drawing/2014/main" val="3517163751"/>
                    </a:ext>
                  </a:extLst>
                </a:gridCol>
                <a:gridCol w="246888">
                  <a:extLst>
                    <a:ext uri="{9D8B030D-6E8A-4147-A177-3AD203B41FA5}">
                      <a16:colId xmlns:a16="http://schemas.microsoft.com/office/drawing/2014/main" val="3664363"/>
                    </a:ext>
                  </a:extLst>
                </a:gridCol>
                <a:gridCol w="246888">
                  <a:extLst>
                    <a:ext uri="{9D8B030D-6E8A-4147-A177-3AD203B41FA5}">
                      <a16:colId xmlns:a16="http://schemas.microsoft.com/office/drawing/2014/main" val="3277012510"/>
                    </a:ext>
                  </a:extLst>
                </a:gridCol>
                <a:gridCol w="246888">
                  <a:extLst>
                    <a:ext uri="{9D8B030D-6E8A-4147-A177-3AD203B41FA5}">
                      <a16:colId xmlns:a16="http://schemas.microsoft.com/office/drawing/2014/main" val="2874794744"/>
                    </a:ext>
                  </a:extLst>
                </a:gridCol>
                <a:gridCol w="246888">
                  <a:extLst>
                    <a:ext uri="{9D8B030D-6E8A-4147-A177-3AD203B41FA5}">
                      <a16:colId xmlns:a16="http://schemas.microsoft.com/office/drawing/2014/main" val="2174593535"/>
                    </a:ext>
                  </a:extLst>
                </a:gridCol>
                <a:gridCol w="246888">
                  <a:extLst>
                    <a:ext uri="{9D8B030D-6E8A-4147-A177-3AD203B41FA5}">
                      <a16:colId xmlns:a16="http://schemas.microsoft.com/office/drawing/2014/main" val="1812474065"/>
                    </a:ext>
                  </a:extLst>
                </a:gridCol>
                <a:gridCol w="246888">
                  <a:extLst>
                    <a:ext uri="{9D8B030D-6E8A-4147-A177-3AD203B41FA5}">
                      <a16:colId xmlns:a16="http://schemas.microsoft.com/office/drawing/2014/main" val="573911788"/>
                    </a:ext>
                  </a:extLst>
                </a:gridCol>
                <a:gridCol w="246888">
                  <a:extLst>
                    <a:ext uri="{9D8B030D-6E8A-4147-A177-3AD203B41FA5}">
                      <a16:colId xmlns:a16="http://schemas.microsoft.com/office/drawing/2014/main" val="3662519595"/>
                    </a:ext>
                  </a:extLst>
                </a:gridCol>
                <a:gridCol w="246888">
                  <a:extLst>
                    <a:ext uri="{9D8B030D-6E8A-4147-A177-3AD203B41FA5}">
                      <a16:colId xmlns:a16="http://schemas.microsoft.com/office/drawing/2014/main" val="1950868218"/>
                    </a:ext>
                  </a:extLst>
                </a:gridCol>
                <a:gridCol w="246888">
                  <a:extLst>
                    <a:ext uri="{9D8B030D-6E8A-4147-A177-3AD203B41FA5}">
                      <a16:colId xmlns:a16="http://schemas.microsoft.com/office/drawing/2014/main" val="3097019103"/>
                    </a:ext>
                  </a:extLst>
                </a:gridCol>
                <a:gridCol w="246888">
                  <a:extLst>
                    <a:ext uri="{9D8B030D-6E8A-4147-A177-3AD203B41FA5}">
                      <a16:colId xmlns:a16="http://schemas.microsoft.com/office/drawing/2014/main" val="1050184293"/>
                    </a:ext>
                  </a:extLst>
                </a:gridCol>
                <a:gridCol w="246888">
                  <a:extLst>
                    <a:ext uri="{9D8B030D-6E8A-4147-A177-3AD203B41FA5}">
                      <a16:colId xmlns:a16="http://schemas.microsoft.com/office/drawing/2014/main" val="3711894071"/>
                    </a:ext>
                  </a:extLst>
                </a:gridCol>
                <a:gridCol w="246888">
                  <a:extLst>
                    <a:ext uri="{9D8B030D-6E8A-4147-A177-3AD203B41FA5}">
                      <a16:colId xmlns:a16="http://schemas.microsoft.com/office/drawing/2014/main" val="3508944777"/>
                    </a:ext>
                  </a:extLst>
                </a:gridCol>
                <a:gridCol w="246888">
                  <a:extLst>
                    <a:ext uri="{9D8B030D-6E8A-4147-A177-3AD203B41FA5}">
                      <a16:colId xmlns:a16="http://schemas.microsoft.com/office/drawing/2014/main" val="801099774"/>
                    </a:ext>
                  </a:extLst>
                </a:gridCol>
                <a:gridCol w="246888">
                  <a:extLst>
                    <a:ext uri="{9D8B030D-6E8A-4147-A177-3AD203B41FA5}">
                      <a16:colId xmlns:a16="http://schemas.microsoft.com/office/drawing/2014/main" val="3125220715"/>
                    </a:ext>
                  </a:extLst>
                </a:gridCol>
                <a:gridCol w="246888">
                  <a:extLst>
                    <a:ext uri="{9D8B030D-6E8A-4147-A177-3AD203B41FA5}">
                      <a16:colId xmlns:a16="http://schemas.microsoft.com/office/drawing/2014/main" val="741109916"/>
                    </a:ext>
                  </a:extLst>
                </a:gridCol>
                <a:gridCol w="246888">
                  <a:extLst>
                    <a:ext uri="{9D8B030D-6E8A-4147-A177-3AD203B41FA5}">
                      <a16:colId xmlns:a16="http://schemas.microsoft.com/office/drawing/2014/main" val="1637757270"/>
                    </a:ext>
                  </a:extLst>
                </a:gridCol>
                <a:gridCol w="246888">
                  <a:extLst>
                    <a:ext uri="{9D8B030D-6E8A-4147-A177-3AD203B41FA5}">
                      <a16:colId xmlns:a16="http://schemas.microsoft.com/office/drawing/2014/main" val="3499372306"/>
                    </a:ext>
                  </a:extLst>
                </a:gridCol>
                <a:gridCol w="246888">
                  <a:extLst>
                    <a:ext uri="{9D8B030D-6E8A-4147-A177-3AD203B41FA5}">
                      <a16:colId xmlns:a16="http://schemas.microsoft.com/office/drawing/2014/main" val="4218259224"/>
                    </a:ext>
                  </a:extLst>
                </a:gridCol>
                <a:gridCol w="246888">
                  <a:extLst>
                    <a:ext uri="{9D8B030D-6E8A-4147-A177-3AD203B41FA5}">
                      <a16:colId xmlns:a16="http://schemas.microsoft.com/office/drawing/2014/main" val="1330192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50749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- 2018-08-16 13:48:24 </a:t>
                      </a:r>
                      <a:r>
                        <a:rPr kumimoji="0" lang="en-US" sz="1000" b="0" i="0" u="none" strike="noStrike" kern="1200" cap="none" spc="0" normalizeH="0" baseline="0" noProof="0">
                          <a:ln>
                            <a:noFill/>
                          </a:ln>
                          <a:solidFill>
                            <a:prstClr val="black"/>
                          </a:solidFill>
                          <a:effectLst/>
                          <a:uLnTx/>
                          <a:uFillTx/>
                          <a:latin typeface="+mn-lt"/>
                          <a:ea typeface="+mn-ea"/>
                          <a:cs typeface="+mn-cs"/>
                        </a:rPr>
                        <a:t> 
 In the first few weeks after your baby is born, you may want to relieve with an occasional pumping session.
Helio Breast Pump Glass is available in TGP drugstores nationwide for ₱83.50!
Perfect for new breast feeding moms.💕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17224985"/>
                  </a:ext>
                </a:extLst>
              </a:tr>
            </a:tbl>
          </a:graphicData>
        </a:graphic>
      </p:graphicFrame>
      <p:sp>
        <p:nvSpPr>
          <p:cNvPr id="4" name="Text Placeholder 3">
            <a:extLst>
              <a:ext uri="{FF2B5EF4-FFF2-40B4-BE49-F238E27FC236}">
                <a16:creationId xmlns:a16="http://schemas.microsoft.com/office/drawing/2014/main" id="{B68F1690-A180-461E-8500-88B601357B83}"/>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8040367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AD10B-6C3E-4168-8C0A-85F69CE14271}"/>
              </a:ext>
            </a:extLst>
          </p:cNvPr>
          <p:cNvSpPr>
            <a:spLocks noGrp="1"/>
          </p:cNvSpPr>
          <p:nvPr>
            <p:ph type="title"/>
          </p:nvPr>
        </p:nvSpPr>
        <p:spPr/>
        <p:txBody>
          <a:bodyPr/>
          <a:lstStyle/>
          <a:p>
            <a:r>
              <a:rPr lang="en-US"/>
              <a:t>Facebook Own Posts Table | TGP The Generics Pharmacy - 16 of 26</a:t>
            </a:r>
          </a:p>
        </p:txBody>
      </p:sp>
      <p:graphicFrame>
        <p:nvGraphicFramePr>
          <p:cNvPr id="5" name="Table Placeholder 4">
            <a:extLst>
              <a:ext uri="{FF2B5EF4-FFF2-40B4-BE49-F238E27FC236}">
                <a16:creationId xmlns:a16="http://schemas.microsoft.com/office/drawing/2014/main" id="{6D8E3369-E612-400B-93F1-DB8F8CDD12BA}"/>
              </a:ext>
            </a:extLst>
          </p:cNvPr>
          <p:cNvGraphicFramePr>
            <a:graphicFrameLocks noGrp="1"/>
          </p:cNvGraphicFramePr>
          <p:nvPr>
            <p:ph type="tbl" sz="quarter" idx="13"/>
            <p:extLst>
              <p:ext uri="{D42A27DB-BD31-4B8C-83A1-F6EECF244321}">
                <p14:modId xmlns:p14="http://schemas.microsoft.com/office/powerpoint/2010/main" val="2679897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22133953"/>
                    </a:ext>
                  </a:extLst>
                </a:gridCol>
                <a:gridCol w="246888">
                  <a:extLst>
                    <a:ext uri="{9D8B030D-6E8A-4147-A177-3AD203B41FA5}">
                      <a16:colId xmlns:a16="http://schemas.microsoft.com/office/drawing/2014/main" val="258996641"/>
                    </a:ext>
                  </a:extLst>
                </a:gridCol>
                <a:gridCol w="246888">
                  <a:extLst>
                    <a:ext uri="{9D8B030D-6E8A-4147-A177-3AD203B41FA5}">
                      <a16:colId xmlns:a16="http://schemas.microsoft.com/office/drawing/2014/main" val="2840179843"/>
                    </a:ext>
                  </a:extLst>
                </a:gridCol>
                <a:gridCol w="246888">
                  <a:extLst>
                    <a:ext uri="{9D8B030D-6E8A-4147-A177-3AD203B41FA5}">
                      <a16:colId xmlns:a16="http://schemas.microsoft.com/office/drawing/2014/main" val="1377577544"/>
                    </a:ext>
                  </a:extLst>
                </a:gridCol>
                <a:gridCol w="246888">
                  <a:extLst>
                    <a:ext uri="{9D8B030D-6E8A-4147-A177-3AD203B41FA5}">
                      <a16:colId xmlns:a16="http://schemas.microsoft.com/office/drawing/2014/main" val="2148608170"/>
                    </a:ext>
                  </a:extLst>
                </a:gridCol>
                <a:gridCol w="246888">
                  <a:extLst>
                    <a:ext uri="{9D8B030D-6E8A-4147-A177-3AD203B41FA5}">
                      <a16:colId xmlns:a16="http://schemas.microsoft.com/office/drawing/2014/main" val="2908654165"/>
                    </a:ext>
                  </a:extLst>
                </a:gridCol>
                <a:gridCol w="246888">
                  <a:extLst>
                    <a:ext uri="{9D8B030D-6E8A-4147-A177-3AD203B41FA5}">
                      <a16:colId xmlns:a16="http://schemas.microsoft.com/office/drawing/2014/main" val="4008927278"/>
                    </a:ext>
                  </a:extLst>
                </a:gridCol>
                <a:gridCol w="246888">
                  <a:extLst>
                    <a:ext uri="{9D8B030D-6E8A-4147-A177-3AD203B41FA5}">
                      <a16:colId xmlns:a16="http://schemas.microsoft.com/office/drawing/2014/main" val="912530120"/>
                    </a:ext>
                  </a:extLst>
                </a:gridCol>
                <a:gridCol w="246888">
                  <a:extLst>
                    <a:ext uri="{9D8B030D-6E8A-4147-A177-3AD203B41FA5}">
                      <a16:colId xmlns:a16="http://schemas.microsoft.com/office/drawing/2014/main" val="3672501825"/>
                    </a:ext>
                  </a:extLst>
                </a:gridCol>
                <a:gridCol w="246888">
                  <a:extLst>
                    <a:ext uri="{9D8B030D-6E8A-4147-A177-3AD203B41FA5}">
                      <a16:colId xmlns:a16="http://schemas.microsoft.com/office/drawing/2014/main" val="1205242013"/>
                    </a:ext>
                  </a:extLst>
                </a:gridCol>
                <a:gridCol w="246888">
                  <a:extLst>
                    <a:ext uri="{9D8B030D-6E8A-4147-A177-3AD203B41FA5}">
                      <a16:colId xmlns:a16="http://schemas.microsoft.com/office/drawing/2014/main" val="2900871319"/>
                    </a:ext>
                  </a:extLst>
                </a:gridCol>
                <a:gridCol w="246888">
                  <a:extLst>
                    <a:ext uri="{9D8B030D-6E8A-4147-A177-3AD203B41FA5}">
                      <a16:colId xmlns:a16="http://schemas.microsoft.com/office/drawing/2014/main" val="311142433"/>
                    </a:ext>
                  </a:extLst>
                </a:gridCol>
                <a:gridCol w="246888">
                  <a:extLst>
                    <a:ext uri="{9D8B030D-6E8A-4147-A177-3AD203B41FA5}">
                      <a16:colId xmlns:a16="http://schemas.microsoft.com/office/drawing/2014/main" val="1249683626"/>
                    </a:ext>
                  </a:extLst>
                </a:gridCol>
                <a:gridCol w="246888">
                  <a:extLst>
                    <a:ext uri="{9D8B030D-6E8A-4147-A177-3AD203B41FA5}">
                      <a16:colId xmlns:a16="http://schemas.microsoft.com/office/drawing/2014/main" val="2596694028"/>
                    </a:ext>
                  </a:extLst>
                </a:gridCol>
                <a:gridCol w="246888">
                  <a:extLst>
                    <a:ext uri="{9D8B030D-6E8A-4147-A177-3AD203B41FA5}">
                      <a16:colId xmlns:a16="http://schemas.microsoft.com/office/drawing/2014/main" val="4252372751"/>
                    </a:ext>
                  </a:extLst>
                </a:gridCol>
                <a:gridCol w="246888">
                  <a:extLst>
                    <a:ext uri="{9D8B030D-6E8A-4147-A177-3AD203B41FA5}">
                      <a16:colId xmlns:a16="http://schemas.microsoft.com/office/drawing/2014/main" val="299469860"/>
                    </a:ext>
                  </a:extLst>
                </a:gridCol>
                <a:gridCol w="246888">
                  <a:extLst>
                    <a:ext uri="{9D8B030D-6E8A-4147-A177-3AD203B41FA5}">
                      <a16:colId xmlns:a16="http://schemas.microsoft.com/office/drawing/2014/main" val="2989511113"/>
                    </a:ext>
                  </a:extLst>
                </a:gridCol>
                <a:gridCol w="246888">
                  <a:extLst>
                    <a:ext uri="{9D8B030D-6E8A-4147-A177-3AD203B41FA5}">
                      <a16:colId xmlns:a16="http://schemas.microsoft.com/office/drawing/2014/main" val="446869769"/>
                    </a:ext>
                  </a:extLst>
                </a:gridCol>
                <a:gridCol w="246888">
                  <a:extLst>
                    <a:ext uri="{9D8B030D-6E8A-4147-A177-3AD203B41FA5}">
                      <a16:colId xmlns:a16="http://schemas.microsoft.com/office/drawing/2014/main" val="2454383214"/>
                    </a:ext>
                  </a:extLst>
                </a:gridCol>
                <a:gridCol w="246888">
                  <a:extLst>
                    <a:ext uri="{9D8B030D-6E8A-4147-A177-3AD203B41FA5}">
                      <a16:colId xmlns:a16="http://schemas.microsoft.com/office/drawing/2014/main" val="117328020"/>
                    </a:ext>
                  </a:extLst>
                </a:gridCol>
                <a:gridCol w="246888">
                  <a:extLst>
                    <a:ext uri="{9D8B030D-6E8A-4147-A177-3AD203B41FA5}">
                      <a16:colId xmlns:a16="http://schemas.microsoft.com/office/drawing/2014/main" val="2845853530"/>
                    </a:ext>
                  </a:extLst>
                </a:gridCol>
                <a:gridCol w="246888">
                  <a:extLst>
                    <a:ext uri="{9D8B030D-6E8A-4147-A177-3AD203B41FA5}">
                      <a16:colId xmlns:a16="http://schemas.microsoft.com/office/drawing/2014/main" val="741539120"/>
                    </a:ext>
                  </a:extLst>
                </a:gridCol>
                <a:gridCol w="246888">
                  <a:extLst>
                    <a:ext uri="{9D8B030D-6E8A-4147-A177-3AD203B41FA5}">
                      <a16:colId xmlns:a16="http://schemas.microsoft.com/office/drawing/2014/main" val="1345845033"/>
                    </a:ext>
                  </a:extLst>
                </a:gridCol>
                <a:gridCol w="246888">
                  <a:extLst>
                    <a:ext uri="{9D8B030D-6E8A-4147-A177-3AD203B41FA5}">
                      <a16:colId xmlns:a16="http://schemas.microsoft.com/office/drawing/2014/main" val="20930374"/>
                    </a:ext>
                  </a:extLst>
                </a:gridCol>
                <a:gridCol w="246888">
                  <a:extLst>
                    <a:ext uri="{9D8B030D-6E8A-4147-A177-3AD203B41FA5}">
                      <a16:colId xmlns:a16="http://schemas.microsoft.com/office/drawing/2014/main" val="278757016"/>
                    </a:ext>
                  </a:extLst>
                </a:gridCol>
                <a:gridCol w="246888">
                  <a:extLst>
                    <a:ext uri="{9D8B030D-6E8A-4147-A177-3AD203B41FA5}">
                      <a16:colId xmlns:a16="http://schemas.microsoft.com/office/drawing/2014/main" val="3452183620"/>
                    </a:ext>
                  </a:extLst>
                </a:gridCol>
                <a:gridCol w="246888">
                  <a:extLst>
                    <a:ext uri="{9D8B030D-6E8A-4147-A177-3AD203B41FA5}">
                      <a16:colId xmlns:a16="http://schemas.microsoft.com/office/drawing/2014/main" val="926048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22581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- 2018-08-15 12:43:27 </a:t>
                      </a:r>
                      <a:r>
                        <a:rPr kumimoji="0" lang="en-US" sz="1000" b="0" i="0" u="none" strike="noStrike" kern="1200" cap="none" spc="0" normalizeH="0" baseline="0" noProof="0">
                          <a:ln>
                            <a:noFill/>
                          </a:ln>
                          <a:solidFill>
                            <a:prstClr val="black"/>
                          </a:solidFill>
                          <a:effectLst/>
                          <a:uLnTx/>
                          <a:uFillTx/>
                          <a:latin typeface="+mn-lt"/>
                          <a:ea typeface="+mn-ea"/>
                          <a:cs typeface="+mn-cs"/>
                        </a:rPr>
                        <a:t> 
 Ok ka Lungs ba? 
Here's another tip para mapanatiling healthy ang iyong lungs. Live light, healthy and have happy lungs this National Lung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56211391"/>
                  </a:ext>
                </a:extLst>
              </a:tr>
            </a:tbl>
          </a:graphicData>
        </a:graphic>
      </p:graphicFrame>
      <p:sp>
        <p:nvSpPr>
          <p:cNvPr id="4" name="Text Placeholder 3">
            <a:extLst>
              <a:ext uri="{FF2B5EF4-FFF2-40B4-BE49-F238E27FC236}">
                <a16:creationId xmlns:a16="http://schemas.microsoft.com/office/drawing/2014/main" id="{2F499A97-91D5-4DF9-A27F-81D54F4A6AE6}"/>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5109277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54051-0EEF-4DAA-A335-5B4D0D38EC7A}"/>
              </a:ext>
            </a:extLst>
          </p:cNvPr>
          <p:cNvSpPr>
            <a:spLocks noGrp="1"/>
          </p:cNvSpPr>
          <p:nvPr>
            <p:ph type="title"/>
          </p:nvPr>
        </p:nvSpPr>
        <p:spPr/>
        <p:txBody>
          <a:bodyPr/>
          <a:lstStyle/>
          <a:p>
            <a:r>
              <a:rPr lang="en-US"/>
              <a:t>Facebook Own Posts Table | TGP The Generics Pharmacy - 17 of 26</a:t>
            </a:r>
          </a:p>
        </p:txBody>
      </p:sp>
      <p:graphicFrame>
        <p:nvGraphicFramePr>
          <p:cNvPr id="5" name="Table Placeholder 4">
            <a:extLst>
              <a:ext uri="{FF2B5EF4-FFF2-40B4-BE49-F238E27FC236}">
                <a16:creationId xmlns:a16="http://schemas.microsoft.com/office/drawing/2014/main" id="{62F99D9D-AEBA-4E63-B6B4-BE2D333834BE}"/>
              </a:ext>
            </a:extLst>
          </p:cNvPr>
          <p:cNvGraphicFramePr>
            <a:graphicFrameLocks noGrp="1"/>
          </p:cNvGraphicFramePr>
          <p:nvPr>
            <p:ph type="tbl" sz="quarter" idx="13"/>
            <p:extLst>
              <p:ext uri="{D42A27DB-BD31-4B8C-83A1-F6EECF244321}">
                <p14:modId xmlns:p14="http://schemas.microsoft.com/office/powerpoint/2010/main" val="1951957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45948174"/>
                    </a:ext>
                  </a:extLst>
                </a:gridCol>
                <a:gridCol w="246888">
                  <a:extLst>
                    <a:ext uri="{9D8B030D-6E8A-4147-A177-3AD203B41FA5}">
                      <a16:colId xmlns:a16="http://schemas.microsoft.com/office/drawing/2014/main" val="883415171"/>
                    </a:ext>
                  </a:extLst>
                </a:gridCol>
                <a:gridCol w="246888">
                  <a:extLst>
                    <a:ext uri="{9D8B030D-6E8A-4147-A177-3AD203B41FA5}">
                      <a16:colId xmlns:a16="http://schemas.microsoft.com/office/drawing/2014/main" val="2832936101"/>
                    </a:ext>
                  </a:extLst>
                </a:gridCol>
                <a:gridCol w="246888">
                  <a:extLst>
                    <a:ext uri="{9D8B030D-6E8A-4147-A177-3AD203B41FA5}">
                      <a16:colId xmlns:a16="http://schemas.microsoft.com/office/drawing/2014/main" val="1754579829"/>
                    </a:ext>
                  </a:extLst>
                </a:gridCol>
                <a:gridCol w="246888">
                  <a:extLst>
                    <a:ext uri="{9D8B030D-6E8A-4147-A177-3AD203B41FA5}">
                      <a16:colId xmlns:a16="http://schemas.microsoft.com/office/drawing/2014/main" val="1216623108"/>
                    </a:ext>
                  </a:extLst>
                </a:gridCol>
                <a:gridCol w="246888">
                  <a:extLst>
                    <a:ext uri="{9D8B030D-6E8A-4147-A177-3AD203B41FA5}">
                      <a16:colId xmlns:a16="http://schemas.microsoft.com/office/drawing/2014/main" val="2413523470"/>
                    </a:ext>
                  </a:extLst>
                </a:gridCol>
                <a:gridCol w="246888">
                  <a:extLst>
                    <a:ext uri="{9D8B030D-6E8A-4147-A177-3AD203B41FA5}">
                      <a16:colId xmlns:a16="http://schemas.microsoft.com/office/drawing/2014/main" val="491023223"/>
                    </a:ext>
                  </a:extLst>
                </a:gridCol>
                <a:gridCol w="246888">
                  <a:extLst>
                    <a:ext uri="{9D8B030D-6E8A-4147-A177-3AD203B41FA5}">
                      <a16:colId xmlns:a16="http://schemas.microsoft.com/office/drawing/2014/main" val="3643686276"/>
                    </a:ext>
                  </a:extLst>
                </a:gridCol>
                <a:gridCol w="246888">
                  <a:extLst>
                    <a:ext uri="{9D8B030D-6E8A-4147-A177-3AD203B41FA5}">
                      <a16:colId xmlns:a16="http://schemas.microsoft.com/office/drawing/2014/main" val="696249441"/>
                    </a:ext>
                  </a:extLst>
                </a:gridCol>
                <a:gridCol w="246888">
                  <a:extLst>
                    <a:ext uri="{9D8B030D-6E8A-4147-A177-3AD203B41FA5}">
                      <a16:colId xmlns:a16="http://schemas.microsoft.com/office/drawing/2014/main" val="1155447261"/>
                    </a:ext>
                  </a:extLst>
                </a:gridCol>
                <a:gridCol w="246888">
                  <a:extLst>
                    <a:ext uri="{9D8B030D-6E8A-4147-A177-3AD203B41FA5}">
                      <a16:colId xmlns:a16="http://schemas.microsoft.com/office/drawing/2014/main" val="567154579"/>
                    </a:ext>
                  </a:extLst>
                </a:gridCol>
                <a:gridCol w="246888">
                  <a:extLst>
                    <a:ext uri="{9D8B030D-6E8A-4147-A177-3AD203B41FA5}">
                      <a16:colId xmlns:a16="http://schemas.microsoft.com/office/drawing/2014/main" val="3480574283"/>
                    </a:ext>
                  </a:extLst>
                </a:gridCol>
                <a:gridCol w="246888">
                  <a:extLst>
                    <a:ext uri="{9D8B030D-6E8A-4147-A177-3AD203B41FA5}">
                      <a16:colId xmlns:a16="http://schemas.microsoft.com/office/drawing/2014/main" val="1456672052"/>
                    </a:ext>
                  </a:extLst>
                </a:gridCol>
                <a:gridCol w="246888">
                  <a:extLst>
                    <a:ext uri="{9D8B030D-6E8A-4147-A177-3AD203B41FA5}">
                      <a16:colId xmlns:a16="http://schemas.microsoft.com/office/drawing/2014/main" val="3470945430"/>
                    </a:ext>
                  </a:extLst>
                </a:gridCol>
                <a:gridCol w="246888">
                  <a:extLst>
                    <a:ext uri="{9D8B030D-6E8A-4147-A177-3AD203B41FA5}">
                      <a16:colId xmlns:a16="http://schemas.microsoft.com/office/drawing/2014/main" val="2059716334"/>
                    </a:ext>
                  </a:extLst>
                </a:gridCol>
                <a:gridCol w="246888">
                  <a:extLst>
                    <a:ext uri="{9D8B030D-6E8A-4147-A177-3AD203B41FA5}">
                      <a16:colId xmlns:a16="http://schemas.microsoft.com/office/drawing/2014/main" val="3386042823"/>
                    </a:ext>
                  </a:extLst>
                </a:gridCol>
                <a:gridCol w="246888">
                  <a:extLst>
                    <a:ext uri="{9D8B030D-6E8A-4147-A177-3AD203B41FA5}">
                      <a16:colId xmlns:a16="http://schemas.microsoft.com/office/drawing/2014/main" val="3245903784"/>
                    </a:ext>
                  </a:extLst>
                </a:gridCol>
                <a:gridCol w="246888">
                  <a:extLst>
                    <a:ext uri="{9D8B030D-6E8A-4147-A177-3AD203B41FA5}">
                      <a16:colId xmlns:a16="http://schemas.microsoft.com/office/drawing/2014/main" val="1938371735"/>
                    </a:ext>
                  </a:extLst>
                </a:gridCol>
                <a:gridCol w="246888">
                  <a:extLst>
                    <a:ext uri="{9D8B030D-6E8A-4147-A177-3AD203B41FA5}">
                      <a16:colId xmlns:a16="http://schemas.microsoft.com/office/drawing/2014/main" val="2263342040"/>
                    </a:ext>
                  </a:extLst>
                </a:gridCol>
                <a:gridCol w="246888">
                  <a:extLst>
                    <a:ext uri="{9D8B030D-6E8A-4147-A177-3AD203B41FA5}">
                      <a16:colId xmlns:a16="http://schemas.microsoft.com/office/drawing/2014/main" val="91281723"/>
                    </a:ext>
                  </a:extLst>
                </a:gridCol>
                <a:gridCol w="246888">
                  <a:extLst>
                    <a:ext uri="{9D8B030D-6E8A-4147-A177-3AD203B41FA5}">
                      <a16:colId xmlns:a16="http://schemas.microsoft.com/office/drawing/2014/main" val="3709306344"/>
                    </a:ext>
                  </a:extLst>
                </a:gridCol>
                <a:gridCol w="246888">
                  <a:extLst>
                    <a:ext uri="{9D8B030D-6E8A-4147-A177-3AD203B41FA5}">
                      <a16:colId xmlns:a16="http://schemas.microsoft.com/office/drawing/2014/main" val="846612546"/>
                    </a:ext>
                  </a:extLst>
                </a:gridCol>
                <a:gridCol w="246888">
                  <a:extLst>
                    <a:ext uri="{9D8B030D-6E8A-4147-A177-3AD203B41FA5}">
                      <a16:colId xmlns:a16="http://schemas.microsoft.com/office/drawing/2014/main" val="1703393678"/>
                    </a:ext>
                  </a:extLst>
                </a:gridCol>
                <a:gridCol w="246888">
                  <a:extLst>
                    <a:ext uri="{9D8B030D-6E8A-4147-A177-3AD203B41FA5}">
                      <a16:colId xmlns:a16="http://schemas.microsoft.com/office/drawing/2014/main" val="927712194"/>
                    </a:ext>
                  </a:extLst>
                </a:gridCol>
                <a:gridCol w="246888">
                  <a:extLst>
                    <a:ext uri="{9D8B030D-6E8A-4147-A177-3AD203B41FA5}">
                      <a16:colId xmlns:a16="http://schemas.microsoft.com/office/drawing/2014/main" val="2640792616"/>
                    </a:ext>
                  </a:extLst>
                </a:gridCol>
                <a:gridCol w="246888">
                  <a:extLst>
                    <a:ext uri="{9D8B030D-6E8A-4147-A177-3AD203B41FA5}">
                      <a16:colId xmlns:a16="http://schemas.microsoft.com/office/drawing/2014/main" val="1962373666"/>
                    </a:ext>
                  </a:extLst>
                </a:gridCol>
                <a:gridCol w="246888">
                  <a:extLst>
                    <a:ext uri="{9D8B030D-6E8A-4147-A177-3AD203B41FA5}">
                      <a16:colId xmlns:a16="http://schemas.microsoft.com/office/drawing/2014/main" val="4267445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57026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- 2018-08-14 14:49:37 </a:t>
                      </a:r>
                      <a:r>
                        <a:rPr kumimoji="0" lang="en-US" sz="1000" b="0" i="0" u="none" strike="noStrike" kern="1200" cap="none" spc="0" normalizeH="0" baseline="0" noProof="0">
                          <a:ln>
                            <a:noFill/>
                          </a:ln>
                          <a:solidFill>
                            <a:prstClr val="black"/>
                          </a:solidFill>
                          <a:effectLst/>
                          <a:uLnTx/>
                          <a:uFillTx/>
                          <a:latin typeface="+mn-lt"/>
                          <a:ea typeface="+mn-ea"/>
                          <a:cs typeface="+mn-cs"/>
                        </a:rPr>
                        <a:t> 
 My oh my, malunggay!
True or false?
Ilagay ang inyong sagot sa comment section below. i-Click ang image to reveal the answer!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90254632"/>
                  </a:ext>
                </a:extLst>
              </a:tr>
            </a:tbl>
          </a:graphicData>
        </a:graphic>
      </p:graphicFrame>
      <p:sp>
        <p:nvSpPr>
          <p:cNvPr id="4" name="Text Placeholder 3">
            <a:extLst>
              <a:ext uri="{FF2B5EF4-FFF2-40B4-BE49-F238E27FC236}">
                <a16:creationId xmlns:a16="http://schemas.microsoft.com/office/drawing/2014/main" id="{EA5908C4-F1BA-484C-867C-F150FB2FC2D7}"/>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8175542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A1334-E271-49F0-85A2-05DF65E4E6A2}"/>
              </a:ext>
            </a:extLst>
          </p:cNvPr>
          <p:cNvSpPr>
            <a:spLocks noGrp="1"/>
          </p:cNvSpPr>
          <p:nvPr>
            <p:ph type="title"/>
          </p:nvPr>
        </p:nvSpPr>
        <p:spPr/>
        <p:txBody>
          <a:bodyPr/>
          <a:lstStyle/>
          <a:p>
            <a:r>
              <a:rPr lang="en-US"/>
              <a:t>Facebook Own Posts Table | TGP The Generics Pharmacy - 18 of 26</a:t>
            </a:r>
          </a:p>
        </p:txBody>
      </p:sp>
      <p:graphicFrame>
        <p:nvGraphicFramePr>
          <p:cNvPr id="5" name="Table Placeholder 4">
            <a:extLst>
              <a:ext uri="{FF2B5EF4-FFF2-40B4-BE49-F238E27FC236}">
                <a16:creationId xmlns:a16="http://schemas.microsoft.com/office/drawing/2014/main" id="{C37FC915-2E82-4786-B424-9DF09549E8C1}"/>
              </a:ext>
            </a:extLst>
          </p:cNvPr>
          <p:cNvGraphicFramePr>
            <a:graphicFrameLocks noGrp="1"/>
          </p:cNvGraphicFramePr>
          <p:nvPr>
            <p:ph type="tbl" sz="quarter" idx="13"/>
            <p:extLst>
              <p:ext uri="{D42A27DB-BD31-4B8C-83A1-F6EECF244321}">
                <p14:modId xmlns:p14="http://schemas.microsoft.com/office/powerpoint/2010/main" val="2068869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80697141"/>
                    </a:ext>
                  </a:extLst>
                </a:gridCol>
                <a:gridCol w="246888">
                  <a:extLst>
                    <a:ext uri="{9D8B030D-6E8A-4147-A177-3AD203B41FA5}">
                      <a16:colId xmlns:a16="http://schemas.microsoft.com/office/drawing/2014/main" val="460006488"/>
                    </a:ext>
                  </a:extLst>
                </a:gridCol>
                <a:gridCol w="246888">
                  <a:extLst>
                    <a:ext uri="{9D8B030D-6E8A-4147-A177-3AD203B41FA5}">
                      <a16:colId xmlns:a16="http://schemas.microsoft.com/office/drawing/2014/main" val="111672473"/>
                    </a:ext>
                  </a:extLst>
                </a:gridCol>
                <a:gridCol w="246888">
                  <a:extLst>
                    <a:ext uri="{9D8B030D-6E8A-4147-A177-3AD203B41FA5}">
                      <a16:colId xmlns:a16="http://schemas.microsoft.com/office/drawing/2014/main" val="2803337541"/>
                    </a:ext>
                  </a:extLst>
                </a:gridCol>
                <a:gridCol w="246888">
                  <a:extLst>
                    <a:ext uri="{9D8B030D-6E8A-4147-A177-3AD203B41FA5}">
                      <a16:colId xmlns:a16="http://schemas.microsoft.com/office/drawing/2014/main" val="544103875"/>
                    </a:ext>
                  </a:extLst>
                </a:gridCol>
                <a:gridCol w="246888">
                  <a:extLst>
                    <a:ext uri="{9D8B030D-6E8A-4147-A177-3AD203B41FA5}">
                      <a16:colId xmlns:a16="http://schemas.microsoft.com/office/drawing/2014/main" val="4111758954"/>
                    </a:ext>
                  </a:extLst>
                </a:gridCol>
                <a:gridCol w="246888">
                  <a:extLst>
                    <a:ext uri="{9D8B030D-6E8A-4147-A177-3AD203B41FA5}">
                      <a16:colId xmlns:a16="http://schemas.microsoft.com/office/drawing/2014/main" val="1212182546"/>
                    </a:ext>
                  </a:extLst>
                </a:gridCol>
                <a:gridCol w="246888">
                  <a:extLst>
                    <a:ext uri="{9D8B030D-6E8A-4147-A177-3AD203B41FA5}">
                      <a16:colId xmlns:a16="http://schemas.microsoft.com/office/drawing/2014/main" val="966911132"/>
                    </a:ext>
                  </a:extLst>
                </a:gridCol>
                <a:gridCol w="246888">
                  <a:extLst>
                    <a:ext uri="{9D8B030D-6E8A-4147-A177-3AD203B41FA5}">
                      <a16:colId xmlns:a16="http://schemas.microsoft.com/office/drawing/2014/main" val="561413823"/>
                    </a:ext>
                  </a:extLst>
                </a:gridCol>
                <a:gridCol w="246888">
                  <a:extLst>
                    <a:ext uri="{9D8B030D-6E8A-4147-A177-3AD203B41FA5}">
                      <a16:colId xmlns:a16="http://schemas.microsoft.com/office/drawing/2014/main" val="1676106457"/>
                    </a:ext>
                  </a:extLst>
                </a:gridCol>
                <a:gridCol w="246888">
                  <a:extLst>
                    <a:ext uri="{9D8B030D-6E8A-4147-A177-3AD203B41FA5}">
                      <a16:colId xmlns:a16="http://schemas.microsoft.com/office/drawing/2014/main" val="2568674551"/>
                    </a:ext>
                  </a:extLst>
                </a:gridCol>
                <a:gridCol w="246888">
                  <a:extLst>
                    <a:ext uri="{9D8B030D-6E8A-4147-A177-3AD203B41FA5}">
                      <a16:colId xmlns:a16="http://schemas.microsoft.com/office/drawing/2014/main" val="3743381479"/>
                    </a:ext>
                  </a:extLst>
                </a:gridCol>
                <a:gridCol w="246888">
                  <a:extLst>
                    <a:ext uri="{9D8B030D-6E8A-4147-A177-3AD203B41FA5}">
                      <a16:colId xmlns:a16="http://schemas.microsoft.com/office/drawing/2014/main" val="4222464013"/>
                    </a:ext>
                  </a:extLst>
                </a:gridCol>
                <a:gridCol w="246888">
                  <a:extLst>
                    <a:ext uri="{9D8B030D-6E8A-4147-A177-3AD203B41FA5}">
                      <a16:colId xmlns:a16="http://schemas.microsoft.com/office/drawing/2014/main" val="915772412"/>
                    </a:ext>
                  </a:extLst>
                </a:gridCol>
                <a:gridCol w="246888">
                  <a:extLst>
                    <a:ext uri="{9D8B030D-6E8A-4147-A177-3AD203B41FA5}">
                      <a16:colId xmlns:a16="http://schemas.microsoft.com/office/drawing/2014/main" val="1943207496"/>
                    </a:ext>
                  </a:extLst>
                </a:gridCol>
                <a:gridCol w="246888">
                  <a:extLst>
                    <a:ext uri="{9D8B030D-6E8A-4147-A177-3AD203B41FA5}">
                      <a16:colId xmlns:a16="http://schemas.microsoft.com/office/drawing/2014/main" val="2045117263"/>
                    </a:ext>
                  </a:extLst>
                </a:gridCol>
                <a:gridCol w="246888">
                  <a:extLst>
                    <a:ext uri="{9D8B030D-6E8A-4147-A177-3AD203B41FA5}">
                      <a16:colId xmlns:a16="http://schemas.microsoft.com/office/drawing/2014/main" val="1512990884"/>
                    </a:ext>
                  </a:extLst>
                </a:gridCol>
                <a:gridCol w="246888">
                  <a:extLst>
                    <a:ext uri="{9D8B030D-6E8A-4147-A177-3AD203B41FA5}">
                      <a16:colId xmlns:a16="http://schemas.microsoft.com/office/drawing/2014/main" val="4132189827"/>
                    </a:ext>
                  </a:extLst>
                </a:gridCol>
                <a:gridCol w="246888">
                  <a:extLst>
                    <a:ext uri="{9D8B030D-6E8A-4147-A177-3AD203B41FA5}">
                      <a16:colId xmlns:a16="http://schemas.microsoft.com/office/drawing/2014/main" val="2699411784"/>
                    </a:ext>
                  </a:extLst>
                </a:gridCol>
                <a:gridCol w="246888">
                  <a:extLst>
                    <a:ext uri="{9D8B030D-6E8A-4147-A177-3AD203B41FA5}">
                      <a16:colId xmlns:a16="http://schemas.microsoft.com/office/drawing/2014/main" val="4175302789"/>
                    </a:ext>
                  </a:extLst>
                </a:gridCol>
                <a:gridCol w="246888">
                  <a:extLst>
                    <a:ext uri="{9D8B030D-6E8A-4147-A177-3AD203B41FA5}">
                      <a16:colId xmlns:a16="http://schemas.microsoft.com/office/drawing/2014/main" val="4216323550"/>
                    </a:ext>
                  </a:extLst>
                </a:gridCol>
                <a:gridCol w="246888">
                  <a:extLst>
                    <a:ext uri="{9D8B030D-6E8A-4147-A177-3AD203B41FA5}">
                      <a16:colId xmlns:a16="http://schemas.microsoft.com/office/drawing/2014/main" val="1830056989"/>
                    </a:ext>
                  </a:extLst>
                </a:gridCol>
                <a:gridCol w="246888">
                  <a:extLst>
                    <a:ext uri="{9D8B030D-6E8A-4147-A177-3AD203B41FA5}">
                      <a16:colId xmlns:a16="http://schemas.microsoft.com/office/drawing/2014/main" val="3458645082"/>
                    </a:ext>
                  </a:extLst>
                </a:gridCol>
                <a:gridCol w="246888">
                  <a:extLst>
                    <a:ext uri="{9D8B030D-6E8A-4147-A177-3AD203B41FA5}">
                      <a16:colId xmlns:a16="http://schemas.microsoft.com/office/drawing/2014/main" val="3842722242"/>
                    </a:ext>
                  </a:extLst>
                </a:gridCol>
                <a:gridCol w="246888">
                  <a:extLst>
                    <a:ext uri="{9D8B030D-6E8A-4147-A177-3AD203B41FA5}">
                      <a16:colId xmlns:a16="http://schemas.microsoft.com/office/drawing/2014/main" val="1081825898"/>
                    </a:ext>
                  </a:extLst>
                </a:gridCol>
                <a:gridCol w="246888">
                  <a:extLst>
                    <a:ext uri="{9D8B030D-6E8A-4147-A177-3AD203B41FA5}">
                      <a16:colId xmlns:a16="http://schemas.microsoft.com/office/drawing/2014/main" val="1252596634"/>
                    </a:ext>
                  </a:extLst>
                </a:gridCol>
                <a:gridCol w="246888">
                  <a:extLst>
                    <a:ext uri="{9D8B030D-6E8A-4147-A177-3AD203B41FA5}">
                      <a16:colId xmlns:a16="http://schemas.microsoft.com/office/drawing/2014/main" val="2096276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84497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- 2018-08-13 19:08:01 </a:t>
                      </a:r>
                      <a:r>
                        <a:rPr kumimoji="0" lang="en-US" sz="1000" b="0" i="0" u="none" strike="noStrike" kern="1200" cap="none" spc="0" normalizeH="0" baseline="0" noProof="0">
                          <a:ln>
                            <a:noFill/>
                          </a:ln>
                          <a:solidFill>
                            <a:prstClr val="black"/>
                          </a:solidFill>
                          <a:effectLst/>
                          <a:uLnTx/>
                          <a:uFillTx/>
                          <a:latin typeface="+mn-lt"/>
                          <a:ea typeface="+mn-ea"/>
                          <a:cs typeface="+mn-cs"/>
                        </a:rPr>
                        <a:t> 
 Ang Leptospirosis ay isa sa mga karaniwang sakit na maaaring makuha ngayong tag-ulan.
Kung kayo man ay nakakaranas ng mga sintomas na ito, magtanong sa inyong doktor, o magtungo sa pinakamalapit na Health Center upang mabigyan ng tamang diagnosis at tamang prescription.
Available po ang presciption required medicine sa TGP! Pumunta lamang sa ka-TAPAT na TGP branch.
Isang paalala hatid ng TGPagpagaling ng Pilipinas!
source: https://tinyurl.com/yb8dbz86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88277600"/>
                  </a:ext>
                </a:extLst>
              </a:tr>
            </a:tbl>
          </a:graphicData>
        </a:graphic>
      </p:graphicFrame>
      <p:sp>
        <p:nvSpPr>
          <p:cNvPr id="4" name="Text Placeholder 3">
            <a:extLst>
              <a:ext uri="{FF2B5EF4-FFF2-40B4-BE49-F238E27FC236}">
                <a16:creationId xmlns:a16="http://schemas.microsoft.com/office/drawing/2014/main" id="{C3448F41-601F-49E7-8F60-D0C66D382A2A}"/>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4767126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E7680-EB0C-4481-B021-F0DA9DD4E578}"/>
              </a:ext>
            </a:extLst>
          </p:cNvPr>
          <p:cNvSpPr>
            <a:spLocks noGrp="1"/>
          </p:cNvSpPr>
          <p:nvPr>
            <p:ph type="title"/>
          </p:nvPr>
        </p:nvSpPr>
        <p:spPr/>
        <p:txBody>
          <a:bodyPr/>
          <a:lstStyle/>
          <a:p>
            <a:r>
              <a:rPr lang="en-US"/>
              <a:t>Facebook Own Posts Table | TGP The Generics Pharmacy - 19 of 26</a:t>
            </a:r>
          </a:p>
        </p:txBody>
      </p:sp>
      <p:graphicFrame>
        <p:nvGraphicFramePr>
          <p:cNvPr id="5" name="Table Placeholder 4">
            <a:extLst>
              <a:ext uri="{FF2B5EF4-FFF2-40B4-BE49-F238E27FC236}">
                <a16:creationId xmlns:a16="http://schemas.microsoft.com/office/drawing/2014/main" id="{D39AFFCD-4C32-45D7-891A-BC1C174C52AD}"/>
              </a:ext>
            </a:extLst>
          </p:cNvPr>
          <p:cNvGraphicFramePr>
            <a:graphicFrameLocks noGrp="1"/>
          </p:cNvGraphicFramePr>
          <p:nvPr>
            <p:ph type="tbl" sz="quarter" idx="13"/>
            <p:extLst>
              <p:ext uri="{D42A27DB-BD31-4B8C-83A1-F6EECF244321}">
                <p14:modId xmlns:p14="http://schemas.microsoft.com/office/powerpoint/2010/main" val="3754596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47067372"/>
                    </a:ext>
                  </a:extLst>
                </a:gridCol>
                <a:gridCol w="246888">
                  <a:extLst>
                    <a:ext uri="{9D8B030D-6E8A-4147-A177-3AD203B41FA5}">
                      <a16:colId xmlns:a16="http://schemas.microsoft.com/office/drawing/2014/main" val="4163848783"/>
                    </a:ext>
                  </a:extLst>
                </a:gridCol>
                <a:gridCol w="246888">
                  <a:extLst>
                    <a:ext uri="{9D8B030D-6E8A-4147-A177-3AD203B41FA5}">
                      <a16:colId xmlns:a16="http://schemas.microsoft.com/office/drawing/2014/main" val="2123831440"/>
                    </a:ext>
                  </a:extLst>
                </a:gridCol>
                <a:gridCol w="246888">
                  <a:extLst>
                    <a:ext uri="{9D8B030D-6E8A-4147-A177-3AD203B41FA5}">
                      <a16:colId xmlns:a16="http://schemas.microsoft.com/office/drawing/2014/main" val="195721789"/>
                    </a:ext>
                  </a:extLst>
                </a:gridCol>
                <a:gridCol w="246888">
                  <a:extLst>
                    <a:ext uri="{9D8B030D-6E8A-4147-A177-3AD203B41FA5}">
                      <a16:colId xmlns:a16="http://schemas.microsoft.com/office/drawing/2014/main" val="958757311"/>
                    </a:ext>
                  </a:extLst>
                </a:gridCol>
                <a:gridCol w="246888">
                  <a:extLst>
                    <a:ext uri="{9D8B030D-6E8A-4147-A177-3AD203B41FA5}">
                      <a16:colId xmlns:a16="http://schemas.microsoft.com/office/drawing/2014/main" val="4217507716"/>
                    </a:ext>
                  </a:extLst>
                </a:gridCol>
                <a:gridCol w="246888">
                  <a:extLst>
                    <a:ext uri="{9D8B030D-6E8A-4147-A177-3AD203B41FA5}">
                      <a16:colId xmlns:a16="http://schemas.microsoft.com/office/drawing/2014/main" val="3186669856"/>
                    </a:ext>
                  </a:extLst>
                </a:gridCol>
                <a:gridCol w="246888">
                  <a:extLst>
                    <a:ext uri="{9D8B030D-6E8A-4147-A177-3AD203B41FA5}">
                      <a16:colId xmlns:a16="http://schemas.microsoft.com/office/drawing/2014/main" val="2074947796"/>
                    </a:ext>
                  </a:extLst>
                </a:gridCol>
                <a:gridCol w="246888">
                  <a:extLst>
                    <a:ext uri="{9D8B030D-6E8A-4147-A177-3AD203B41FA5}">
                      <a16:colId xmlns:a16="http://schemas.microsoft.com/office/drawing/2014/main" val="1647485340"/>
                    </a:ext>
                  </a:extLst>
                </a:gridCol>
                <a:gridCol w="246888">
                  <a:extLst>
                    <a:ext uri="{9D8B030D-6E8A-4147-A177-3AD203B41FA5}">
                      <a16:colId xmlns:a16="http://schemas.microsoft.com/office/drawing/2014/main" val="1881267822"/>
                    </a:ext>
                  </a:extLst>
                </a:gridCol>
                <a:gridCol w="246888">
                  <a:extLst>
                    <a:ext uri="{9D8B030D-6E8A-4147-A177-3AD203B41FA5}">
                      <a16:colId xmlns:a16="http://schemas.microsoft.com/office/drawing/2014/main" val="92243886"/>
                    </a:ext>
                  </a:extLst>
                </a:gridCol>
                <a:gridCol w="246888">
                  <a:extLst>
                    <a:ext uri="{9D8B030D-6E8A-4147-A177-3AD203B41FA5}">
                      <a16:colId xmlns:a16="http://schemas.microsoft.com/office/drawing/2014/main" val="2906950546"/>
                    </a:ext>
                  </a:extLst>
                </a:gridCol>
                <a:gridCol w="246888">
                  <a:extLst>
                    <a:ext uri="{9D8B030D-6E8A-4147-A177-3AD203B41FA5}">
                      <a16:colId xmlns:a16="http://schemas.microsoft.com/office/drawing/2014/main" val="2859325056"/>
                    </a:ext>
                  </a:extLst>
                </a:gridCol>
                <a:gridCol w="246888">
                  <a:extLst>
                    <a:ext uri="{9D8B030D-6E8A-4147-A177-3AD203B41FA5}">
                      <a16:colId xmlns:a16="http://schemas.microsoft.com/office/drawing/2014/main" val="2236565042"/>
                    </a:ext>
                  </a:extLst>
                </a:gridCol>
                <a:gridCol w="246888">
                  <a:extLst>
                    <a:ext uri="{9D8B030D-6E8A-4147-A177-3AD203B41FA5}">
                      <a16:colId xmlns:a16="http://schemas.microsoft.com/office/drawing/2014/main" val="244638435"/>
                    </a:ext>
                  </a:extLst>
                </a:gridCol>
                <a:gridCol w="246888">
                  <a:extLst>
                    <a:ext uri="{9D8B030D-6E8A-4147-A177-3AD203B41FA5}">
                      <a16:colId xmlns:a16="http://schemas.microsoft.com/office/drawing/2014/main" val="3502831639"/>
                    </a:ext>
                  </a:extLst>
                </a:gridCol>
                <a:gridCol w="246888">
                  <a:extLst>
                    <a:ext uri="{9D8B030D-6E8A-4147-A177-3AD203B41FA5}">
                      <a16:colId xmlns:a16="http://schemas.microsoft.com/office/drawing/2014/main" val="3011979762"/>
                    </a:ext>
                  </a:extLst>
                </a:gridCol>
                <a:gridCol w="246888">
                  <a:extLst>
                    <a:ext uri="{9D8B030D-6E8A-4147-A177-3AD203B41FA5}">
                      <a16:colId xmlns:a16="http://schemas.microsoft.com/office/drawing/2014/main" val="2051627312"/>
                    </a:ext>
                  </a:extLst>
                </a:gridCol>
                <a:gridCol w="246888">
                  <a:extLst>
                    <a:ext uri="{9D8B030D-6E8A-4147-A177-3AD203B41FA5}">
                      <a16:colId xmlns:a16="http://schemas.microsoft.com/office/drawing/2014/main" val="3568769411"/>
                    </a:ext>
                  </a:extLst>
                </a:gridCol>
                <a:gridCol w="246888">
                  <a:extLst>
                    <a:ext uri="{9D8B030D-6E8A-4147-A177-3AD203B41FA5}">
                      <a16:colId xmlns:a16="http://schemas.microsoft.com/office/drawing/2014/main" val="4049276249"/>
                    </a:ext>
                  </a:extLst>
                </a:gridCol>
                <a:gridCol w="246888">
                  <a:extLst>
                    <a:ext uri="{9D8B030D-6E8A-4147-A177-3AD203B41FA5}">
                      <a16:colId xmlns:a16="http://schemas.microsoft.com/office/drawing/2014/main" val="958476403"/>
                    </a:ext>
                  </a:extLst>
                </a:gridCol>
                <a:gridCol w="246888">
                  <a:extLst>
                    <a:ext uri="{9D8B030D-6E8A-4147-A177-3AD203B41FA5}">
                      <a16:colId xmlns:a16="http://schemas.microsoft.com/office/drawing/2014/main" val="1747006944"/>
                    </a:ext>
                  </a:extLst>
                </a:gridCol>
                <a:gridCol w="246888">
                  <a:extLst>
                    <a:ext uri="{9D8B030D-6E8A-4147-A177-3AD203B41FA5}">
                      <a16:colId xmlns:a16="http://schemas.microsoft.com/office/drawing/2014/main" val="3446867792"/>
                    </a:ext>
                  </a:extLst>
                </a:gridCol>
                <a:gridCol w="246888">
                  <a:extLst>
                    <a:ext uri="{9D8B030D-6E8A-4147-A177-3AD203B41FA5}">
                      <a16:colId xmlns:a16="http://schemas.microsoft.com/office/drawing/2014/main" val="2669694570"/>
                    </a:ext>
                  </a:extLst>
                </a:gridCol>
                <a:gridCol w="246888">
                  <a:extLst>
                    <a:ext uri="{9D8B030D-6E8A-4147-A177-3AD203B41FA5}">
                      <a16:colId xmlns:a16="http://schemas.microsoft.com/office/drawing/2014/main" val="2230261551"/>
                    </a:ext>
                  </a:extLst>
                </a:gridCol>
                <a:gridCol w="246888">
                  <a:extLst>
                    <a:ext uri="{9D8B030D-6E8A-4147-A177-3AD203B41FA5}">
                      <a16:colId xmlns:a16="http://schemas.microsoft.com/office/drawing/2014/main" val="3424233737"/>
                    </a:ext>
                  </a:extLst>
                </a:gridCol>
                <a:gridCol w="246888">
                  <a:extLst>
                    <a:ext uri="{9D8B030D-6E8A-4147-A177-3AD203B41FA5}">
                      <a16:colId xmlns:a16="http://schemas.microsoft.com/office/drawing/2014/main" val="1228487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49757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- 2018-08-11 14:30:00 </a:t>
                      </a:r>
                      <a:r>
                        <a:rPr kumimoji="0" lang="en-US" sz="1000" b="0" i="0" u="none" strike="noStrike" kern="1200" cap="none" spc="0" normalizeH="0" baseline="0" noProof="0">
                          <a:ln>
                            <a:noFill/>
                          </a:ln>
                          <a:solidFill>
                            <a:prstClr val="black"/>
                          </a:solidFill>
                          <a:effectLst/>
                          <a:uLnTx/>
                          <a:uFillTx/>
                          <a:latin typeface="+mn-lt"/>
                          <a:ea typeface="+mn-ea"/>
                          <a:cs typeface="+mn-cs"/>
                        </a:rPr>
                        <a:t> 
 Para sa baradong ilong dahil sa sipon ngayong tag-ulan, i-Phenycol na yan!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88032127"/>
                  </a:ext>
                </a:extLst>
              </a:tr>
            </a:tbl>
          </a:graphicData>
        </a:graphic>
      </p:graphicFrame>
      <p:sp>
        <p:nvSpPr>
          <p:cNvPr id="4" name="Text Placeholder 3">
            <a:extLst>
              <a:ext uri="{FF2B5EF4-FFF2-40B4-BE49-F238E27FC236}">
                <a16:creationId xmlns:a16="http://schemas.microsoft.com/office/drawing/2014/main" id="{3FBFA7CB-9384-4529-916C-01AFFE3E4276}"/>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4162426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EBF8F-BF95-48CE-8689-2845EA7C6FFF}"/>
              </a:ext>
            </a:extLst>
          </p:cNvPr>
          <p:cNvSpPr>
            <a:spLocks noGrp="1"/>
          </p:cNvSpPr>
          <p:nvPr>
            <p:ph type="title"/>
          </p:nvPr>
        </p:nvSpPr>
        <p:spPr/>
        <p:txBody>
          <a:bodyPr/>
          <a:lstStyle/>
          <a:p>
            <a:r>
              <a:rPr lang="en-US"/>
              <a:t>Facebook Own Posts Table | TGP The Generics Pharmacy - 20 of 26</a:t>
            </a:r>
          </a:p>
        </p:txBody>
      </p:sp>
      <p:graphicFrame>
        <p:nvGraphicFramePr>
          <p:cNvPr id="5" name="Table Placeholder 4">
            <a:extLst>
              <a:ext uri="{FF2B5EF4-FFF2-40B4-BE49-F238E27FC236}">
                <a16:creationId xmlns:a16="http://schemas.microsoft.com/office/drawing/2014/main" id="{E48D26AB-DBEB-44B2-AF0A-55D969E71FA4}"/>
              </a:ext>
            </a:extLst>
          </p:cNvPr>
          <p:cNvGraphicFramePr>
            <a:graphicFrameLocks noGrp="1"/>
          </p:cNvGraphicFramePr>
          <p:nvPr>
            <p:ph type="tbl" sz="quarter" idx="13"/>
            <p:extLst>
              <p:ext uri="{D42A27DB-BD31-4B8C-83A1-F6EECF244321}">
                <p14:modId xmlns:p14="http://schemas.microsoft.com/office/powerpoint/2010/main" val="1393027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99633327"/>
                    </a:ext>
                  </a:extLst>
                </a:gridCol>
                <a:gridCol w="246888">
                  <a:extLst>
                    <a:ext uri="{9D8B030D-6E8A-4147-A177-3AD203B41FA5}">
                      <a16:colId xmlns:a16="http://schemas.microsoft.com/office/drawing/2014/main" val="4015281686"/>
                    </a:ext>
                  </a:extLst>
                </a:gridCol>
                <a:gridCol w="246888">
                  <a:extLst>
                    <a:ext uri="{9D8B030D-6E8A-4147-A177-3AD203B41FA5}">
                      <a16:colId xmlns:a16="http://schemas.microsoft.com/office/drawing/2014/main" val="222990564"/>
                    </a:ext>
                  </a:extLst>
                </a:gridCol>
                <a:gridCol w="246888">
                  <a:extLst>
                    <a:ext uri="{9D8B030D-6E8A-4147-A177-3AD203B41FA5}">
                      <a16:colId xmlns:a16="http://schemas.microsoft.com/office/drawing/2014/main" val="1311974934"/>
                    </a:ext>
                  </a:extLst>
                </a:gridCol>
                <a:gridCol w="246888">
                  <a:extLst>
                    <a:ext uri="{9D8B030D-6E8A-4147-A177-3AD203B41FA5}">
                      <a16:colId xmlns:a16="http://schemas.microsoft.com/office/drawing/2014/main" val="2671289669"/>
                    </a:ext>
                  </a:extLst>
                </a:gridCol>
                <a:gridCol w="246888">
                  <a:extLst>
                    <a:ext uri="{9D8B030D-6E8A-4147-A177-3AD203B41FA5}">
                      <a16:colId xmlns:a16="http://schemas.microsoft.com/office/drawing/2014/main" val="22693203"/>
                    </a:ext>
                  </a:extLst>
                </a:gridCol>
                <a:gridCol w="246888">
                  <a:extLst>
                    <a:ext uri="{9D8B030D-6E8A-4147-A177-3AD203B41FA5}">
                      <a16:colId xmlns:a16="http://schemas.microsoft.com/office/drawing/2014/main" val="839383493"/>
                    </a:ext>
                  </a:extLst>
                </a:gridCol>
                <a:gridCol w="246888">
                  <a:extLst>
                    <a:ext uri="{9D8B030D-6E8A-4147-A177-3AD203B41FA5}">
                      <a16:colId xmlns:a16="http://schemas.microsoft.com/office/drawing/2014/main" val="1436796211"/>
                    </a:ext>
                  </a:extLst>
                </a:gridCol>
                <a:gridCol w="246888">
                  <a:extLst>
                    <a:ext uri="{9D8B030D-6E8A-4147-A177-3AD203B41FA5}">
                      <a16:colId xmlns:a16="http://schemas.microsoft.com/office/drawing/2014/main" val="538259856"/>
                    </a:ext>
                  </a:extLst>
                </a:gridCol>
                <a:gridCol w="246888">
                  <a:extLst>
                    <a:ext uri="{9D8B030D-6E8A-4147-A177-3AD203B41FA5}">
                      <a16:colId xmlns:a16="http://schemas.microsoft.com/office/drawing/2014/main" val="1960270695"/>
                    </a:ext>
                  </a:extLst>
                </a:gridCol>
                <a:gridCol w="246888">
                  <a:extLst>
                    <a:ext uri="{9D8B030D-6E8A-4147-A177-3AD203B41FA5}">
                      <a16:colId xmlns:a16="http://schemas.microsoft.com/office/drawing/2014/main" val="2962122976"/>
                    </a:ext>
                  </a:extLst>
                </a:gridCol>
                <a:gridCol w="246888">
                  <a:extLst>
                    <a:ext uri="{9D8B030D-6E8A-4147-A177-3AD203B41FA5}">
                      <a16:colId xmlns:a16="http://schemas.microsoft.com/office/drawing/2014/main" val="499097394"/>
                    </a:ext>
                  </a:extLst>
                </a:gridCol>
                <a:gridCol w="246888">
                  <a:extLst>
                    <a:ext uri="{9D8B030D-6E8A-4147-A177-3AD203B41FA5}">
                      <a16:colId xmlns:a16="http://schemas.microsoft.com/office/drawing/2014/main" val="1664557524"/>
                    </a:ext>
                  </a:extLst>
                </a:gridCol>
                <a:gridCol w="246888">
                  <a:extLst>
                    <a:ext uri="{9D8B030D-6E8A-4147-A177-3AD203B41FA5}">
                      <a16:colId xmlns:a16="http://schemas.microsoft.com/office/drawing/2014/main" val="2832659332"/>
                    </a:ext>
                  </a:extLst>
                </a:gridCol>
                <a:gridCol w="246888">
                  <a:extLst>
                    <a:ext uri="{9D8B030D-6E8A-4147-A177-3AD203B41FA5}">
                      <a16:colId xmlns:a16="http://schemas.microsoft.com/office/drawing/2014/main" val="1481756171"/>
                    </a:ext>
                  </a:extLst>
                </a:gridCol>
                <a:gridCol w="246888">
                  <a:extLst>
                    <a:ext uri="{9D8B030D-6E8A-4147-A177-3AD203B41FA5}">
                      <a16:colId xmlns:a16="http://schemas.microsoft.com/office/drawing/2014/main" val="3843111420"/>
                    </a:ext>
                  </a:extLst>
                </a:gridCol>
                <a:gridCol w="246888">
                  <a:extLst>
                    <a:ext uri="{9D8B030D-6E8A-4147-A177-3AD203B41FA5}">
                      <a16:colId xmlns:a16="http://schemas.microsoft.com/office/drawing/2014/main" val="4132555317"/>
                    </a:ext>
                  </a:extLst>
                </a:gridCol>
                <a:gridCol w="246888">
                  <a:extLst>
                    <a:ext uri="{9D8B030D-6E8A-4147-A177-3AD203B41FA5}">
                      <a16:colId xmlns:a16="http://schemas.microsoft.com/office/drawing/2014/main" val="994875390"/>
                    </a:ext>
                  </a:extLst>
                </a:gridCol>
                <a:gridCol w="246888">
                  <a:extLst>
                    <a:ext uri="{9D8B030D-6E8A-4147-A177-3AD203B41FA5}">
                      <a16:colId xmlns:a16="http://schemas.microsoft.com/office/drawing/2014/main" val="1478959339"/>
                    </a:ext>
                  </a:extLst>
                </a:gridCol>
                <a:gridCol w="246888">
                  <a:extLst>
                    <a:ext uri="{9D8B030D-6E8A-4147-A177-3AD203B41FA5}">
                      <a16:colId xmlns:a16="http://schemas.microsoft.com/office/drawing/2014/main" val="541367861"/>
                    </a:ext>
                  </a:extLst>
                </a:gridCol>
                <a:gridCol w="246888">
                  <a:extLst>
                    <a:ext uri="{9D8B030D-6E8A-4147-A177-3AD203B41FA5}">
                      <a16:colId xmlns:a16="http://schemas.microsoft.com/office/drawing/2014/main" val="1218285322"/>
                    </a:ext>
                  </a:extLst>
                </a:gridCol>
                <a:gridCol w="246888">
                  <a:extLst>
                    <a:ext uri="{9D8B030D-6E8A-4147-A177-3AD203B41FA5}">
                      <a16:colId xmlns:a16="http://schemas.microsoft.com/office/drawing/2014/main" val="2434256068"/>
                    </a:ext>
                  </a:extLst>
                </a:gridCol>
                <a:gridCol w="246888">
                  <a:extLst>
                    <a:ext uri="{9D8B030D-6E8A-4147-A177-3AD203B41FA5}">
                      <a16:colId xmlns:a16="http://schemas.microsoft.com/office/drawing/2014/main" val="3509644632"/>
                    </a:ext>
                  </a:extLst>
                </a:gridCol>
                <a:gridCol w="246888">
                  <a:extLst>
                    <a:ext uri="{9D8B030D-6E8A-4147-A177-3AD203B41FA5}">
                      <a16:colId xmlns:a16="http://schemas.microsoft.com/office/drawing/2014/main" val="804039061"/>
                    </a:ext>
                  </a:extLst>
                </a:gridCol>
                <a:gridCol w="246888">
                  <a:extLst>
                    <a:ext uri="{9D8B030D-6E8A-4147-A177-3AD203B41FA5}">
                      <a16:colId xmlns:a16="http://schemas.microsoft.com/office/drawing/2014/main" val="3807305845"/>
                    </a:ext>
                  </a:extLst>
                </a:gridCol>
                <a:gridCol w="246888">
                  <a:extLst>
                    <a:ext uri="{9D8B030D-6E8A-4147-A177-3AD203B41FA5}">
                      <a16:colId xmlns:a16="http://schemas.microsoft.com/office/drawing/2014/main" val="3807828619"/>
                    </a:ext>
                  </a:extLst>
                </a:gridCol>
                <a:gridCol w="246888">
                  <a:extLst>
                    <a:ext uri="{9D8B030D-6E8A-4147-A177-3AD203B41FA5}">
                      <a16:colId xmlns:a16="http://schemas.microsoft.com/office/drawing/2014/main" val="3025418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26017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- 2018-08-09 18:46:26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sa ating mga bagong Pharmacists!
Ang TGP ay ikinagagalak kayong makasamang maging TGPaglingkod ng mamamayang Pilipino.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4495806"/>
                  </a:ext>
                </a:extLst>
              </a:tr>
            </a:tbl>
          </a:graphicData>
        </a:graphic>
      </p:graphicFrame>
      <p:sp>
        <p:nvSpPr>
          <p:cNvPr id="4" name="Text Placeholder 3">
            <a:extLst>
              <a:ext uri="{FF2B5EF4-FFF2-40B4-BE49-F238E27FC236}">
                <a16:creationId xmlns:a16="http://schemas.microsoft.com/office/drawing/2014/main" id="{CEE61432-8C7A-4618-9236-7A84F626682F}"/>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171071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58E53-D3FE-4E51-9C54-AB3563FC9689}"/>
              </a:ext>
            </a:extLst>
          </p:cNvPr>
          <p:cNvSpPr>
            <a:spLocks noGrp="1"/>
          </p:cNvSpPr>
          <p:nvPr>
            <p:ph type="title"/>
          </p:nvPr>
        </p:nvSpPr>
        <p:spPr/>
        <p:txBody>
          <a:bodyPr/>
          <a:lstStyle/>
          <a:p>
            <a:r>
              <a:rPr lang="en-US"/>
              <a:t>Facebook Own Posts Table | TGP The Generics Pharmacy - 21 of 26</a:t>
            </a:r>
          </a:p>
        </p:txBody>
      </p:sp>
      <p:graphicFrame>
        <p:nvGraphicFramePr>
          <p:cNvPr id="5" name="Table Placeholder 4">
            <a:extLst>
              <a:ext uri="{FF2B5EF4-FFF2-40B4-BE49-F238E27FC236}">
                <a16:creationId xmlns:a16="http://schemas.microsoft.com/office/drawing/2014/main" id="{0C485137-FFC0-409A-8005-72371191863F}"/>
              </a:ext>
            </a:extLst>
          </p:cNvPr>
          <p:cNvGraphicFramePr>
            <a:graphicFrameLocks noGrp="1"/>
          </p:cNvGraphicFramePr>
          <p:nvPr>
            <p:ph type="tbl" sz="quarter" idx="13"/>
            <p:extLst>
              <p:ext uri="{D42A27DB-BD31-4B8C-83A1-F6EECF244321}">
                <p14:modId xmlns:p14="http://schemas.microsoft.com/office/powerpoint/2010/main" val="3544028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48262034"/>
                    </a:ext>
                  </a:extLst>
                </a:gridCol>
                <a:gridCol w="246888">
                  <a:extLst>
                    <a:ext uri="{9D8B030D-6E8A-4147-A177-3AD203B41FA5}">
                      <a16:colId xmlns:a16="http://schemas.microsoft.com/office/drawing/2014/main" val="599962298"/>
                    </a:ext>
                  </a:extLst>
                </a:gridCol>
                <a:gridCol w="246888">
                  <a:extLst>
                    <a:ext uri="{9D8B030D-6E8A-4147-A177-3AD203B41FA5}">
                      <a16:colId xmlns:a16="http://schemas.microsoft.com/office/drawing/2014/main" val="4209399696"/>
                    </a:ext>
                  </a:extLst>
                </a:gridCol>
                <a:gridCol w="246888">
                  <a:extLst>
                    <a:ext uri="{9D8B030D-6E8A-4147-A177-3AD203B41FA5}">
                      <a16:colId xmlns:a16="http://schemas.microsoft.com/office/drawing/2014/main" val="1449085005"/>
                    </a:ext>
                  </a:extLst>
                </a:gridCol>
                <a:gridCol w="246888">
                  <a:extLst>
                    <a:ext uri="{9D8B030D-6E8A-4147-A177-3AD203B41FA5}">
                      <a16:colId xmlns:a16="http://schemas.microsoft.com/office/drawing/2014/main" val="2149929843"/>
                    </a:ext>
                  </a:extLst>
                </a:gridCol>
                <a:gridCol w="246888">
                  <a:extLst>
                    <a:ext uri="{9D8B030D-6E8A-4147-A177-3AD203B41FA5}">
                      <a16:colId xmlns:a16="http://schemas.microsoft.com/office/drawing/2014/main" val="2694930554"/>
                    </a:ext>
                  </a:extLst>
                </a:gridCol>
                <a:gridCol w="246888">
                  <a:extLst>
                    <a:ext uri="{9D8B030D-6E8A-4147-A177-3AD203B41FA5}">
                      <a16:colId xmlns:a16="http://schemas.microsoft.com/office/drawing/2014/main" val="1997223938"/>
                    </a:ext>
                  </a:extLst>
                </a:gridCol>
                <a:gridCol w="246888">
                  <a:extLst>
                    <a:ext uri="{9D8B030D-6E8A-4147-A177-3AD203B41FA5}">
                      <a16:colId xmlns:a16="http://schemas.microsoft.com/office/drawing/2014/main" val="1775639538"/>
                    </a:ext>
                  </a:extLst>
                </a:gridCol>
                <a:gridCol w="246888">
                  <a:extLst>
                    <a:ext uri="{9D8B030D-6E8A-4147-A177-3AD203B41FA5}">
                      <a16:colId xmlns:a16="http://schemas.microsoft.com/office/drawing/2014/main" val="2553141225"/>
                    </a:ext>
                  </a:extLst>
                </a:gridCol>
                <a:gridCol w="246888">
                  <a:extLst>
                    <a:ext uri="{9D8B030D-6E8A-4147-A177-3AD203B41FA5}">
                      <a16:colId xmlns:a16="http://schemas.microsoft.com/office/drawing/2014/main" val="1284418415"/>
                    </a:ext>
                  </a:extLst>
                </a:gridCol>
                <a:gridCol w="246888">
                  <a:extLst>
                    <a:ext uri="{9D8B030D-6E8A-4147-A177-3AD203B41FA5}">
                      <a16:colId xmlns:a16="http://schemas.microsoft.com/office/drawing/2014/main" val="136506729"/>
                    </a:ext>
                  </a:extLst>
                </a:gridCol>
                <a:gridCol w="246888">
                  <a:extLst>
                    <a:ext uri="{9D8B030D-6E8A-4147-A177-3AD203B41FA5}">
                      <a16:colId xmlns:a16="http://schemas.microsoft.com/office/drawing/2014/main" val="2348505702"/>
                    </a:ext>
                  </a:extLst>
                </a:gridCol>
                <a:gridCol w="246888">
                  <a:extLst>
                    <a:ext uri="{9D8B030D-6E8A-4147-A177-3AD203B41FA5}">
                      <a16:colId xmlns:a16="http://schemas.microsoft.com/office/drawing/2014/main" val="229762267"/>
                    </a:ext>
                  </a:extLst>
                </a:gridCol>
                <a:gridCol w="246888">
                  <a:extLst>
                    <a:ext uri="{9D8B030D-6E8A-4147-A177-3AD203B41FA5}">
                      <a16:colId xmlns:a16="http://schemas.microsoft.com/office/drawing/2014/main" val="973752410"/>
                    </a:ext>
                  </a:extLst>
                </a:gridCol>
                <a:gridCol w="246888">
                  <a:extLst>
                    <a:ext uri="{9D8B030D-6E8A-4147-A177-3AD203B41FA5}">
                      <a16:colId xmlns:a16="http://schemas.microsoft.com/office/drawing/2014/main" val="2663779318"/>
                    </a:ext>
                  </a:extLst>
                </a:gridCol>
                <a:gridCol w="246888">
                  <a:extLst>
                    <a:ext uri="{9D8B030D-6E8A-4147-A177-3AD203B41FA5}">
                      <a16:colId xmlns:a16="http://schemas.microsoft.com/office/drawing/2014/main" val="3918185436"/>
                    </a:ext>
                  </a:extLst>
                </a:gridCol>
                <a:gridCol w="246888">
                  <a:extLst>
                    <a:ext uri="{9D8B030D-6E8A-4147-A177-3AD203B41FA5}">
                      <a16:colId xmlns:a16="http://schemas.microsoft.com/office/drawing/2014/main" val="341895733"/>
                    </a:ext>
                  </a:extLst>
                </a:gridCol>
                <a:gridCol w="246888">
                  <a:extLst>
                    <a:ext uri="{9D8B030D-6E8A-4147-A177-3AD203B41FA5}">
                      <a16:colId xmlns:a16="http://schemas.microsoft.com/office/drawing/2014/main" val="3681454645"/>
                    </a:ext>
                  </a:extLst>
                </a:gridCol>
                <a:gridCol w="246888">
                  <a:extLst>
                    <a:ext uri="{9D8B030D-6E8A-4147-A177-3AD203B41FA5}">
                      <a16:colId xmlns:a16="http://schemas.microsoft.com/office/drawing/2014/main" val="2690890600"/>
                    </a:ext>
                  </a:extLst>
                </a:gridCol>
                <a:gridCol w="246888">
                  <a:extLst>
                    <a:ext uri="{9D8B030D-6E8A-4147-A177-3AD203B41FA5}">
                      <a16:colId xmlns:a16="http://schemas.microsoft.com/office/drawing/2014/main" val="909685097"/>
                    </a:ext>
                  </a:extLst>
                </a:gridCol>
                <a:gridCol w="246888">
                  <a:extLst>
                    <a:ext uri="{9D8B030D-6E8A-4147-A177-3AD203B41FA5}">
                      <a16:colId xmlns:a16="http://schemas.microsoft.com/office/drawing/2014/main" val="117696099"/>
                    </a:ext>
                  </a:extLst>
                </a:gridCol>
                <a:gridCol w="246888">
                  <a:extLst>
                    <a:ext uri="{9D8B030D-6E8A-4147-A177-3AD203B41FA5}">
                      <a16:colId xmlns:a16="http://schemas.microsoft.com/office/drawing/2014/main" val="1924160950"/>
                    </a:ext>
                  </a:extLst>
                </a:gridCol>
                <a:gridCol w="246888">
                  <a:extLst>
                    <a:ext uri="{9D8B030D-6E8A-4147-A177-3AD203B41FA5}">
                      <a16:colId xmlns:a16="http://schemas.microsoft.com/office/drawing/2014/main" val="1103385020"/>
                    </a:ext>
                  </a:extLst>
                </a:gridCol>
                <a:gridCol w="246888">
                  <a:extLst>
                    <a:ext uri="{9D8B030D-6E8A-4147-A177-3AD203B41FA5}">
                      <a16:colId xmlns:a16="http://schemas.microsoft.com/office/drawing/2014/main" val="1469890817"/>
                    </a:ext>
                  </a:extLst>
                </a:gridCol>
                <a:gridCol w="246888">
                  <a:extLst>
                    <a:ext uri="{9D8B030D-6E8A-4147-A177-3AD203B41FA5}">
                      <a16:colId xmlns:a16="http://schemas.microsoft.com/office/drawing/2014/main" val="2045852805"/>
                    </a:ext>
                  </a:extLst>
                </a:gridCol>
                <a:gridCol w="246888">
                  <a:extLst>
                    <a:ext uri="{9D8B030D-6E8A-4147-A177-3AD203B41FA5}">
                      <a16:colId xmlns:a16="http://schemas.microsoft.com/office/drawing/2014/main" val="1649610492"/>
                    </a:ext>
                  </a:extLst>
                </a:gridCol>
                <a:gridCol w="246888">
                  <a:extLst>
                    <a:ext uri="{9D8B030D-6E8A-4147-A177-3AD203B41FA5}">
                      <a16:colId xmlns:a16="http://schemas.microsoft.com/office/drawing/2014/main" val="2122170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55883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- 2018-08-09 12:00:01 </a:t>
                      </a:r>
                      <a:r>
                        <a:rPr kumimoji="0" lang="en-US" sz="1000" b="0" i="0" u="none" strike="noStrike" kern="1200" cap="none" spc="0" normalizeH="0" baseline="0" noProof="0">
                          <a:ln>
                            <a:noFill/>
                          </a:ln>
                          <a:solidFill>
                            <a:prstClr val="black"/>
                          </a:solidFill>
                          <a:effectLst/>
                          <a:uLnTx/>
                          <a:uFillTx/>
                          <a:latin typeface="+mn-lt"/>
                          <a:ea typeface="+mn-ea"/>
                          <a:cs typeface="+mn-cs"/>
                        </a:rPr>
                        <a:t> 
 Ok ba lungs mo? Here's a tip para mapanatiling healthy ang iyong lungs. Stay tuned for more 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06955355"/>
                  </a:ext>
                </a:extLst>
              </a:tr>
            </a:tbl>
          </a:graphicData>
        </a:graphic>
      </p:graphicFrame>
      <p:sp>
        <p:nvSpPr>
          <p:cNvPr id="4" name="Text Placeholder 3">
            <a:extLst>
              <a:ext uri="{FF2B5EF4-FFF2-40B4-BE49-F238E27FC236}">
                <a16:creationId xmlns:a16="http://schemas.microsoft.com/office/drawing/2014/main" id="{C3F32C95-CE28-47BD-8392-B6DFB14EED12}"/>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6468602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692B4-BD22-4B2E-8564-91EEA56879C6}"/>
              </a:ext>
            </a:extLst>
          </p:cNvPr>
          <p:cNvSpPr>
            <a:spLocks noGrp="1"/>
          </p:cNvSpPr>
          <p:nvPr>
            <p:ph type="title"/>
          </p:nvPr>
        </p:nvSpPr>
        <p:spPr/>
        <p:txBody>
          <a:bodyPr/>
          <a:lstStyle/>
          <a:p>
            <a:r>
              <a:rPr lang="en-US"/>
              <a:t>Facebook Own Posts Table | TGP The Generics Pharmacy - 22 of 26</a:t>
            </a:r>
          </a:p>
        </p:txBody>
      </p:sp>
      <p:graphicFrame>
        <p:nvGraphicFramePr>
          <p:cNvPr id="5" name="Table Placeholder 4">
            <a:extLst>
              <a:ext uri="{FF2B5EF4-FFF2-40B4-BE49-F238E27FC236}">
                <a16:creationId xmlns:a16="http://schemas.microsoft.com/office/drawing/2014/main" id="{E443C7F4-38AF-4B3D-B0D3-D6DCD6C4D5E0}"/>
              </a:ext>
            </a:extLst>
          </p:cNvPr>
          <p:cNvGraphicFramePr>
            <a:graphicFrameLocks noGrp="1"/>
          </p:cNvGraphicFramePr>
          <p:nvPr>
            <p:ph type="tbl" sz="quarter" idx="13"/>
            <p:extLst>
              <p:ext uri="{D42A27DB-BD31-4B8C-83A1-F6EECF244321}">
                <p14:modId xmlns:p14="http://schemas.microsoft.com/office/powerpoint/2010/main" val="1858802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40191407"/>
                    </a:ext>
                  </a:extLst>
                </a:gridCol>
                <a:gridCol w="246888">
                  <a:extLst>
                    <a:ext uri="{9D8B030D-6E8A-4147-A177-3AD203B41FA5}">
                      <a16:colId xmlns:a16="http://schemas.microsoft.com/office/drawing/2014/main" val="2079274646"/>
                    </a:ext>
                  </a:extLst>
                </a:gridCol>
                <a:gridCol w="246888">
                  <a:extLst>
                    <a:ext uri="{9D8B030D-6E8A-4147-A177-3AD203B41FA5}">
                      <a16:colId xmlns:a16="http://schemas.microsoft.com/office/drawing/2014/main" val="311388599"/>
                    </a:ext>
                  </a:extLst>
                </a:gridCol>
                <a:gridCol w="246888">
                  <a:extLst>
                    <a:ext uri="{9D8B030D-6E8A-4147-A177-3AD203B41FA5}">
                      <a16:colId xmlns:a16="http://schemas.microsoft.com/office/drawing/2014/main" val="2243303239"/>
                    </a:ext>
                  </a:extLst>
                </a:gridCol>
                <a:gridCol w="246888">
                  <a:extLst>
                    <a:ext uri="{9D8B030D-6E8A-4147-A177-3AD203B41FA5}">
                      <a16:colId xmlns:a16="http://schemas.microsoft.com/office/drawing/2014/main" val="1565264758"/>
                    </a:ext>
                  </a:extLst>
                </a:gridCol>
                <a:gridCol w="246888">
                  <a:extLst>
                    <a:ext uri="{9D8B030D-6E8A-4147-A177-3AD203B41FA5}">
                      <a16:colId xmlns:a16="http://schemas.microsoft.com/office/drawing/2014/main" val="2640183880"/>
                    </a:ext>
                  </a:extLst>
                </a:gridCol>
                <a:gridCol w="246888">
                  <a:extLst>
                    <a:ext uri="{9D8B030D-6E8A-4147-A177-3AD203B41FA5}">
                      <a16:colId xmlns:a16="http://schemas.microsoft.com/office/drawing/2014/main" val="771008519"/>
                    </a:ext>
                  </a:extLst>
                </a:gridCol>
                <a:gridCol w="246888">
                  <a:extLst>
                    <a:ext uri="{9D8B030D-6E8A-4147-A177-3AD203B41FA5}">
                      <a16:colId xmlns:a16="http://schemas.microsoft.com/office/drawing/2014/main" val="2417953876"/>
                    </a:ext>
                  </a:extLst>
                </a:gridCol>
                <a:gridCol w="246888">
                  <a:extLst>
                    <a:ext uri="{9D8B030D-6E8A-4147-A177-3AD203B41FA5}">
                      <a16:colId xmlns:a16="http://schemas.microsoft.com/office/drawing/2014/main" val="4218184797"/>
                    </a:ext>
                  </a:extLst>
                </a:gridCol>
                <a:gridCol w="246888">
                  <a:extLst>
                    <a:ext uri="{9D8B030D-6E8A-4147-A177-3AD203B41FA5}">
                      <a16:colId xmlns:a16="http://schemas.microsoft.com/office/drawing/2014/main" val="2752196685"/>
                    </a:ext>
                  </a:extLst>
                </a:gridCol>
                <a:gridCol w="246888">
                  <a:extLst>
                    <a:ext uri="{9D8B030D-6E8A-4147-A177-3AD203B41FA5}">
                      <a16:colId xmlns:a16="http://schemas.microsoft.com/office/drawing/2014/main" val="1606413604"/>
                    </a:ext>
                  </a:extLst>
                </a:gridCol>
                <a:gridCol w="246888">
                  <a:extLst>
                    <a:ext uri="{9D8B030D-6E8A-4147-A177-3AD203B41FA5}">
                      <a16:colId xmlns:a16="http://schemas.microsoft.com/office/drawing/2014/main" val="2109502040"/>
                    </a:ext>
                  </a:extLst>
                </a:gridCol>
                <a:gridCol w="246888">
                  <a:extLst>
                    <a:ext uri="{9D8B030D-6E8A-4147-A177-3AD203B41FA5}">
                      <a16:colId xmlns:a16="http://schemas.microsoft.com/office/drawing/2014/main" val="2265921845"/>
                    </a:ext>
                  </a:extLst>
                </a:gridCol>
                <a:gridCol w="246888">
                  <a:extLst>
                    <a:ext uri="{9D8B030D-6E8A-4147-A177-3AD203B41FA5}">
                      <a16:colId xmlns:a16="http://schemas.microsoft.com/office/drawing/2014/main" val="1079624496"/>
                    </a:ext>
                  </a:extLst>
                </a:gridCol>
                <a:gridCol w="246888">
                  <a:extLst>
                    <a:ext uri="{9D8B030D-6E8A-4147-A177-3AD203B41FA5}">
                      <a16:colId xmlns:a16="http://schemas.microsoft.com/office/drawing/2014/main" val="1247370059"/>
                    </a:ext>
                  </a:extLst>
                </a:gridCol>
                <a:gridCol w="246888">
                  <a:extLst>
                    <a:ext uri="{9D8B030D-6E8A-4147-A177-3AD203B41FA5}">
                      <a16:colId xmlns:a16="http://schemas.microsoft.com/office/drawing/2014/main" val="2323500553"/>
                    </a:ext>
                  </a:extLst>
                </a:gridCol>
                <a:gridCol w="246888">
                  <a:extLst>
                    <a:ext uri="{9D8B030D-6E8A-4147-A177-3AD203B41FA5}">
                      <a16:colId xmlns:a16="http://schemas.microsoft.com/office/drawing/2014/main" val="4195198573"/>
                    </a:ext>
                  </a:extLst>
                </a:gridCol>
                <a:gridCol w="246888">
                  <a:extLst>
                    <a:ext uri="{9D8B030D-6E8A-4147-A177-3AD203B41FA5}">
                      <a16:colId xmlns:a16="http://schemas.microsoft.com/office/drawing/2014/main" val="1218548858"/>
                    </a:ext>
                  </a:extLst>
                </a:gridCol>
                <a:gridCol w="246888">
                  <a:extLst>
                    <a:ext uri="{9D8B030D-6E8A-4147-A177-3AD203B41FA5}">
                      <a16:colId xmlns:a16="http://schemas.microsoft.com/office/drawing/2014/main" val="3390573589"/>
                    </a:ext>
                  </a:extLst>
                </a:gridCol>
                <a:gridCol w="246888">
                  <a:extLst>
                    <a:ext uri="{9D8B030D-6E8A-4147-A177-3AD203B41FA5}">
                      <a16:colId xmlns:a16="http://schemas.microsoft.com/office/drawing/2014/main" val="749002658"/>
                    </a:ext>
                  </a:extLst>
                </a:gridCol>
                <a:gridCol w="246888">
                  <a:extLst>
                    <a:ext uri="{9D8B030D-6E8A-4147-A177-3AD203B41FA5}">
                      <a16:colId xmlns:a16="http://schemas.microsoft.com/office/drawing/2014/main" val="2516456982"/>
                    </a:ext>
                  </a:extLst>
                </a:gridCol>
                <a:gridCol w="246888">
                  <a:extLst>
                    <a:ext uri="{9D8B030D-6E8A-4147-A177-3AD203B41FA5}">
                      <a16:colId xmlns:a16="http://schemas.microsoft.com/office/drawing/2014/main" val="1143199498"/>
                    </a:ext>
                  </a:extLst>
                </a:gridCol>
                <a:gridCol w="246888">
                  <a:extLst>
                    <a:ext uri="{9D8B030D-6E8A-4147-A177-3AD203B41FA5}">
                      <a16:colId xmlns:a16="http://schemas.microsoft.com/office/drawing/2014/main" val="1686004212"/>
                    </a:ext>
                  </a:extLst>
                </a:gridCol>
                <a:gridCol w="246888">
                  <a:extLst>
                    <a:ext uri="{9D8B030D-6E8A-4147-A177-3AD203B41FA5}">
                      <a16:colId xmlns:a16="http://schemas.microsoft.com/office/drawing/2014/main" val="865875518"/>
                    </a:ext>
                  </a:extLst>
                </a:gridCol>
                <a:gridCol w="246888">
                  <a:extLst>
                    <a:ext uri="{9D8B030D-6E8A-4147-A177-3AD203B41FA5}">
                      <a16:colId xmlns:a16="http://schemas.microsoft.com/office/drawing/2014/main" val="2909348587"/>
                    </a:ext>
                  </a:extLst>
                </a:gridCol>
                <a:gridCol w="246888">
                  <a:extLst>
                    <a:ext uri="{9D8B030D-6E8A-4147-A177-3AD203B41FA5}">
                      <a16:colId xmlns:a16="http://schemas.microsoft.com/office/drawing/2014/main" val="3907239231"/>
                    </a:ext>
                  </a:extLst>
                </a:gridCol>
                <a:gridCol w="246888">
                  <a:extLst>
                    <a:ext uri="{9D8B030D-6E8A-4147-A177-3AD203B41FA5}">
                      <a16:colId xmlns:a16="http://schemas.microsoft.com/office/drawing/2014/main" val="3020488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33126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- 2018-08-07 12:00:01 </a:t>
                      </a:r>
                      <a:r>
                        <a:rPr kumimoji="0" lang="en-US" sz="1000" b="0" i="0" u="none" strike="noStrike" kern="1200" cap="none" spc="0" normalizeH="0" baseline="0" noProof="0">
                          <a:ln>
                            <a:noFill/>
                          </a:ln>
                          <a:solidFill>
                            <a:prstClr val="black"/>
                          </a:solidFill>
                          <a:effectLst/>
                          <a:uLnTx/>
                          <a:uFillTx/>
                          <a:latin typeface="+mn-lt"/>
                          <a:ea typeface="+mn-ea"/>
                          <a:cs typeface="+mn-cs"/>
                        </a:rPr>
                        <a:t> 
 Is breast milk still best for babies?
True or False?
Click the image to reveal the answer.
Happy Breastfeeding 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23868156"/>
                  </a:ext>
                </a:extLst>
              </a:tr>
            </a:tbl>
          </a:graphicData>
        </a:graphic>
      </p:graphicFrame>
      <p:sp>
        <p:nvSpPr>
          <p:cNvPr id="4" name="Text Placeholder 3">
            <a:extLst>
              <a:ext uri="{FF2B5EF4-FFF2-40B4-BE49-F238E27FC236}">
                <a16:creationId xmlns:a16="http://schemas.microsoft.com/office/drawing/2014/main" id="{E409E076-D9AD-4AB6-9A57-21E6FB38D902}"/>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4959844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9F341-932F-4C72-81D3-527F56148D83}"/>
              </a:ext>
            </a:extLst>
          </p:cNvPr>
          <p:cNvSpPr>
            <a:spLocks noGrp="1"/>
          </p:cNvSpPr>
          <p:nvPr>
            <p:ph type="title"/>
          </p:nvPr>
        </p:nvSpPr>
        <p:spPr/>
        <p:txBody>
          <a:bodyPr/>
          <a:lstStyle/>
          <a:p>
            <a:r>
              <a:rPr lang="en-US"/>
              <a:t>Facebook Own Posts Table | TGP The Generics Pharmacy - 23 of 26</a:t>
            </a:r>
          </a:p>
        </p:txBody>
      </p:sp>
      <p:graphicFrame>
        <p:nvGraphicFramePr>
          <p:cNvPr id="5" name="Table Placeholder 4">
            <a:extLst>
              <a:ext uri="{FF2B5EF4-FFF2-40B4-BE49-F238E27FC236}">
                <a16:creationId xmlns:a16="http://schemas.microsoft.com/office/drawing/2014/main" id="{EAC7DF2E-7689-43B5-A9F0-BAF116534E0B}"/>
              </a:ext>
            </a:extLst>
          </p:cNvPr>
          <p:cNvGraphicFramePr>
            <a:graphicFrameLocks noGrp="1"/>
          </p:cNvGraphicFramePr>
          <p:nvPr>
            <p:ph type="tbl" sz="quarter" idx="13"/>
            <p:extLst>
              <p:ext uri="{D42A27DB-BD31-4B8C-83A1-F6EECF244321}">
                <p14:modId xmlns:p14="http://schemas.microsoft.com/office/powerpoint/2010/main" val="4111210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71741025"/>
                    </a:ext>
                  </a:extLst>
                </a:gridCol>
                <a:gridCol w="246888">
                  <a:extLst>
                    <a:ext uri="{9D8B030D-6E8A-4147-A177-3AD203B41FA5}">
                      <a16:colId xmlns:a16="http://schemas.microsoft.com/office/drawing/2014/main" val="2963537673"/>
                    </a:ext>
                  </a:extLst>
                </a:gridCol>
                <a:gridCol w="246888">
                  <a:extLst>
                    <a:ext uri="{9D8B030D-6E8A-4147-A177-3AD203B41FA5}">
                      <a16:colId xmlns:a16="http://schemas.microsoft.com/office/drawing/2014/main" val="1664503869"/>
                    </a:ext>
                  </a:extLst>
                </a:gridCol>
                <a:gridCol w="246888">
                  <a:extLst>
                    <a:ext uri="{9D8B030D-6E8A-4147-A177-3AD203B41FA5}">
                      <a16:colId xmlns:a16="http://schemas.microsoft.com/office/drawing/2014/main" val="3955663899"/>
                    </a:ext>
                  </a:extLst>
                </a:gridCol>
                <a:gridCol w="246888">
                  <a:extLst>
                    <a:ext uri="{9D8B030D-6E8A-4147-A177-3AD203B41FA5}">
                      <a16:colId xmlns:a16="http://schemas.microsoft.com/office/drawing/2014/main" val="3851432126"/>
                    </a:ext>
                  </a:extLst>
                </a:gridCol>
                <a:gridCol w="246888">
                  <a:extLst>
                    <a:ext uri="{9D8B030D-6E8A-4147-A177-3AD203B41FA5}">
                      <a16:colId xmlns:a16="http://schemas.microsoft.com/office/drawing/2014/main" val="1843277524"/>
                    </a:ext>
                  </a:extLst>
                </a:gridCol>
                <a:gridCol w="246888">
                  <a:extLst>
                    <a:ext uri="{9D8B030D-6E8A-4147-A177-3AD203B41FA5}">
                      <a16:colId xmlns:a16="http://schemas.microsoft.com/office/drawing/2014/main" val="1541491678"/>
                    </a:ext>
                  </a:extLst>
                </a:gridCol>
                <a:gridCol w="246888">
                  <a:extLst>
                    <a:ext uri="{9D8B030D-6E8A-4147-A177-3AD203B41FA5}">
                      <a16:colId xmlns:a16="http://schemas.microsoft.com/office/drawing/2014/main" val="3530025574"/>
                    </a:ext>
                  </a:extLst>
                </a:gridCol>
                <a:gridCol w="246888">
                  <a:extLst>
                    <a:ext uri="{9D8B030D-6E8A-4147-A177-3AD203B41FA5}">
                      <a16:colId xmlns:a16="http://schemas.microsoft.com/office/drawing/2014/main" val="3106262983"/>
                    </a:ext>
                  </a:extLst>
                </a:gridCol>
                <a:gridCol w="246888">
                  <a:extLst>
                    <a:ext uri="{9D8B030D-6E8A-4147-A177-3AD203B41FA5}">
                      <a16:colId xmlns:a16="http://schemas.microsoft.com/office/drawing/2014/main" val="2484256332"/>
                    </a:ext>
                  </a:extLst>
                </a:gridCol>
                <a:gridCol w="246888">
                  <a:extLst>
                    <a:ext uri="{9D8B030D-6E8A-4147-A177-3AD203B41FA5}">
                      <a16:colId xmlns:a16="http://schemas.microsoft.com/office/drawing/2014/main" val="2272776627"/>
                    </a:ext>
                  </a:extLst>
                </a:gridCol>
                <a:gridCol w="246888">
                  <a:extLst>
                    <a:ext uri="{9D8B030D-6E8A-4147-A177-3AD203B41FA5}">
                      <a16:colId xmlns:a16="http://schemas.microsoft.com/office/drawing/2014/main" val="685122213"/>
                    </a:ext>
                  </a:extLst>
                </a:gridCol>
                <a:gridCol w="246888">
                  <a:extLst>
                    <a:ext uri="{9D8B030D-6E8A-4147-A177-3AD203B41FA5}">
                      <a16:colId xmlns:a16="http://schemas.microsoft.com/office/drawing/2014/main" val="2237466467"/>
                    </a:ext>
                  </a:extLst>
                </a:gridCol>
                <a:gridCol w="246888">
                  <a:extLst>
                    <a:ext uri="{9D8B030D-6E8A-4147-A177-3AD203B41FA5}">
                      <a16:colId xmlns:a16="http://schemas.microsoft.com/office/drawing/2014/main" val="35583384"/>
                    </a:ext>
                  </a:extLst>
                </a:gridCol>
                <a:gridCol w="246888">
                  <a:extLst>
                    <a:ext uri="{9D8B030D-6E8A-4147-A177-3AD203B41FA5}">
                      <a16:colId xmlns:a16="http://schemas.microsoft.com/office/drawing/2014/main" val="3975046017"/>
                    </a:ext>
                  </a:extLst>
                </a:gridCol>
                <a:gridCol w="246888">
                  <a:extLst>
                    <a:ext uri="{9D8B030D-6E8A-4147-A177-3AD203B41FA5}">
                      <a16:colId xmlns:a16="http://schemas.microsoft.com/office/drawing/2014/main" val="2362550647"/>
                    </a:ext>
                  </a:extLst>
                </a:gridCol>
                <a:gridCol w="246888">
                  <a:extLst>
                    <a:ext uri="{9D8B030D-6E8A-4147-A177-3AD203B41FA5}">
                      <a16:colId xmlns:a16="http://schemas.microsoft.com/office/drawing/2014/main" val="177983192"/>
                    </a:ext>
                  </a:extLst>
                </a:gridCol>
                <a:gridCol w="246888">
                  <a:extLst>
                    <a:ext uri="{9D8B030D-6E8A-4147-A177-3AD203B41FA5}">
                      <a16:colId xmlns:a16="http://schemas.microsoft.com/office/drawing/2014/main" val="980842073"/>
                    </a:ext>
                  </a:extLst>
                </a:gridCol>
                <a:gridCol w="246888">
                  <a:extLst>
                    <a:ext uri="{9D8B030D-6E8A-4147-A177-3AD203B41FA5}">
                      <a16:colId xmlns:a16="http://schemas.microsoft.com/office/drawing/2014/main" val="3906274588"/>
                    </a:ext>
                  </a:extLst>
                </a:gridCol>
                <a:gridCol w="246888">
                  <a:extLst>
                    <a:ext uri="{9D8B030D-6E8A-4147-A177-3AD203B41FA5}">
                      <a16:colId xmlns:a16="http://schemas.microsoft.com/office/drawing/2014/main" val="2835947598"/>
                    </a:ext>
                  </a:extLst>
                </a:gridCol>
                <a:gridCol w="246888">
                  <a:extLst>
                    <a:ext uri="{9D8B030D-6E8A-4147-A177-3AD203B41FA5}">
                      <a16:colId xmlns:a16="http://schemas.microsoft.com/office/drawing/2014/main" val="3593286531"/>
                    </a:ext>
                  </a:extLst>
                </a:gridCol>
                <a:gridCol w="246888">
                  <a:extLst>
                    <a:ext uri="{9D8B030D-6E8A-4147-A177-3AD203B41FA5}">
                      <a16:colId xmlns:a16="http://schemas.microsoft.com/office/drawing/2014/main" val="3037092633"/>
                    </a:ext>
                  </a:extLst>
                </a:gridCol>
                <a:gridCol w="246888">
                  <a:extLst>
                    <a:ext uri="{9D8B030D-6E8A-4147-A177-3AD203B41FA5}">
                      <a16:colId xmlns:a16="http://schemas.microsoft.com/office/drawing/2014/main" val="2864682773"/>
                    </a:ext>
                  </a:extLst>
                </a:gridCol>
                <a:gridCol w="246888">
                  <a:extLst>
                    <a:ext uri="{9D8B030D-6E8A-4147-A177-3AD203B41FA5}">
                      <a16:colId xmlns:a16="http://schemas.microsoft.com/office/drawing/2014/main" val="1538912855"/>
                    </a:ext>
                  </a:extLst>
                </a:gridCol>
                <a:gridCol w="246888">
                  <a:extLst>
                    <a:ext uri="{9D8B030D-6E8A-4147-A177-3AD203B41FA5}">
                      <a16:colId xmlns:a16="http://schemas.microsoft.com/office/drawing/2014/main" val="1502869569"/>
                    </a:ext>
                  </a:extLst>
                </a:gridCol>
                <a:gridCol w="246888">
                  <a:extLst>
                    <a:ext uri="{9D8B030D-6E8A-4147-A177-3AD203B41FA5}">
                      <a16:colId xmlns:a16="http://schemas.microsoft.com/office/drawing/2014/main" val="2918753956"/>
                    </a:ext>
                  </a:extLst>
                </a:gridCol>
                <a:gridCol w="246888">
                  <a:extLst>
                    <a:ext uri="{9D8B030D-6E8A-4147-A177-3AD203B41FA5}">
                      <a16:colId xmlns:a16="http://schemas.microsoft.com/office/drawing/2014/main" val="2543465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81530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- 2018-08-06 16:00:01 </a:t>
                      </a:r>
                      <a:r>
                        <a:rPr kumimoji="0" lang="en-US" sz="1000" b="0" i="0" u="none" strike="noStrike" kern="1200" cap="none" spc="0" normalizeH="0" baseline="0" noProof="0">
                          <a:ln>
                            <a:noFill/>
                          </a:ln>
                          <a:solidFill>
                            <a:prstClr val="black"/>
                          </a:solidFill>
                          <a:effectLst/>
                          <a:uLnTx/>
                          <a:uFillTx/>
                          <a:latin typeface="+mn-lt"/>
                          <a:ea typeface="+mn-ea"/>
                          <a:cs typeface="+mn-cs"/>
                        </a:rPr>
                        <a:t> 
 Ang pamilyang Pilipino ay ang unang institusyon. Alamin ang mga tamang pagpaplano ng pamilya ngayong Family Planning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58301613"/>
                  </a:ext>
                </a:extLst>
              </a:tr>
            </a:tbl>
          </a:graphicData>
        </a:graphic>
      </p:graphicFrame>
      <p:sp>
        <p:nvSpPr>
          <p:cNvPr id="4" name="Text Placeholder 3">
            <a:extLst>
              <a:ext uri="{FF2B5EF4-FFF2-40B4-BE49-F238E27FC236}">
                <a16:creationId xmlns:a16="http://schemas.microsoft.com/office/drawing/2014/main" id="{5627A440-E32C-41D2-9664-567D7E14B021}"/>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6385649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B186D-E435-4317-9283-D5861EDAF19A}"/>
              </a:ext>
            </a:extLst>
          </p:cNvPr>
          <p:cNvSpPr>
            <a:spLocks noGrp="1"/>
          </p:cNvSpPr>
          <p:nvPr>
            <p:ph type="title"/>
          </p:nvPr>
        </p:nvSpPr>
        <p:spPr/>
        <p:txBody>
          <a:bodyPr/>
          <a:lstStyle/>
          <a:p>
            <a:r>
              <a:rPr lang="en-US"/>
              <a:t>Facebook Own Posts Table | TGP The Generics Pharmacy - 24 of 26</a:t>
            </a:r>
          </a:p>
        </p:txBody>
      </p:sp>
      <p:graphicFrame>
        <p:nvGraphicFramePr>
          <p:cNvPr id="5" name="Table Placeholder 4">
            <a:extLst>
              <a:ext uri="{FF2B5EF4-FFF2-40B4-BE49-F238E27FC236}">
                <a16:creationId xmlns:a16="http://schemas.microsoft.com/office/drawing/2014/main" id="{BEE68F75-0C7E-484E-A0E3-9911EEE9D02E}"/>
              </a:ext>
            </a:extLst>
          </p:cNvPr>
          <p:cNvGraphicFramePr>
            <a:graphicFrameLocks noGrp="1"/>
          </p:cNvGraphicFramePr>
          <p:nvPr>
            <p:ph type="tbl" sz="quarter" idx="13"/>
            <p:extLst>
              <p:ext uri="{D42A27DB-BD31-4B8C-83A1-F6EECF244321}">
                <p14:modId xmlns:p14="http://schemas.microsoft.com/office/powerpoint/2010/main" val="540529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4726882"/>
                    </a:ext>
                  </a:extLst>
                </a:gridCol>
                <a:gridCol w="246888">
                  <a:extLst>
                    <a:ext uri="{9D8B030D-6E8A-4147-A177-3AD203B41FA5}">
                      <a16:colId xmlns:a16="http://schemas.microsoft.com/office/drawing/2014/main" val="2447857301"/>
                    </a:ext>
                  </a:extLst>
                </a:gridCol>
                <a:gridCol w="246888">
                  <a:extLst>
                    <a:ext uri="{9D8B030D-6E8A-4147-A177-3AD203B41FA5}">
                      <a16:colId xmlns:a16="http://schemas.microsoft.com/office/drawing/2014/main" val="4079825463"/>
                    </a:ext>
                  </a:extLst>
                </a:gridCol>
                <a:gridCol w="246888">
                  <a:extLst>
                    <a:ext uri="{9D8B030D-6E8A-4147-A177-3AD203B41FA5}">
                      <a16:colId xmlns:a16="http://schemas.microsoft.com/office/drawing/2014/main" val="4118325005"/>
                    </a:ext>
                  </a:extLst>
                </a:gridCol>
                <a:gridCol w="246888">
                  <a:extLst>
                    <a:ext uri="{9D8B030D-6E8A-4147-A177-3AD203B41FA5}">
                      <a16:colId xmlns:a16="http://schemas.microsoft.com/office/drawing/2014/main" val="685997147"/>
                    </a:ext>
                  </a:extLst>
                </a:gridCol>
                <a:gridCol w="246888">
                  <a:extLst>
                    <a:ext uri="{9D8B030D-6E8A-4147-A177-3AD203B41FA5}">
                      <a16:colId xmlns:a16="http://schemas.microsoft.com/office/drawing/2014/main" val="2053906242"/>
                    </a:ext>
                  </a:extLst>
                </a:gridCol>
                <a:gridCol w="246888">
                  <a:extLst>
                    <a:ext uri="{9D8B030D-6E8A-4147-A177-3AD203B41FA5}">
                      <a16:colId xmlns:a16="http://schemas.microsoft.com/office/drawing/2014/main" val="4193434284"/>
                    </a:ext>
                  </a:extLst>
                </a:gridCol>
                <a:gridCol w="246888">
                  <a:extLst>
                    <a:ext uri="{9D8B030D-6E8A-4147-A177-3AD203B41FA5}">
                      <a16:colId xmlns:a16="http://schemas.microsoft.com/office/drawing/2014/main" val="3941472528"/>
                    </a:ext>
                  </a:extLst>
                </a:gridCol>
                <a:gridCol w="246888">
                  <a:extLst>
                    <a:ext uri="{9D8B030D-6E8A-4147-A177-3AD203B41FA5}">
                      <a16:colId xmlns:a16="http://schemas.microsoft.com/office/drawing/2014/main" val="1021356435"/>
                    </a:ext>
                  </a:extLst>
                </a:gridCol>
                <a:gridCol w="246888">
                  <a:extLst>
                    <a:ext uri="{9D8B030D-6E8A-4147-A177-3AD203B41FA5}">
                      <a16:colId xmlns:a16="http://schemas.microsoft.com/office/drawing/2014/main" val="1954017742"/>
                    </a:ext>
                  </a:extLst>
                </a:gridCol>
                <a:gridCol w="246888">
                  <a:extLst>
                    <a:ext uri="{9D8B030D-6E8A-4147-A177-3AD203B41FA5}">
                      <a16:colId xmlns:a16="http://schemas.microsoft.com/office/drawing/2014/main" val="4274408448"/>
                    </a:ext>
                  </a:extLst>
                </a:gridCol>
                <a:gridCol w="246888">
                  <a:extLst>
                    <a:ext uri="{9D8B030D-6E8A-4147-A177-3AD203B41FA5}">
                      <a16:colId xmlns:a16="http://schemas.microsoft.com/office/drawing/2014/main" val="3520508784"/>
                    </a:ext>
                  </a:extLst>
                </a:gridCol>
                <a:gridCol w="246888">
                  <a:extLst>
                    <a:ext uri="{9D8B030D-6E8A-4147-A177-3AD203B41FA5}">
                      <a16:colId xmlns:a16="http://schemas.microsoft.com/office/drawing/2014/main" val="3249434245"/>
                    </a:ext>
                  </a:extLst>
                </a:gridCol>
                <a:gridCol w="246888">
                  <a:extLst>
                    <a:ext uri="{9D8B030D-6E8A-4147-A177-3AD203B41FA5}">
                      <a16:colId xmlns:a16="http://schemas.microsoft.com/office/drawing/2014/main" val="812693794"/>
                    </a:ext>
                  </a:extLst>
                </a:gridCol>
                <a:gridCol w="246888">
                  <a:extLst>
                    <a:ext uri="{9D8B030D-6E8A-4147-A177-3AD203B41FA5}">
                      <a16:colId xmlns:a16="http://schemas.microsoft.com/office/drawing/2014/main" val="817077256"/>
                    </a:ext>
                  </a:extLst>
                </a:gridCol>
                <a:gridCol w="246888">
                  <a:extLst>
                    <a:ext uri="{9D8B030D-6E8A-4147-A177-3AD203B41FA5}">
                      <a16:colId xmlns:a16="http://schemas.microsoft.com/office/drawing/2014/main" val="1847956856"/>
                    </a:ext>
                  </a:extLst>
                </a:gridCol>
                <a:gridCol w="246888">
                  <a:extLst>
                    <a:ext uri="{9D8B030D-6E8A-4147-A177-3AD203B41FA5}">
                      <a16:colId xmlns:a16="http://schemas.microsoft.com/office/drawing/2014/main" val="3554299702"/>
                    </a:ext>
                  </a:extLst>
                </a:gridCol>
                <a:gridCol w="246888">
                  <a:extLst>
                    <a:ext uri="{9D8B030D-6E8A-4147-A177-3AD203B41FA5}">
                      <a16:colId xmlns:a16="http://schemas.microsoft.com/office/drawing/2014/main" val="3397774511"/>
                    </a:ext>
                  </a:extLst>
                </a:gridCol>
                <a:gridCol w="246888">
                  <a:extLst>
                    <a:ext uri="{9D8B030D-6E8A-4147-A177-3AD203B41FA5}">
                      <a16:colId xmlns:a16="http://schemas.microsoft.com/office/drawing/2014/main" val="1234204524"/>
                    </a:ext>
                  </a:extLst>
                </a:gridCol>
                <a:gridCol w="246888">
                  <a:extLst>
                    <a:ext uri="{9D8B030D-6E8A-4147-A177-3AD203B41FA5}">
                      <a16:colId xmlns:a16="http://schemas.microsoft.com/office/drawing/2014/main" val="3344061635"/>
                    </a:ext>
                  </a:extLst>
                </a:gridCol>
                <a:gridCol w="246888">
                  <a:extLst>
                    <a:ext uri="{9D8B030D-6E8A-4147-A177-3AD203B41FA5}">
                      <a16:colId xmlns:a16="http://schemas.microsoft.com/office/drawing/2014/main" val="2580910308"/>
                    </a:ext>
                  </a:extLst>
                </a:gridCol>
                <a:gridCol w="246888">
                  <a:extLst>
                    <a:ext uri="{9D8B030D-6E8A-4147-A177-3AD203B41FA5}">
                      <a16:colId xmlns:a16="http://schemas.microsoft.com/office/drawing/2014/main" val="4065234380"/>
                    </a:ext>
                  </a:extLst>
                </a:gridCol>
                <a:gridCol w="246888">
                  <a:extLst>
                    <a:ext uri="{9D8B030D-6E8A-4147-A177-3AD203B41FA5}">
                      <a16:colId xmlns:a16="http://schemas.microsoft.com/office/drawing/2014/main" val="1207828366"/>
                    </a:ext>
                  </a:extLst>
                </a:gridCol>
                <a:gridCol w="246888">
                  <a:extLst>
                    <a:ext uri="{9D8B030D-6E8A-4147-A177-3AD203B41FA5}">
                      <a16:colId xmlns:a16="http://schemas.microsoft.com/office/drawing/2014/main" val="1530218134"/>
                    </a:ext>
                  </a:extLst>
                </a:gridCol>
                <a:gridCol w="246888">
                  <a:extLst>
                    <a:ext uri="{9D8B030D-6E8A-4147-A177-3AD203B41FA5}">
                      <a16:colId xmlns:a16="http://schemas.microsoft.com/office/drawing/2014/main" val="3114180708"/>
                    </a:ext>
                  </a:extLst>
                </a:gridCol>
                <a:gridCol w="246888">
                  <a:extLst>
                    <a:ext uri="{9D8B030D-6E8A-4147-A177-3AD203B41FA5}">
                      <a16:colId xmlns:a16="http://schemas.microsoft.com/office/drawing/2014/main" val="461333222"/>
                    </a:ext>
                  </a:extLst>
                </a:gridCol>
                <a:gridCol w="246888">
                  <a:extLst>
                    <a:ext uri="{9D8B030D-6E8A-4147-A177-3AD203B41FA5}">
                      <a16:colId xmlns:a16="http://schemas.microsoft.com/office/drawing/2014/main" val="4030128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23047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- 2018-08-06 12:53:13 </a:t>
                      </a:r>
                      <a:r>
                        <a:rPr kumimoji="0" lang="en-US" sz="1000" b="0" i="0" u="none" strike="noStrike" kern="1200" cap="none" spc="0" normalizeH="0" baseline="0" noProof="0">
                          <a:ln>
                            <a:noFill/>
                          </a:ln>
                          <a:solidFill>
                            <a:prstClr val="black"/>
                          </a:solidFill>
                          <a:effectLst/>
                          <a:uLnTx/>
                          <a:uFillTx/>
                          <a:latin typeface="+mn-lt"/>
                          <a:ea typeface="+mn-ea"/>
                          <a:cs typeface="+mn-cs"/>
                        </a:rPr>
                        <a:t> 
 Mahigit 5,000 na katao ang natulungan ng Byaheng TGPagpagaling kasama ang Wish 107.5 Bus! 
Lubos kaming nagpapasalamat sa lahat ng nakisakay sa aming byahe. 
Asahan nyong patuloy kaming tapat na maglilingkod sa pagbibigay ng mabisa at dekalidad na gamot na abot kaya ang halaga!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90892284"/>
                  </a:ext>
                </a:extLst>
              </a:tr>
            </a:tbl>
          </a:graphicData>
        </a:graphic>
      </p:graphicFrame>
      <p:sp>
        <p:nvSpPr>
          <p:cNvPr id="4" name="Text Placeholder 3">
            <a:extLst>
              <a:ext uri="{FF2B5EF4-FFF2-40B4-BE49-F238E27FC236}">
                <a16:creationId xmlns:a16="http://schemas.microsoft.com/office/drawing/2014/main" id="{1A83F24D-4246-4230-94C5-AE43DB9273CB}"/>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1078650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BF46B-ED99-4A3D-9144-D3D887F992CF}"/>
              </a:ext>
            </a:extLst>
          </p:cNvPr>
          <p:cNvSpPr>
            <a:spLocks noGrp="1"/>
          </p:cNvSpPr>
          <p:nvPr>
            <p:ph type="title"/>
          </p:nvPr>
        </p:nvSpPr>
        <p:spPr/>
        <p:txBody>
          <a:bodyPr/>
          <a:lstStyle/>
          <a:p>
            <a:r>
              <a:rPr lang="en-US"/>
              <a:t>Facebook Own Posts Table | TGP The Generics Pharmacy - 25 of 26</a:t>
            </a:r>
          </a:p>
        </p:txBody>
      </p:sp>
      <p:graphicFrame>
        <p:nvGraphicFramePr>
          <p:cNvPr id="5" name="Table Placeholder 4">
            <a:extLst>
              <a:ext uri="{FF2B5EF4-FFF2-40B4-BE49-F238E27FC236}">
                <a16:creationId xmlns:a16="http://schemas.microsoft.com/office/drawing/2014/main" id="{16801B51-0884-4918-A915-A561E0B119FB}"/>
              </a:ext>
            </a:extLst>
          </p:cNvPr>
          <p:cNvGraphicFramePr>
            <a:graphicFrameLocks noGrp="1"/>
          </p:cNvGraphicFramePr>
          <p:nvPr>
            <p:ph type="tbl" sz="quarter" idx="13"/>
            <p:extLst>
              <p:ext uri="{D42A27DB-BD31-4B8C-83A1-F6EECF244321}">
                <p14:modId xmlns:p14="http://schemas.microsoft.com/office/powerpoint/2010/main" val="2914567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41655825"/>
                    </a:ext>
                  </a:extLst>
                </a:gridCol>
                <a:gridCol w="246888">
                  <a:extLst>
                    <a:ext uri="{9D8B030D-6E8A-4147-A177-3AD203B41FA5}">
                      <a16:colId xmlns:a16="http://schemas.microsoft.com/office/drawing/2014/main" val="3178440776"/>
                    </a:ext>
                  </a:extLst>
                </a:gridCol>
                <a:gridCol w="246888">
                  <a:extLst>
                    <a:ext uri="{9D8B030D-6E8A-4147-A177-3AD203B41FA5}">
                      <a16:colId xmlns:a16="http://schemas.microsoft.com/office/drawing/2014/main" val="44714148"/>
                    </a:ext>
                  </a:extLst>
                </a:gridCol>
                <a:gridCol w="246888">
                  <a:extLst>
                    <a:ext uri="{9D8B030D-6E8A-4147-A177-3AD203B41FA5}">
                      <a16:colId xmlns:a16="http://schemas.microsoft.com/office/drawing/2014/main" val="4026415302"/>
                    </a:ext>
                  </a:extLst>
                </a:gridCol>
                <a:gridCol w="246888">
                  <a:extLst>
                    <a:ext uri="{9D8B030D-6E8A-4147-A177-3AD203B41FA5}">
                      <a16:colId xmlns:a16="http://schemas.microsoft.com/office/drawing/2014/main" val="2528695462"/>
                    </a:ext>
                  </a:extLst>
                </a:gridCol>
                <a:gridCol w="246888">
                  <a:extLst>
                    <a:ext uri="{9D8B030D-6E8A-4147-A177-3AD203B41FA5}">
                      <a16:colId xmlns:a16="http://schemas.microsoft.com/office/drawing/2014/main" val="3078580444"/>
                    </a:ext>
                  </a:extLst>
                </a:gridCol>
                <a:gridCol w="246888">
                  <a:extLst>
                    <a:ext uri="{9D8B030D-6E8A-4147-A177-3AD203B41FA5}">
                      <a16:colId xmlns:a16="http://schemas.microsoft.com/office/drawing/2014/main" val="3736577501"/>
                    </a:ext>
                  </a:extLst>
                </a:gridCol>
                <a:gridCol w="246888">
                  <a:extLst>
                    <a:ext uri="{9D8B030D-6E8A-4147-A177-3AD203B41FA5}">
                      <a16:colId xmlns:a16="http://schemas.microsoft.com/office/drawing/2014/main" val="1537897468"/>
                    </a:ext>
                  </a:extLst>
                </a:gridCol>
                <a:gridCol w="246888">
                  <a:extLst>
                    <a:ext uri="{9D8B030D-6E8A-4147-A177-3AD203B41FA5}">
                      <a16:colId xmlns:a16="http://schemas.microsoft.com/office/drawing/2014/main" val="2449156161"/>
                    </a:ext>
                  </a:extLst>
                </a:gridCol>
                <a:gridCol w="246888">
                  <a:extLst>
                    <a:ext uri="{9D8B030D-6E8A-4147-A177-3AD203B41FA5}">
                      <a16:colId xmlns:a16="http://schemas.microsoft.com/office/drawing/2014/main" val="1772883482"/>
                    </a:ext>
                  </a:extLst>
                </a:gridCol>
                <a:gridCol w="246888">
                  <a:extLst>
                    <a:ext uri="{9D8B030D-6E8A-4147-A177-3AD203B41FA5}">
                      <a16:colId xmlns:a16="http://schemas.microsoft.com/office/drawing/2014/main" val="1460377326"/>
                    </a:ext>
                  </a:extLst>
                </a:gridCol>
                <a:gridCol w="246888">
                  <a:extLst>
                    <a:ext uri="{9D8B030D-6E8A-4147-A177-3AD203B41FA5}">
                      <a16:colId xmlns:a16="http://schemas.microsoft.com/office/drawing/2014/main" val="543450310"/>
                    </a:ext>
                  </a:extLst>
                </a:gridCol>
                <a:gridCol w="246888">
                  <a:extLst>
                    <a:ext uri="{9D8B030D-6E8A-4147-A177-3AD203B41FA5}">
                      <a16:colId xmlns:a16="http://schemas.microsoft.com/office/drawing/2014/main" val="2966444456"/>
                    </a:ext>
                  </a:extLst>
                </a:gridCol>
                <a:gridCol w="246888">
                  <a:extLst>
                    <a:ext uri="{9D8B030D-6E8A-4147-A177-3AD203B41FA5}">
                      <a16:colId xmlns:a16="http://schemas.microsoft.com/office/drawing/2014/main" val="3987135894"/>
                    </a:ext>
                  </a:extLst>
                </a:gridCol>
                <a:gridCol w="246888">
                  <a:extLst>
                    <a:ext uri="{9D8B030D-6E8A-4147-A177-3AD203B41FA5}">
                      <a16:colId xmlns:a16="http://schemas.microsoft.com/office/drawing/2014/main" val="1074483255"/>
                    </a:ext>
                  </a:extLst>
                </a:gridCol>
                <a:gridCol w="246888">
                  <a:extLst>
                    <a:ext uri="{9D8B030D-6E8A-4147-A177-3AD203B41FA5}">
                      <a16:colId xmlns:a16="http://schemas.microsoft.com/office/drawing/2014/main" val="2452430816"/>
                    </a:ext>
                  </a:extLst>
                </a:gridCol>
                <a:gridCol w="246888">
                  <a:extLst>
                    <a:ext uri="{9D8B030D-6E8A-4147-A177-3AD203B41FA5}">
                      <a16:colId xmlns:a16="http://schemas.microsoft.com/office/drawing/2014/main" val="1485049543"/>
                    </a:ext>
                  </a:extLst>
                </a:gridCol>
                <a:gridCol w="246888">
                  <a:extLst>
                    <a:ext uri="{9D8B030D-6E8A-4147-A177-3AD203B41FA5}">
                      <a16:colId xmlns:a16="http://schemas.microsoft.com/office/drawing/2014/main" val="3657096611"/>
                    </a:ext>
                  </a:extLst>
                </a:gridCol>
                <a:gridCol w="246888">
                  <a:extLst>
                    <a:ext uri="{9D8B030D-6E8A-4147-A177-3AD203B41FA5}">
                      <a16:colId xmlns:a16="http://schemas.microsoft.com/office/drawing/2014/main" val="1523164703"/>
                    </a:ext>
                  </a:extLst>
                </a:gridCol>
                <a:gridCol w="246888">
                  <a:extLst>
                    <a:ext uri="{9D8B030D-6E8A-4147-A177-3AD203B41FA5}">
                      <a16:colId xmlns:a16="http://schemas.microsoft.com/office/drawing/2014/main" val="500443791"/>
                    </a:ext>
                  </a:extLst>
                </a:gridCol>
                <a:gridCol w="246888">
                  <a:extLst>
                    <a:ext uri="{9D8B030D-6E8A-4147-A177-3AD203B41FA5}">
                      <a16:colId xmlns:a16="http://schemas.microsoft.com/office/drawing/2014/main" val="2911386281"/>
                    </a:ext>
                  </a:extLst>
                </a:gridCol>
                <a:gridCol w="246888">
                  <a:extLst>
                    <a:ext uri="{9D8B030D-6E8A-4147-A177-3AD203B41FA5}">
                      <a16:colId xmlns:a16="http://schemas.microsoft.com/office/drawing/2014/main" val="483558293"/>
                    </a:ext>
                  </a:extLst>
                </a:gridCol>
                <a:gridCol w="246888">
                  <a:extLst>
                    <a:ext uri="{9D8B030D-6E8A-4147-A177-3AD203B41FA5}">
                      <a16:colId xmlns:a16="http://schemas.microsoft.com/office/drawing/2014/main" val="4119416870"/>
                    </a:ext>
                  </a:extLst>
                </a:gridCol>
                <a:gridCol w="246888">
                  <a:extLst>
                    <a:ext uri="{9D8B030D-6E8A-4147-A177-3AD203B41FA5}">
                      <a16:colId xmlns:a16="http://schemas.microsoft.com/office/drawing/2014/main" val="3610815480"/>
                    </a:ext>
                  </a:extLst>
                </a:gridCol>
                <a:gridCol w="246888">
                  <a:extLst>
                    <a:ext uri="{9D8B030D-6E8A-4147-A177-3AD203B41FA5}">
                      <a16:colId xmlns:a16="http://schemas.microsoft.com/office/drawing/2014/main" val="2237398938"/>
                    </a:ext>
                  </a:extLst>
                </a:gridCol>
                <a:gridCol w="246888">
                  <a:extLst>
                    <a:ext uri="{9D8B030D-6E8A-4147-A177-3AD203B41FA5}">
                      <a16:colId xmlns:a16="http://schemas.microsoft.com/office/drawing/2014/main" val="2193726266"/>
                    </a:ext>
                  </a:extLst>
                </a:gridCol>
                <a:gridCol w="246888">
                  <a:extLst>
                    <a:ext uri="{9D8B030D-6E8A-4147-A177-3AD203B41FA5}">
                      <a16:colId xmlns:a16="http://schemas.microsoft.com/office/drawing/2014/main" val="3977266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48733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- 2018-08-03 12:00:01 </a:t>
                      </a:r>
                      <a:r>
                        <a:rPr kumimoji="0" lang="en-US" sz="1000" b="0" i="0" u="none" strike="noStrike" kern="1200" cap="none" spc="0" normalizeH="0" baseline="0" noProof="0">
                          <a:ln>
                            <a:noFill/>
                          </a:ln>
                          <a:solidFill>
                            <a:prstClr val="black"/>
                          </a:solidFill>
                          <a:effectLst/>
                          <a:uLnTx/>
                          <a:uFillTx/>
                          <a:latin typeface="+mn-lt"/>
                          <a:ea typeface="+mn-ea"/>
                          <a:cs typeface="+mn-cs"/>
                        </a:rPr>
                        <a:t> 
 August is National Lung Month. Ok ka lungs ba? 
Here's a tip para mapanatiling healthy ang iyong lungs. Stay tuned for more 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485809623"/>
                  </a:ext>
                </a:extLst>
              </a:tr>
            </a:tbl>
          </a:graphicData>
        </a:graphic>
      </p:graphicFrame>
      <p:sp>
        <p:nvSpPr>
          <p:cNvPr id="4" name="Text Placeholder 3">
            <a:extLst>
              <a:ext uri="{FF2B5EF4-FFF2-40B4-BE49-F238E27FC236}">
                <a16:creationId xmlns:a16="http://schemas.microsoft.com/office/drawing/2014/main" id="{54E3FA7D-EA8A-4E28-8B78-0DAABD86C008}"/>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133560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50A5E-3096-46A3-B959-539F15886A13}"/>
              </a:ext>
            </a:extLst>
          </p:cNvPr>
          <p:cNvSpPr>
            <a:spLocks noGrp="1"/>
          </p:cNvSpPr>
          <p:nvPr>
            <p:ph type="title"/>
          </p:nvPr>
        </p:nvSpPr>
        <p:spPr/>
        <p:txBody>
          <a:bodyPr/>
          <a:lstStyle/>
          <a:p>
            <a:r>
              <a:rPr lang="en-US"/>
              <a:t>Facebook Own Posts Table | TGP The Generics Pharmacy - 26 of 26</a:t>
            </a:r>
          </a:p>
        </p:txBody>
      </p:sp>
      <p:graphicFrame>
        <p:nvGraphicFramePr>
          <p:cNvPr id="5" name="Table Placeholder 4">
            <a:extLst>
              <a:ext uri="{FF2B5EF4-FFF2-40B4-BE49-F238E27FC236}">
                <a16:creationId xmlns:a16="http://schemas.microsoft.com/office/drawing/2014/main" id="{B33BB297-6723-4D9A-AE08-DE5A652BD701}"/>
              </a:ext>
            </a:extLst>
          </p:cNvPr>
          <p:cNvGraphicFramePr>
            <a:graphicFrameLocks noGrp="1"/>
          </p:cNvGraphicFramePr>
          <p:nvPr>
            <p:ph type="tbl" sz="quarter" idx="13"/>
            <p:extLst>
              <p:ext uri="{D42A27DB-BD31-4B8C-83A1-F6EECF244321}">
                <p14:modId xmlns:p14="http://schemas.microsoft.com/office/powerpoint/2010/main" val="3337520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91177369"/>
                    </a:ext>
                  </a:extLst>
                </a:gridCol>
                <a:gridCol w="246888">
                  <a:extLst>
                    <a:ext uri="{9D8B030D-6E8A-4147-A177-3AD203B41FA5}">
                      <a16:colId xmlns:a16="http://schemas.microsoft.com/office/drawing/2014/main" val="1079436502"/>
                    </a:ext>
                  </a:extLst>
                </a:gridCol>
                <a:gridCol w="246888">
                  <a:extLst>
                    <a:ext uri="{9D8B030D-6E8A-4147-A177-3AD203B41FA5}">
                      <a16:colId xmlns:a16="http://schemas.microsoft.com/office/drawing/2014/main" val="1209231802"/>
                    </a:ext>
                  </a:extLst>
                </a:gridCol>
                <a:gridCol w="246888">
                  <a:extLst>
                    <a:ext uri="{9D8B030D-6E8A-4147-A177-3AD203B41FA5}">
                      <a16:colId xmlns:a16="http://schemas.microsoft.com/office/drawing/2014/main" val="2277071186"/>
                    </a:ext>
                  </a:extLst>
                </a:gridCol>
                <a:gridCol w="246888">
                  <a:extLst>
                    <a:ext uri="{9D8B030D-6E8A-4147-A177-3AD203B41FA5}">
                      <a16:colId xmlns:a16="http://schemas.microsoft.com/office/drawing/2014/main" val="2704395958"/>
                    </a:ext>
                  </a:extLst>
                </a:gridCol>
                <a:gridCol w="246888">
                  <a:extLst>
                    <a:ext uri="{9D8B030D-6E8A-4147-A177-3AD203B41FA5}">
                      <a16:colId xmlns:a16="http://schemas.microsoft.com/office/drawing/2014/main" val="2926922183"/>
                    </a:ext>
                  </a:extLst>
                </a:gridCol>
                <a:gridCol w="246888">
                  <a:extLst>
                    <a:ext uri="{9D8B030D-6E8A-4147-A177-3AD203B41FA5}">
                      <a16:colId xmlns:a16="http://schemas.microsoft.com/office/drawing/2014/main" val="2926688317"/>
                    </a:ext>
                  </a:extLst>
                </a:gridCol>
                <a:gridCol w="246888">
                  <a:extLst>
                    <a:ext uri="{9D8B030D-6E8A-4147-A177-3AD203B41FA5}">
                      <a16:colId xmlns:a16="http://schemas.microsoft.com/office/drawing/2014/main" val="540089244"/>
                    </a:ext>
                  </a:extLst>
                </a:gridCol>
                <a:gridCol w="246888">
                  <a:extLst>
                    <a:ext uri="{9D8B030D-6E8A-4147-A177-3AD203B41FA5}">
                      <a16:colId xmlns:a16="http://schemas.microsoft.com/office/drawing/2014/main" val="2841837724"/>
                    </a:ext>
                  </a:extLst>
                </a:gridCol>
                <a:gridCol w="246888">
                  <a:extLst>
                    <a:ext uri="{9D8B030D-6E8A-4147-A177-3AD203B41FA5}">
                      <a16:colId xmlns:a16="http://schemas.microsoft.com/office/drawing/2014/main" val="4255826127"/>
                    </a:ext>
                  </a:extLst>
                </a:gridCol>
                <a:gridCol w="246888">
                  <a:extLst>
                    <a:ext uri="{9D8B030D-6E8A-4147-A177-3AD203B41FA5}">
                      <a16:colId xmlns:a16="http://schemas.microsoft.com/office/drawing/2014/main" val="3796558885"/>
                    </a:ext>
                  </a:extLst>
                </a:gridCol>
                <a:gridCol w="246888">
                  <a:extLst>
                    <a:ext uri="{9D8B030D-6E8A-4147-A177-3AD203B41FA5}">
                      <a16:colId xmlns:a16="http://schemas.microsoft.com/office/drawing/2014/main" val="99611905"/>
                    </a:ext>
                  </a:extLst>
                </a:gridCol>
                <a:gridCol w="246888">
                  <a:extLst>
                    <a:ext uri="{9D8B030D-6E8A-4147-A177-3AD203B41FA5}">
                      <a16:colId xmlns:a16="http://schemas.microsoft.com/office/drawing/2014/main" val="1729986645"/>
                    </a:ext>
                  </a:extLst>
                </a:gridCol>
                <a:gridCol w="246888">
                  <a:extLst>
                    <a:ext uri="{9D8B030D-6E8A-4147-A177-3AD203B41FA5}">
                      <a16:colId xmlns:a16="http://schemas.microsoft.com/office/drawing/2014/main" val="549741330"/>
                    </a:ext>
                  </a:extLst>
                </a:gridCol>
                <a:gridCol w="246888">
                  <a:extLst>
                    <a:ext uri="{9D8B030D-6E8A-4147-A177-3AD203B41FA5}">
                      <a16:colId xmlns:a16="http://schemas.microsoft.com/office/drawing/2014/main" val="3683826823"/>
                    </a:ext>
                  </a:extLst>
                </a:gridCol>
                <a:gridCol w="246888">
                  <a:extLst>
                    <a:ext uri="{9D8B030D-6E8A-4147-A177-3AD203B41FA5}">
                      <a16:colId xmlns:a16="http://schemas.microsoft.com/office/drawing/2014/main" val="555323797"/>
                    </a:ext>
                  </a:extLst>
                </a:gridCol>
                <a:gridCol w="246888">
                  <a:extLst>
                    <a:ext uri="{9D8B030D-6E8A-4147-A177-3AD203B41FA5}">
                      <a16:colId xmlns:a16="http://schemas.microsoft.com/office/drawing/2014/main" val="186865532"/>
                    </a:ext>
                  </a:extLst>
                </a:gridCol>
                <a:gridCol w="246888">
                  <a:extLst>
                    <a:ext uri="{9D8B030D-6E8A-4147-A177-3AD203B41FA5}">
                      <a16:colId xmlns:a16="http://schemas.microsoft.com/office/drawing/2014/main" val="535787539"/>
                    </a:ext>
                  </a:extLst>
                </a:gridCol>
                <a:gridCol w="246888">
                  <a:extLst>
                    <a:ext uri="{9D8B030D-6E8A-4147-A177-3AD203B41FA5}">
                      <a16:colId xmlns:a16="http://schemas.microsoft.com/office/drawing/2014/main" val="1209372330"/>
                    </a:ext>
                  </a:extLst>
                </a:gridCol>
                <a:gridCol w="246888">
                  <a:extLst>
                    <a:ext uri="{9D8B030D-6E8A-4147-A177-3AD203B41FA5}">
                      <a16:colId xmlns:a16="http://schemas.microsoft.com/office/drawing/2014/main" val="1441895220"/>
                    </a:ext>
                  </a:extLst>
                </a:gridCol>
                <a:gridCol w="246888">
                  <a:extLst>
                    <a:ext uri="{9D8B030D-6E8A-4147-A177-3AD203B41FA5}">
                      <a16:colId xmlns:a16="http://schemas.microsoft.com/office/drawing/2014/main" val="640109188"/>
                    </a:ext>
                  </a:extLst>
                </a:gridCol>
                <a:gridCol w="246888">
                  <a:extLst>
                    <a:ext uri="{9D8B030D-6E8A-4147-A177-3AD203B41FA5}">
                      <a16:colId xmlns:a16="http://schemas.microsoft.com/office/drawing/2014/main" val="1927120593"/>
                    </a:ext>
                  </a:extLst>
                </a:gridCol>
                <a:gridCol w="246888">
                  <a:extLst>
                    <a:ext uri="{9D8B030D-6E8A-4147-A177-3AD203B41FA5}">
                      <a16:colId xmlns:a16="http://schemas.microsoft.com/office/drawing/2014/main" val="1627026749"/>
                    </a:ext>
                  </a:extLst>
                </a:gridCol>
                <a:gridCol w="246888">
                  <a:extLst>
                    <a:ext uri="{9D8B030D-6E8A-4147-A177-3AD203B41FA5}">
                      <a16:colId xmlns:a16="http://schemas.microsoft.com/office/drawing/2014/main" val="1231006183"/>
                    </a:ext>
                  </a:extLst>
                </a:gridCol>
                <a:gridCol w="246888">
                  <a:extLst>
                    <a:ext uri="{9D8B030D-6E8A-4147-A177-3AD203B41FA5}">
                      <a16:colId xmlns:a16="http://schemas.microsoft.com/office/drawing/2014/main" val="1423209114"/>
                    </a:ext>
                  </a:extLst>
                </a:gridCol>
                <a:gridCol w="246888">
                  <a:extLst>
                    <a:ext uri="{9D8B030D-6E8A-4147-A177-3AD203B41FA5}">
                      <a16:colId xmlns:a16="http://schemas.microsoft.com/office/drawing/2014/main" val="63696480"/>
                    </a:ext>
                  </a:extLst>
                </a:gridCol>
                <a:gridCol w="246888">
                  <a:extLst>
                    <a:ext uri="{9D8B030D-6E8A-4147-A177-3AD203B41FA5}">
                      <a16:colId xmlns:a16="http://schemas.microsoft.com/office/drawing/2014/main" val="2006319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11600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- 2018-07-25 13:13:23 </a:t>
                      </a:r>
                      <a:r>
                        <a:rPr kumimoji="0" lang="en-US" sz="1000" b="0" i="0" u="none" strike="noStrike" kern="1200" cap="none" spc="0" normalizeH="0" baseline="0" noProof="0">
                          <a:ln>
                            <a:noFill/>
                          </a:ln>
                          <a:solidFill>
                            <a:prstClr val="black"/>
                          </a:solidFill>
                          <a:effectLst/>
                          <a:uLnTx/>
                          <a:uFillTx/>
                          <a:latin typeface="+mn-lt"/>
                          <a:ea typeface="+mn-ea"/>
                          <a:cs typeface="+mn-cs"/>
                        </a:rPr>
                        <a:t> 
 Dahil pabago-bago ang panahon, i-boost ang imune system with TGP Truvit-C Sodium Ascorbate!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09607558"/>
                  </a:ext>
                </a:extLst>
              </a:tr>
            </a:tbl>
          </a:graphicData>
        </a:graphic>
      </p:graphicFrame>
      <p:sp>
        <p:nvSpPr>
          <p:cNvPr id="4" name="Text Placeholder 3">
            <a:extLst>
              <a:ext uri="{FF2B5EF4-FFF2-40B4-BE49-F238E27FC236}">
                <a16:creationId xmlns:a16="http://schemas.microsoft.com/office/drawing/2014/main" id="{4CF3BE8D-7769-4DA4-8FD8-136D5B896B03}"/>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8760529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B76E7-56E9-4018-9CE4-79E9D6BF2831}"/>
              </a:ext>
            </a:extLst>
          </p:cNvPr>
          <p:cNvSpPr>
            <a:spLocks noGrp="1"/>
          </p:cNvSpPr>
          <p:nvPr>
            <p:ph type="title"/>
          </p:nvPr>
        </p:nvSpPr>
        <p:spPr/>
        <p:txBody>
          <a:bodyPr/>
          <a:lstStyle/>
          <a:p>
            <a:r>
              <a:rPr lang="en-US"/>
              <a:t>Facebook Ads Costs Table | TGP The Generics Pharmacy - 1 of 9</a:t>
            </a:r>
          </a:p>
        </p:txBody>
      </p:sp>
      <p:graphicFrame>
        <p:nvGraphicFramePr>
          <p:cNvPr id="5" name="Table Placeholder 4">
            <a:extLst>
              <a:ext uri="{FF2B5EF4-FFF2-40B4-BE49-F238E27FC236}">
                <a16:creationId xmlns:a16="http://schemas.microsoft.com/office/drawing/2014/main" id="{8C20F41A-3297-41F5-8089-DF1CBE2EE11E}"/>
              </a:ext>
            </a:extLst>
          </p:cNvPr>
          <p:cNvGraphicFramePr>
            <a:graphicFrameLocks noGrp="1"/>
          </p:cNvGraphicFramePr>
          <p:nvPr>
            <p:ph type="tbl" sz="quarter" idx="13"/>
            <p:extLst>
              <p:ext uri="{D42A27DB-BD31-4B8C-83A1-F6EECF244321}">
                <p14:modId xmlns:p14="http://schemas.microsoft.com/office/powerpoint/2010/main" val="3332132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99477872"/>
                    </a:ext>
                  </a:extLst>
                </a:gridCol>
                <a:gridCol w="378562">
                  <a:extLst>
                    <a:ext uri="{9D8B030D-6E8A-4147-A177-3AD203B41FA5}">
                      <a16:colId xmlns:a16="http://schemas.microsoft.com/office/drawing/2014/main" val="1519326970"/>
                    </a:ext>
                  </a:extLst>
                </a:gridCol>
                <a:gridCol w="378562">
                  <a:extLst>
                    <a:ext uri="{9D8B030D-6E8A-4147-A177-3AD203B41FA5}">
                      <a16:colId xmlns:a16="http://schemas.microsoft.com/office/drawing/2014/main" val="2323086797"/>
                    </a:ext>
                  </a:extLst>
                </a:gridCol>
                <a:gridCol w="395021">
                  <a:extLst>
                    <a:ext uri="{9D8B030D-6E8A-4147-A177-3AD203B41FA5}">
                      <a16:colId xmlns:a16="http://schemas.microsoft.com/office/drawing/2014/main" val="1173541134"/>
                    </a:ext>
                  </a:extLst>
                </a:gridCol>
                <a:gridCol w="395021">
                  <a:extLst>
                    <a:ext uri="{9D8B030D-6E8A-4147-A177-3AD203B41FA5}">
                      <a16:colId xmlns:a16="http://schemas.microsoft.com/office/drawing/2014/main" val="945270981"/>
                    </a:ext>
                  </a:extLst>
                </a:gridCol>
                <a:gridCol w="378562">
                  <a:extLst>
                    <a:ext uri="{9D8B030D-6E8A-4147-A177-3AD203B41FA5}">
                      <a16:colId xmlns:a16="http://schemas.microsoft.com/office/drawing/2014/main" val="2578719258"/>
                    </a:ext>
                  </a:extLst>
                </a:gridCol>
                <a:gridCol w="378562">
                  <a:extLst>
                    <a:ext uri="{9D8B030D-6E8A-4147-A177-3AD203B41FA5}">
                      <a16:colId xmlns:a16="http://schemas.microsoft.com/office/drawing/2014/main" val="575547538"/>
                    </a:ext>
                  </a:extLst>
                </a:gridCol>
                <a:gridCol w="378562">
                  <a:extLst>
                    <a:ext uri="{9D8B030D-6E8A-4147-A177-3AD203B41FA5}">
                      <a16:colId xmlns:a16="http://schemas.microsoft.com/office/drawing/2014/main" val="2752647821"/>
                    </a:ext>
                  </a:extLst>
                </a:gridCol>
                <a:gridCol w="378562">
                  <a:extLst>
                    <a:ext uri="{9D8B030D-6E8A-4147-A177-3AD203B41FA5}">
                      <a16:colId xmlns:a16="http://schemas.microsoft.com/office/drawing/2014/main" val="3360304619"/>
                    </a:ext>
                  </a:extLst>
                </a:gridCol>
                <a:gridCol w="378562">
                  <a:extLst>
                    <a:ext uri="{9D8B030D-6E8A-4147-A177-3AD203B41FA5}">
                      <a16:colId xmlns:a16="http://schemas.microsoft.com/office/drawing/2014/main" val="1676895836"/>
                    </a:ext>
                  </a:extLst>
                </a:gridCol>
                <a:gridCol w="378562">
                  <a:extLst>
                    <a:ext uri="{9D8B030D-6E8A-4147-A177-3AD203B41FA5}">
                      <a16:colId xmlns:a16="http://schemas.microsoft.com/office/drawing/2014/main" val="2475887011"/>
                    </a:ext>
                  </a:extLst>
                </a:gridCol>
                <a:gridCol w="378562">
                  <a:extLst>
                    <a:ext uri="{9D8B030D-6E8A-4147-A177-3AD203B41FA5}">
                      <a16:colId xmlns:a16="http://schemas.microsoft.com/office/drawing/2014/main" val="2482104247"/>
                    </a:ext>
                  </a:extLst>
                </a:gridCol>
                <a:gridCol w="378562">
                  <a:extLst>
                    <a:ext uri="{9D8B030D-6E8A-4147-A177-3AD203B41FA5}">
                      <a16:colId xmlns:a16="http://schemas.microsoft.com/office/drawing/2014/main" val="61523974"/>
                    </a:ext>
                  </a:extLst>
                </a:gridCol>
                <a:gridCol w="378562">
                  <a:extLst>
                    <a:ext uri="{9D8B030D-6E8A-4147-A177-3AD203B41FA5}">
                      <a16:colId xmlns:a16="http://schemas.microsoft.com/office/drawing/2014/main" val="3274156867"/>
                    </a:ext>
                  </a:extLst>
                </a:gridCol>
                <a:gridCol w="378562">
                  <a:extLst>
                    <a:ext uri="{9D8B030D-6E8A-4147-A177-3AD203B41FA5}">
                      <a16:colId xmlns:a16="http://schemas.microsoft.com/office/drawing/2014/main" val="154454817"/>
                    </a:ext>
                  </a:extLst>
                </a:gridCol>
                <a:gridCol w="378562">
                  <a:extLst>
                    <a:ext uri="{9D8B030D-6E8A-4147-A177-3AD203B41FA5}">
                      <a16:colId xmlns:a16="http://schemas.microsoft.com/office/drawing/2014/main" val="3945566733"/>
                    </a:ext>
                  </a:extLst>
                </a:gridCol>
                <a:gridCol w="395021">
                  <a:extLst>
                    <a:ext uri="{9D8B030D-6E8A-4147-A177-3AD203B41FA5}">
                      <a16:colId xmlns:a16="http://schemas.microsoft.com/office/drawing/2014/main" val="918558044"/>
                    </a:ext>
                  </a:extLst>
                </a:gridCol>
                <a:gridCol w="534924">
                  <a:extLst>
                    <a:ext uri="{9D8B030D-6E8A-4147-A177-3AD203B41FA5}">
                      <a16:colId xmlns:a16="http://schemas.microsoft.com/office/drawing/2014/main" val="4162313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845322636"/>
                  </a:ext>
                </a:extLst>
              </a:tr>
            </a:tbl>
          </a:graphicData>
        </a:graphic>
      </p:graphicFrame>
      <p:sp>
        <p:nvSpPr>
          <p:cNvPr id="4" name="Text Placeholder 3">
            <a:extLst>
              <a:ext uri="{FF2B5EF4-FFF2-40B4-BE49-F238E27FC236}">
                <a16:creationId xmlns:a16="http://schemas.microsoft.com/office/drawing/2014/main" id="{6F1CE4E5-D197-4A0B-99CF-90457C476FB6}"/>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0503438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1BE5C-3CC5-49B4-9BA3-1F3DFA63B64B}"/>
              </a:ext>
            </a:extLst>
          </p:cNvPr>
          <p:cNvSpPr>
            <a:spLocks noGrp="1"/>
          </p:cNvSpPr>
          <p:nvPr>
            <p:ph type="title"/>
          </p:nvPr>
        </p:nvSpPr>
        <p:spPr/>
        <p:txBody>
          <a:bodyPr/>
          <a:lstStyle/>
          <a:p>
            <a:r>
              <a:rPr lang="en-US"/>
              <a:t>Facebook Ads Costs Table | TGP The Generics Pharmacy - 2 of 9</a:t>
            </a:r>
          </a:p>
        </p:txBody>
      </p:sp>
      <p:graphicFrame>
        <p:nvGraphicFramePr>
          <p:cNvPr id="5" name="Table Placeholder 4">
            <a:extLst>
              <a:ext uri="{FF2B5EF4-FFF2-40B4-BE49-F238E27FC236}">
                <a16:creationId xmlns:a16="http://schemas.microsoft.com/office/drawing/2014/main" id="{73FADF45-EB67-4D90-AC66-CA693DBAFD6A}"/>
              </a:ext>
            </a:extLst>
          </p:cNvPr>
          <p:cNvGraphicFramePr>
            <a:graphicFrameLocks noGrp="1"/>
          </p:cNvGraphicFramePr>
          <p:nvPr>
            <p:ph type="tbl" sz="quarter" idx="13"/>
            <p:extLst>
              <p:ext uri="{D42A27DB-BD31-4B8C-83A1-F6EECF244321}">
                <p14:modId xmlns:p14="http://schemas.microsoft.com/office/powerpoint/2010/main" val="2276454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64980719"/>
                    </a:ext>
                  </a:extLst>
                </a:gridCol>
                <a:gridCol w="378562">
                  <a:extLst>
                    <a:ext uri="{9D8B030D-6E8A-4147-A177-3AD203B41FA5}">
                      <a16:colId xmlns:a16="http://schemas.microsoft.com/office/drawing/2014/main" val="1183014676"/>
                    </a:ext>
                  </a:extLst>
                </a:gridCol>
                <a:gridCol w="378562">
                  <a:extLst>
                    <a:ext uri="{9D8B030D-6E8A-4147-A177-3AD203B41FA5}">
                      <a16:colId xmlns:a16="http://schemas.microsoft.com/office/drawing/2014/main" val="1736101264"/>
                    </a:ext>
                  </a:extLst>
                </a:gridCol>
                <a:gridCol w="395021">
                  <a:extLst>
                    <a:ext uri="{9D8B030D-6E8A-4147-A177-3AD203B41FA5}">
                      <a16:colId xmlns:a16="http://schemas.microsoft.com/office/drawing/2014/main" val="272264596"/>
                    </a:ext>
                  </a:extLst>
                </a:gridCol>
                <a:gridCol w="395021">
                  <a:extLst>
                    <a:ext uri="{9D8B030D-6E8A-4147-A177-3AD203B41FA5}">
                      <a16:colId xmlns:a16="http://schemas.microsoft.com/office/drawing/2014/main" val="1375291834"/>
                    </a:ext>
                  </a:extLst>
                </a:gridCol>
                <a:gridCol w="378562">
                  <a:extLst>
                    <a:ext uri="{9D8B030D-6E8A-4147-A177-3AD203B41FA5}">
                      <a16:colId xmlns:a16="http://schemas.microsoft.com/office/drawing/2014/main" val="14080127"/>
                    </a:ext>
                  </a:extLst>
                </a:gridCol>
                <a:gridCol w="378562">
                  <a:extLst>
                    <a:ext uri="{9D8B030D-6E8A-4147-A177-3AD203B41FA5}">
                      <a16:colId xmlns:a16="http://schemas.microsoft.com/office/drawing/2014/main" val="2362162575"/>
                    </a:ext>
                  </a:extLst>
                </a:gridCol>
                <a:gridCol w="378562">
                  <a:extLst>
                    <a:ext uri="{9D8B030D-6E8A-4147-A177-3AD203B41FA5}">
                      <a16:colId xmlns:a16="http://schemas.microsoft.com/office/drawing/2014/main" val="3435246058"/>
                    </a:ext>
                  </a:extLst>
                </a:gridCol>
                <a:gridCol w="378562">
                  <a:extLst>
                    <a:ext uri="{9D8B030D-6E8A-4147-A177-3AD203B41FA5}">
                      <a16:colId xmlns:a16="http://schemas.microsoft.com/office/drawing/2014/main" val="656991345"/>
                    </a:ext>
                  </a:extLst>
                </a:gridCol>
                <a:gridCol w="378562">
                  <a:extLst>
                    <a:ext uri="{9D8B030D-6E8A-4147-A177-3AD203B41FA5}">
                      <a16:colId xmlns:a16="http://schemas.microsoft.com/office/drawing/2014/main" val="772957841"/>
                    </a:ext>
                  </a:extLst>
                </a:gridCol>
                <a:gridCol w="378562">
                  <a:extLst>
                    <a:ext uri="{9D8B030D-6E8A-4147-A177-3AD203B41FA5}">
                      <a16:colId xmlns:a16="http://schemas.microsoft.com/office/drawing/2014/main" val="1516875210"/>
                    </a:ext>
                  </a:extLst>
                </a:gridCol>
                <a:gridCol w="378562">
                  <a:extLst>
                    <a:ext uri="{9D8B030D-6E8A-4147-A177-3AD203B41FA5}">
                      <a16:colId xmlns:a16="http://schemas.microsoft.com/office/drawing/2014/main" val="2640389046"/>
                    </a:ext>
                  </a:extLst>
                </a:gridCol>
                <a:gridCol w="378562">
                  <a:extLst>
                    <a:ext uri="{9D8B030D-6E8A-4147-A177-3AD203B41FA5}">
                      <a16:colId xmlns:a16="http://schemas.microsoft.com/office/drawing/2014/main" val="452830502"/>
                    </a:ext>
                  </a:extLst>
                </a:gridCol>
                <a:gridCol w="378562">
                  <a:extLst>
                    <a:ext uri="{9D8B030D-6E8A-4147-A177-3AD203B41FA5}">
                      <a16:colId xmlns:a16="http://schemas.microsoft.com/office/drawing/2014/main" val="2977365910"/>
                    </a:ext>
                  </a:extLst>
                </a:gridCol>
                <a:gridCol w="378562">
                  <a:extLst>
                    <a:ext uri="{9D8B030D-6E8A-4147-A177-3AD203B41FA5}">
                      <a16:colId xmlns:a16="http://schemas.microsoft.com/office/drawing/2014/main" val="3101205472"/>
                    </a:ext>
                  </a:extLst>
                </a:gridCol>
                <a:gridCol w="378562">
                  <a:extLst>
                    <a:ext uri="{9D8B030D-6E8A-4147-A177-3AD203B41FA5}">
                      <a16:colId xmlns:a16="http://schemas.microsoft.com/office/drawing/2014/main" val="1470806320"/>
                    </a:ext>
                  </a:extLst>
                </a:gridCol>
                <a:gridCol w="395021">
                  <a:extLst>
                    <a:ext uri="{9D8B030D-6E8A-4147-A177-3AD203B41FA5}">
                      <a16:colId xmlns:a16="http://schemas.microsoft.com/office/drawing/2014/main" val="4146681294"/>
                    </a:ext>
                  </a:extLst>
                </a:gridCol>
                <a:gridCol w="534924">
                  <a:extLst>
                    <a:ext uri="{9D8B030D-6E8A-4147-A177-3AD203B41FA5}">
                      <a16:colId xmlns:a16="http://schemas.microsoft.com/office/drawing/2014/main" val="1290663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915430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- 2018-09-22 18:37:10</a:t>
                      </a:r>
                      <a:r>
                        <a:rPr kumimoji="0" lang="en-US" sz="1000" b="0" i="0" u="none" strike="noStrike" kern="1200" cap="none" spc="0" normalizeH="0" baseline="0" noProof="0">
                          <a:ln>
                            <a:noFill/>
                          </a:ln>
                          <a:solidFill>
                            <a:prstClr val="black"/>
                          </a:solidFill>
                          <a:effectLst/>
                          <a:uLnTx/>
                          <a:uFillTx/>
                          <a:latin typeface="+mn-lt"/>
                          <a:ea typeface="+mn-ea"/>
                          <a:cs typeface="+mn-cs"/>
                        </a:rPr>
                        <a:t>
Kayo ay imbitado!
TGP The Generics Pharmacy Parañaque Drugstore invites you to its Re-Launch.
Magtungo lamang sa TGP Head Office
(Km. 14 Edison St. cor. Cul de Sac,
West Service Road, Sun Valley, Parañaque City)
At mag-register upang makatanggap ng mga sumusunod na libreng services:
🔴 FREE Medical Check up | 9:00am - 2:00pm
🔴 FREE Blood Pressure Check up | 7:30am - 2:00pm
🔴 FREE Blood Glucose Screening | 7:30am - 2:00pm
And enjoy FREE massage, hair make-over, purchase with gifts, product sampling and more!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TGP ANNOUNCEMENT!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TGP The Generics Pharmacy - Page 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Philippines: Parañaque (+20 km) Metro Manila; Ages: 18 - 55; Interests: Small business, Sales, TV game shows, Comedy movies, Fantasy movies, Self-employment, mens health, Health &amp; wellness, Physical fitness, Jollibee, TV comedies, Drama movies, Reproductive health, Construction, Millennials or Horror movies, Behaviors: Commuters, Category: Generation X, Relationship Status: Single or Married, Parents: Parents (All) or Parents with early school-age children (06-08 years) </a:t>
                      </a:r>
                    </a:p>
                  </a:txBody>
                  <a:tcPr/>
                </a:tc>
                <a:extLst>
                  <a:ext uri="{0D108BD9-81ED-4DB2-BD59-A6C34878D82A}">
                    <a16:rowId xmlns:a16="http://schemas.microsoft.com/office/drawing/2014/main" val="4228968074"/>
                  </a:ext>
                </a:extLst>
              </a:tr>
            </a:tbl>
          </a:graphicData>
        </a:graphic>
      </p:graphicFrame>
      <p:sp>
        <p:nvSpPr>
          <p:cNvPr id="4" name="Text Placeholder 3">
            <a:extLst>
              <a:ext uri="{FF2B5EF4-FFF2-40B4-BE49-F238E27FC236}">
                <a16:creationId xmlns:a16="http://schemas.microsoft.com/office/drawing/2014/main" id="{4931CF03-4541-4098-A43A-686DF8ED18B9}"/>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6975903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8EF1A-932B-42AB-B559-E0634C313BB6}"/>
              </a:ext>
            </a:extLst>
          </p:cNvPr>
          <p:cNvSpPr>
            <a:spLocks noGrp="1"/>
          </p:cNvSpPr>
          <p:nvPr>
            <p:ph type="title"/>
          </p:nvPr>
        </p:nvSpPr>
        <p:spPr/>
        <p:txBody>
          <a:bodyPr/>
          <a:lstStyle/>
          <a:p>
            <a:r>
              <a:rPr lang="en-US"/>
              <a:t>Facebook Ads Costs Table | TGP The Generics Pharmacy - 3 of 9</a:t>
            </a:r>
          </a:p>
        </p:txBody>
      </p:sp>
      <p:graphicFrame>
        <p:nvGraphicFramePr>
          <p:cNvPr id="5" name="Table Placeholder 4">
            <a:extLst>
              <a:ext uri="{FF2B5EF4-FFF2-40B4-BE49-F238E27FC236}">
                <a16:creationId xmlns:a16="http://schemas.microsoft.com/office/drawing/2014/main" id="{8FB69E54-76BC-4684-9704-CD2F928E71F1}"/>
              </a:ext>
            </a:extLst>
          </p:cNvPr>
          <p:cNvGraphicFramePr>
            <a:graphicFrameLocks noGrp="1"/>
          </p:cNvGraphicFramePr>
          <p:nvPr>
            <p:ph type="tbl" sz="quarter" idx="13"/>
            <p:extLst>
              <p:ext uri="{D42A27DB-BD31-4B8C-83A1-F6EECF244321}">
                <p14:modId xmlns:p14="http://schemas.microsoft.com/office/powerpoint/2010/main" val="2514085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68271257"/>
                    </a:ext>
                  </a:extLst>
                </a:gridCol>
                <a:gridCol w="378562">
                  <a:extLst>
                    <a:ext uri="{9D8B030D-6E8A-4147-A177-3AD203B41FA5}">
                      <a16:colId xmlns:a16="http://schemas.microsoft.com/office/drawing/2014/main" val="1367618502"/>
                    </a:ext>
                  </a:extLst>
                </a:gridCol>
                <a:gridCol w="378562">
                  <a:extLst>
                    <a:ext uri="{9D8B030D-6E8A-4147-A177-3AD203B41FA5}">
                      <a16:colId xmlns:a16="http://schemas.microsoft.com/office/drawing/2014/main" val="3072453671"/>
                    </a:ext>
                  </a:extLst>
                </a:gridCol>
                <a:gridCol w="395021">
                  <a:extLst>
                    <a:ext uri="{9D8B030D-6E8A-4147-A177-3AD203B41FA5}">
                      <a16:colId xmlns:a16="http://schemas.microsoft.com/office/drawing/2014/main" val="1208205027"/>
                    </a:ext>
                  </a:extLst>
                </a:gridCol>
                <a:gridCol w="395021">
                  <a:extLst>
                    <a:ext uri="{9D8B030D-6E8A-4147-A177-3AD203B41FA5}">
                      <a16:colId xmlns:a16="http://schemas.microsoft.com/office/drawing/2014/main" val="3682203616"/>
                    </a:ext>
                  </a:extLst>
                </a:gridCol>
                <a:gridCol w="378562">
                  <a:extLst>
                    <a:ext uri="{9D8B030D-6E8A-4147-A177-3AD203B41FA5}">
                      <a16:colId xmlns:a16="http://schemas.microsoft.com/office/drawing/2014/main" val="769137788"/>
                    </a:ext>
                  </a:extLst>
                </a:gridCol>
                <a:gridCol w="378562">
                  <a:extLst>
                    <a:ext uri="{9D8B030D-6E8A-4147-A177-3AD203B41FA5}">
                      <a16:colId xmlns:a16="http://schemas.microsoft.com/office/drawing/2014/main" val="341742991"/>
                    </a:ext>
                  </a:extLst>
                </a:gridCol>
                <a:gridCol w="378562">
                  <a:extLst>
                    <a:ext uri="{9D8B030D-6E8A-4147-A177-3AD203B41FA5}">
                      <a16:colId xmlns:a16="http://schemas.microsoft.com/office/drawing/2014/main" val="1973755273"/>
                    </a:ext>
                  </a:extLst>
                </a:gridCol>
                <a:gridCol w="378562">
                  <a:extLst>
                    <a:ext uri="{9D8B030D-6E8A-4147-A177-3AD203B41FA5}">
                      <a16:colId xmlns:a16="http://schemas.microsoft.com/office/drawing/2014/main" val="1285227365"/>
                    </a:ext>
                  </a:extLst>
                </a:gridCol>
                <a:gridCol w="378562">
                  <a:extLst>
                    <a:ext uri="{9D8B030D-6E8A-4147-A177-3AD203B41FA5}">
                      <a16:colId xmlns:a16="http://schemas.microsoft.com/office/drawing/2014/main" val="701798091"/>
                    </a:ext>
                  </a:extLst>
                </a:gridCol>
                <a:gridCol w="378562">
                  <a:extLst>
                    <a:ext uri="{9D8B030D-6E8A-4147-A177-3AD203B41FA5}">
                      <a16:colId xmlns:a16="http://schemas.microsoft.com/office/drawing/2014/main" val="734378852"/>
                    </a:ext>
                  </a:extLst>
                </a:gridCol>
                <a:gridCol w="378562">
                  <a:extLst>
                    <a:ext uri="{9D8B030D-6E8A-4147-A177-3AD203B41FA5}">
                      <a16:colId xmlns:a16="http://schemas.microsoft.com/office/drawing/2014/main" val="3700181372"/>
                    </a:ext>
                  </a:extLst>
                </a:gridCol>
                <a:gridCol w="378562">
                  <a:extLst>
                    <a:ext uri="{9D8B030D-6E8A-4147-A177-3AD203B41FA5}">
                      <a16:colId xmlns:a16="http://schemas.microsoft.com/office/drawing/2014/main" val="1470111763"/>
                    </a:ext>
                  </a:extLst>
                </a:gridCol>
                <a:gridCol w="378562">
                  <a:extLst>
                    <a:ext uri="{9D8B030D-6E8A-4147-A177-3AD203B41FA5}">
                      <a16:colId xmlns:a16="http://schemas.microsoft.com/office/drawing/2014/main" val="3645396245"/>
                    </a:ext>
                  </a:extLst>
                </a:gridCol>
                <a:gridCol w="378562">
                  <a:extLst>
                    <a:ext uri="{9D8B030D-6E8A-4147-A177-3AD203B41FA5}">
                      <a16:colId xmlns:a16="http://schemas.microsoft.com/office/drawing/2014/main" val="4156754733"/>
                    </a:ext>
                  </a:extLst>
                </a:gridCol>
                <a:gridCol w="378562">
                  <a:extLst>
                    <a:ext uri="{9D8B030D-6E8A-4147-A177-3AD203B41FA5}">
                      <a16:colId xmlns:a16="http://schemas.microsoft.com/office/drawing/2014/main" val="2478206995"/>
                    </a:ext>
                  </a:extLst>
                </a:gridCol>
                <a:gridCol w="395021">
                  <a:extLst>
                    <a:ext uri="{9D8B030D-6E8A-4147-A177-3AD203B41FA5}">
                      <a16:colId xmlns:a16="http://schemas.microsoft.com/office/drawing/2014/main" val="501849550"/>
                    </a:ext>
                  </a:extLst>
                </a:gridCol>
                <a:gridCol w="534924">
                  <a:extLst>
                    <a:ext uri="{9D8B030D-6E8A-4147-A177-3AD203B41FA5}">
                      <a16:colId xmlns:a16="http://schemas.microsoft.com/office/drawing/2014/main" val="1212896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079713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- 2018-09-22 10:42:28</a:t>
                      </a:r>
                      <a:r>
                        <a:rPr kumimoji="0" lang="en-US" sz="1000" b="0" i="0" u="none" strike="noStrike" kern="1200" cap="none" spc="0" normalizeH="0" baseline="0" noProof="0">
                          <a:ln>
                            <a:noFill/>
                          </a:ln>
                          <a:solidFill>
                            <a:prstClr val="black"/>
                          </a:solidFill>
                          <a:effectLst/>
                          <a:uLnTx/>
                          <a:uFillTx/>
                          <a:latin typeface="+mn-lt"/>
                          <a:ea typeface="+mn-ea"/>
                          <a:cs typeface="+mn-cs"/>
                        </a:rPr>
                        <a:t>
n/a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TGP The Generics Pharmacy - relaunch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Philippines: Parañaque (+20 km) Metro Manila; Ages: 18 - 55; Interests: Small business, Sales, TV game shows, Comedy movies, Fantasy movies, Self-employment, mens health, Health &amp; wellness, Physical fitness, Jollibee, TV comedies, Drama movies, Reproductive health, Construction, Millennials or Horror movies, Behaviors: Commuters, Category: Generation X, Relationship Status: Single or Married, Parents: Parents (All) or Parents with early school-age children (06-08 years) </a:t>
                      </a:r>
                    </a:p>
                  </a:txBody>
                  <a:tcPr/>
                </a:tc>
                <a:extLst>
                  <a:ext uri="{0D108BD9-81ED-4DB2-BD59-A6C34878D82A}">
                    <a16:rowId xmlns:a16="http://schemas.microsoft.com/office/drawing/2014/main" val="3533862943"/>
                  </a:ext>
                </a:extLst>
              </a:tr>
            </a:tbl>
          </a:graphicData>
        </a:graphic>
      </p:graphicFrame>
      <p:sp>
        <p:nvSpPr>
          <p:cNvPr id="4" name="Text Placeholder 3">
            <a:extLst>
              <a:ext uri="{FF2B5EF4-FFF2-40B4-BE49-F238E27FC236}">
                <a16:creationId xmlns:a16="http://schemas.microsoft.com/office/drawing/2014/main" id="{7649EBD8-BACF-41B6-980D-934897304ED4}"/>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691509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DF17C-1634-44FA-A16A-71E7BF485F32}"/>
              </a:ext>
            </a:extLst>
          </p:cNvPr>
          <p:cNvSpPr>
            <a:spLocks noGrp="1"/>
          </p:cNvSpPr>
          <p:nvPr>
            <p:ph type="title"/>
          </p:nvPr>
        </p:nvSpPr>
        <p:spPr/>
        <p:txBody>
          <a:bodyPr/>
          <a:lstStyle/>
          <a:p>
            <a:r>
              <a:rPr lang="en-US"/>
              <a:t>Facebook Ads Costs Table | TGP The Generics Pharmacy - 4 of 9</a:t>
            </a:r>
          </a:p>
        </p:txBody>
      </p:sp>
      <p:graphicFrame>
        <p:nvGraphicFramePr>
          <p:cNvPr id="5" name="Table Placeholder 4">
            <a:extLst>
              <a:ext uri="{FF2B5EF4-FFF2-40B4-BE49-F238E27FC236}">
                <a16:creationId xmlns:a16="http://schemas.microsoft.com/office/drawing/2014/main" id="{7F140326-5BCC-4020-A95A-CC184C8253B6}"/>
              </a:ext>
            </a:extLst>
          </p:cNvPr>
          <p:cNvGraphicFramePr>
            <a:graphicFrameLocks noGrp="1"/>
          </p:cNvGraphicFramePr>
          <p:nvPr>
            <p:ph type="tbl" sz="quarter" idx="13"/>
            <p:extLst>
              <p:ext uri="{D42A27DB-BD31-4B8C-83A1-F6EECF244321}">
                <p14:modId xmlns:p14="http://schemas.microsoft.com/office/powerpoint/2010/main" val="2488727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55399245"/>
                    </a:ext>
                  </a:extLst>
                </a:gridCol>
                <a:gridCol w="378562">
                  <a:extLst>
                    <a:ext uri="{9D8B030D-6E8A-4147-A177-3AD203B41FA5}">
                      <a16:colId xmlns:a16="http://schemas.microsoft.com/office/drawing/2014/main" val="4153803764"/>
                    </a:ext>
                  </a:extLst>
                </a:gridCol>
                <a:gridCol w="378562">
                  <a:extLst>
                    <a:ext uri="{9D8B030D-6E8A-4147-A177-3AD203B41FA5}">
                      <a16:colId xmlns:a16="http://schemas.microsoft.com/office/drawing/2014/main" val="3438127924"/>
                    </a:ext>
                  </a:extLst>
                </a:gridCol>
                <a:gridCol w="395021">
                  <a:extLst>
                    <a:ext uri="{9D8B030D-6E8A-4147-A177-3AD203B41FA5}">
                      <a16:colId xmlns:a16="http://schemas.microsoft.com/office/drawing/2014/main" val="1115850365"/>
                    </a:ext>
                  </a:extLst>
                </a:gridCol>
                <a:gridCol w="395021">
                  <a:extLst>
                    <a:ext uri="{9D8B030D-6E8A-4147-A177-3AD203B41FA5}">
                      <a16:colId xmlns:a16="http://schemas.microsoft.com/office/drawing/2014/main" val="716596681"/>
                    </a:ext>
                  </a:extLst>
                </a:gridCol>
                <a:gridCol w="378562">
                  <a:extLst>
                    <a:ext uri="{9D8B030D-6E8A-4147-A177-3AD203B41FA5}">
                      <a16:colId xmlns:a16="http://schemas.microsoft.com/office/drawing/2014/main" val="2010703815"/>
                    </a:ext>
                  </a:extLst>
                </a:gridCol>
                <a:gridCol w="378562">
                  <a:extLst>
                    <a:ext uri="{9D8B030D-6E8A-4147-A177-3AD203B41FA5}">
                      <a16:colId xmlns:a16="http://schemas.microsoft.com/office/drawing/2014/main" val="3355437276"/>
                    </a:ext>
                  </a:extLst>
                </a:gridCol>
                <a:gridCol w="378562">
                  <a:extLst>
                    <a:ext uri="{9D8B030D-6E8A-4147-A177-3AD203B41FA5}">
                      <a16:colId xmlns:a16="http://schemas.microsoft.com/office/drawing/2014/main" val="4252497349"/>
                    </a:ext>
                  </a:extLst>
                </a:gridCol>
                <a:gridCol w="378562">
                  <a:extLst>
                    <a:ext uri="{9D8B030D-6E8A-4147-A177-3AD203B41FA5}">
                      <a16:colId xmlns:a16="http://schemas.microsoft.com/office/drawing/2014/main" val="1546224832"/>
                    </a:ext>
                  </a:extLst>
                </a:gridCol>
                <a:gridCol w="378562">
                  <a:extLst>
                    <a:ext uri="{9D8B030D-6E8A-4147-A177-3AD203B41FA5}">
                      <a16:colId xmlns:a16="http://schemas.microsoft.com/office/drawing/2014/main" val="2601965259"/>
                    </a:ext>
                  </a:extLst>
                </a:gridCol>
                <a:gridCol w="378562">
                  <a:extLst>
                    <a:ext uri="{9D8B030D-6E8A-4147-A177-3AD203B41FA5}">
                      <a16:colId xmlns:a16="http://schemas.microsoft.com/office/drawing/2014/main" val="1260965043"/>
                    </a:ext>
                  </a:extLst>
                </a:gridCol>
                <a:gridCol w="378562">
                  <a:extLst>
                    <a:ext uri="{9D8B030D-6E8A-4147-A177-3AD203B41FA5}">
                      <a16:colId xmlns:a16="http://schemas.microsoft.com/office/drawing/2014/main" val="2705499852"/>
                    </a:ext>
                  </a:extLst>
                </a:gridCol>
                <a:gridCol w="378562">
                  <a:extLst>
                    <a:ext uri="{9D8B030D-6E8A-4147-A177-3AD203B41FA5}">
                      <a16:colId xmlns:a16="http://schemas.microsoft.com/office/drawing/2014/main" val="2529453880"/>
                    </a:ext>
                  </a:extLst>
                </a:gridCol>
                <a:gridCol w="378562">
                  <a:extLst>
                    <a:ext uri="{9D8B030D-6E8A-4147-A177-3AD203B41FA5}">
                      <a16:colId xmlns:a16="http://schemas.microsoft.com/office/drawing/2014/main" val="2866702940"/>
                    </a:ext>
                  </a:extLst>
                </a:gridCol>
                <a:gridCol w="378562">
                  <a:extLst>
                    <a:ext uri="{9D8B030D-6E8A-4147-A177-3AD203B41FA5}">
                      <a16:colId xmlns:a16="http://schemas.microsoft.com/office/drawing/2014/main" val="1290205772"/>
                    </a:ext>
                  </a:extLst>
                </a:gridCol>
                <a:gridCol w="378562">
                  <a:extLst>
                    <a:ext uri="{9D8B030D-6E8A-4147-A177-3AD203B41FA5}">
                      <a16:colId xmlns:a16="http://schemas.microsoft.com/office/drawing/2014/main" val="964924043"/>
                    </a:ext>
                  </a:extLst>
                </a:gridCol>
                <a:gridCol w="395021">
                  <a:extLst>
                    <a:ext uri="{9D8B030D-6E8A-4147-A177-3AD203B41FA5}">
                      <a16:colId xmlns:a16="http://schemas.microsoft.com/office/drawing/2014/main" val="2561674385"/>
                    </a:ext>
                  </a:extLst>
                </a:gridCol>
                <a:gridCol w="534924">
                  <a:extLst>
                    <a:ext uri="{9D8B030D-6E8A-4147-A177-3AD203B41FA5}">
                      <a16:colId xmlns:a16="http://schemas.microsoft.com/office/drawing/2014/main" val="22243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977769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- 2018-08-10 05:38:32</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sa ating mga bagong Pharmacists!
Ang TGP ay ikinagagalak kayong makasamang maging TGPaglingkod ng mamamayang Pilipino.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Congratulations Board Passers!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TGP Pharmacist Greetings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859.58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Ages: 18 - 55; Interests: Small business, Sales, TV game shows, Comedy movies, Fantasy movies, Self-employment, mens health, Health &amp; wellness, Physical fitness, Jollibee, TV comedies, Drama movies, Reproductive health, Construction, Millennials or Horror movies, Behaviors: Commuters, Category: Generation X, Relationship Status: Single or Married, Parents: Parents (All) or Parents with early school-age children (06-08 years) </a:t>
                      </a:r>
                    </a:p>
                  </a:txBody>
                  <a:tcPr/>
                </a:tc>
                <a:extLst>
                  <a:ext uri="{0D108BD9-81ED-4DB2-BD59-A6C34878D82A}">
                    <a16:rowId xmlns:a16="http://schemas.microsoft.com/office/drawing/2014/main" val="940491537"/>
                  </a:ext>
                </a:extLst>
              </a:tr>
            </a:tbl>
          </a:graphicData>
        </a:graphic>
      </p:graphicFrame>
      <p:sp>
        <p:nvSpPr>
          <p:cNvPr id="4" name="Text Placeholder 3">
            <a:extLst>
              <a:ext uri="{FF2B5EF4-FFF2-40B4-BE49-F238E27FC236}">
                <a16:creationId xmlns:a16="http://schemas.microsoft.com/office/drawing/2014/main" id="{E3BE8A60-E8FF-481F-82DA-6C16AAE53478}"/>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41928788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5FE83-5C19-4607-AEA8-CF26F9F7D83E}"/>
              </a:ext>
            </a:extLst>
          </p:cNvPr>
          <p:cNvSpPr>
            <a:spLocks noGrp="1"/>
          </p:cNvSpPr>
          <p:nvPr>
            <p:ph type="title"/>
          </p:nvPr>
        </p:nvSpPr>
        <p:spPr/>
        <p:txBody>
          <a:bodyPr/>
          <a:lstStyle/>
          <a:p>
            <a:r>
              <a:rPr lang="en-US"/>
              <a:t>Facebook Ads Costs Table | TGP The Generics Pharmacy - 5 of 9</a:t>
            </a:r>
          </a:p>
        </p:txBody>
      </p:sp>
      <p:graphicFrame>
        <p:nvGraphicFramePr>
          <p:cNvPr id="5" name="Table Placeholder 4">
            <a:extLst>
              <a:ext uri="{FF2B5EF4-FFF2-40B4-BE49-F238E27FC236}">
                <a16:creationId xmlns:a16="http://schemas.microsoft.com/office/drawing/2014/main" id="{4F5BA120-ED94-4318-B1B5-24C00275229F}"/>
              </a:ext>
            </a:extLst>
          </p:cNvPr>
          <p:cNvGraphicFramePr>
            <a:graphicFrameLocks noGrp="1"/>
          </p:cNvGraphicFramePr>
          <p:nvPr>
            <p:ph type="tbl" sz="quarter" idx="13"/>
            <p:extLst>
              <p:ext uri="{D42A27DB-BD31-4B8C-83A1-F6EECF244321}">
                <p14:modId xmlns:p14="http://schemas.microsoft.com/office/powerpoint/2010/main" val="4136763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41097128"/>
                    </a:ext>
                  </a:extLst>
                </a:gridCol>
                <a:gridCol w="378562">
                  <a:extLst>
                    <a:ext uri="{9D8B030D-6E8A-4147-A177-3AD203B41FA5}">
                      <a16:colId xmlns:a16="http://schemas.microsoft.com/office/drawing/2014/main" val="762920904"/>
                    </a:ext>
                  </a:extLst>
                </a:gridCol>
                <a:gridCol w="378562">
                  <a:extLst>
                    <a:ext uri="{9D8B030D-6E8A-4147-A177-3AD203B41FA5}">
                      <a16:colId xmlns:a16="http://schemas.microsoft.com/office/drawing/2014/main" val="2518512032"/>
                    </a:ext>
                  </a:extLst>
                </a:gridCol>
                <a:gridCol w="395021">
                  <a:extLst>
                    <a:ext uri="{9D8B030D-6E8A-4147-A177-3AD203B41FA5}">
                      <a16:colId xmlns:a16="http://schemas.microsoft.com/office/drawing/2014/main" val="1845033777"/>
                    </a:ext>
                  </a:extLst>
                </a:gridCol>
                <a:gridCol w="395021">
                  <a:extLst>
                    <a:ext uri="{9D8B030D-6E8A-4147-A177-3AD203B41FA5}">
                      <a16:colId xmlns:a16="http://schemas.microsoft.com/office/drawing/2014/main" val="3697058807"/>
                    </a:ext>
                  </a:extLst>
                </a:gridCol>
                <a:gridCol w="378562">
                  <a:extLst>
                    <a:ext uri="{9D8B030D-6E8A-4147-A177-3AD203B41FA5}">
                      <a16:colId xmlns:a16="http://schemas.microsoft.com/office/drawing/2014/main" val="4121961836"/>
                    </a:ext>
                  </a:extLst>
                </a:gridCol>
                <a:gridCol w="378562">
                  <a:extLst>
                    <a:ext uri="{9D8B030D-6E8A-4147-A177-3AD203B41FA5}">
                      <a16:colId xmlns:a16="http://schemas.microsoft.com/office/drawing/2014/main" val="2493705972"/>
                    </a:ext>
                  </a:extLst>
                </a:gridCol>
                <a:gridCol w="378562">
                  <a:extLst>
                    <a:ext uri="{9D8B030D-6E8A-4147-A177-3AD203B41FA5}">
                      <a16:colId xmlns:a16="http://schemas.microsoft.com/office/drawing/2014/main" val="2480254992"/>
                    </a:ext>
                  </a:extLst>
                </a:gridCol>
                <a:gridCol w="378562">
                  <a:extLst>
                    <a:ext uri="{9D8B030D-6E8A-4147-A177-3AD203B41FA5}">
                      <a16:colId xmlns:a16="http://schemas.microsoft.com/office/drawing/2014/main" val="314076947"/>
                    </a:ext>
                  </a:extLst>
                </a:gridCol>
                <a:gridCol w="378562">
                  <a:extLst>
                    <a:ext uri="{9D8B030D-6E8A-4147-A177-3AD203B41FA5}">
                      <a16:colId xmlns:a16="http://schemas.microsoft.com/office/drawing/2014/main" val="4074511138"/>
                    </a:ext>
                  </a:extLst>
                </a:gridCol>
                <a:gridCol w="378562">
                  <a:extLst>
                    <a:ext uri="{9D8B030D-6E8A-4147-A177-3AD203B41FA5}">
                      <a16:colId xmlns:a16="http://schemas.microsoft.com/office/drawing/2014/main" val="3557347882"/>
                    </a:ext>
                  </a:extLst>
                </a:gridCol>
                <a:gridCol w="378562">
                  <a:extLst>
                    <a:ext uri="{9D8B030D-6E8A-4147-A177-3AD203B41FA5}">
                      <a16:colId xmlns:a16="http://schemas.microsoft.com/office/drawing/2014/main" val="2750096384"/>
                    </a:ext>
                  </a:extLst>
                </a:gridCol>
                <a:gridCol w="378562">
                  <a:extLst>
                    <a:ext uri="{9D8B030D-6E8A-4147-A177-3AD203B41FA5}">
                      <a16:colId xmlns:a16="http://schemas.microsoft.com/office/drawing/2014/main" val="1220815951"/>
                    </a:ext>
                  </a:extLst>
                </a:gridCol>
                <a:gridCol w="378562">
                  <a:extLst>
                    <a:ext uri="{9D8B030D-6E8A-4147-A177-3AD203B41FA5}">
                      <a16:colId xmlns:a16="http://schemas.microsoft.com/office/drawing/2014/main" val="3448825826"/>
                    </a:ext>
                  </a:extLst>
                </a:gridCol>
                <a:gridCol w="378562">
                  <a:extLst>
                    <a:ext uri="{9D8B030D-6E8A-4147-A177-3AD203B41FA5}">
                      <a16:colId xmlns:a16="http://schemas.microsoft.com/office/drawing/2014/main" val="1399643106"/>
                    </a:ext>
                  </a:extLst>
                </a:gridCol>
                <a:gridCol w="378562">
                  <a:extLst>
                    <a:ext uri="{9D8B030D-6E8A-4147-A177-3AD203B41FA5}">
                      <a16:colId xmlns:a16="http://schemas.microsoft.com/office/drawing/2014/main" val="1956606591"/>
                    </a:ext>
                  </a:extLst>
                </a:gridCol>
                <a:gridCol w="395021">
                  <a:extLst>
                    <a:ext uri="{9D8B030D-6E8A-4147-A177-3AD203B41FA5}">
                      <a16:colId xmlns:a16="http://schemas.microsoft.com/office/drawing/2014/main" val="1274525272"/>
                    </a:ext>
                  </a:extLst>
                </a:gridCol>
                <a:gridCol w="534924">
                  <a:extLst>
                    <a:ext uri="{9D8B030D-6E8A-4147-A177-3AD203B41FA5}">
                      <a16:colId xmlns:a16="http://schemas.microsoft.com/office/drawing/2014/main" val="131169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680698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- 2018-08-06 05:42:26</a:t>
                      </a:r>
                      <a:r>
                        <a:rPr kumimoji="0" lang="en-US" sz="1000" b="0" i="0" u="none" strike="noStrike" kern="1200" cap="none" spc="0" normalizeH="0" baseline="0" noProof="0">
                          <a:ln>
                            <a:noFill/>
                          </a:ln>
                          <a:solidFill>
                            <a:prstClr val="black"/>
                          </a:solidFill>
                          <a:effectLst/>
                          <a:uLnTx/>
                          <a:uFillTx/>
                          <a:latin typeface="+mn-lt"/>
                          <a:ea typeface="+mn-ea"/>
                          <a:cs typeface="+mn-cs"/>
                        </a:rPr>
                        <a:t>
Mahigit 5,000 na katao ang natulungan ng Byaheng TGPagpagaling kasama ang Wish 107.5 Bus! 
Lubos kaming nagpapasalamat sa lahat ng nakisakay sa aming byahe. 
Asahan nyong patuloy kaming tapat na maglilingkod sa pagbibigay ng mabisa at dekalidad na gamot na abot kaya ang halaga!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Music &amp; Medicine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TGP MM Byaheng TGPagpagaling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640.46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18 - 55; Interests: Small business, Sales, TV game shows, Comedy movies, Fantasy movies, Self-employment, mens health, Health &amp; wellness, Physical fitness, Jollibee, TV comedies, Drama movies, Reproductive health, Construction, Millennials or Horror movies, Behaviors: Commuters, Category: Generation X, Relationship Status: Single or Married, Parents: Parents (All) or Parents with early school-age children (06-08 years) </a:t>
                      </a:r>
                    </a:p>
                  </a:txBody>
                  <a:tcPr/>
                </a:tc>
                <a:extLst>
                  <a:ext uri="{0D108BD9-81ED-4DB2-BD59-A6C34878D82A}">
                    <a16:rowId xmlns:a16="http://schemas.microsoft.com/office/drawing/2014/main" val="2318509119"/>
                  </a:ext>
                </a:extLst>
              </a:tr>
            </a:tbl>
          </a:graphicData>
        </a:graphic>
      </p:graphicFrame>
      <p:sp>
        <p:nvSpPr>
          <p:cNvPr id="4" name="Text Placeholder 3">
            <a:extLst>
              <a:ext uri="{FF2B5EF4-FFF2-40B4-BE49-F238E27FC236}">
                <a16:creationId xmlns:a16="http://schemas.microsoft.com/office/drawing/2014/main" id="{4D660C26-1E81-43C8-88D2-E47FCD4E63CA}"/>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0315498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093EF-EA78-4119-B2F8-EF45E97A19A6}"/>
              </a:ext>
            </a:extLst>
          </p:cNvPr>
          <p:cNvSpPr>
            <a:spLocks noGrp="1"/>
          </p:cNvSpPr>
          <p:nvPr>
            <p:ph type="title"/>
          </p:nvPr>
        </p:nvSpPr>
        <p:spPr/>
        <p:txBody>
          <a:bodyPr/>
          <a:lstStyle/>
          <a:p>
            <a:r>
              <a:rPr lang="en-US"/>
              <a:t>Facebook Ads Costs Table | TGP The Generics Pharmacy - 6 of 9</a:t>
            </a:r>
          </a:p>
        </p:txBody>
      </p:sp>
      <p:graphicFrame>
        <p:nvGraphicFramePr>
          <p:cNvPr id="5" name="Table Placeholder 4">
            <a:extLst>
              <a:ext uri="{FF2B5EF4-FFF2-40B4-BE49-F238E27FC236}">
                <a16:creationId xmlns:a16="http://schemas.microsoft.com/office/drawing/2014/main" id="{BA256EDF-9CA7-4738-AFDC-E1ABD42A5FBF}"/>
              </a:ext>
            </a:extLst>
          </p:cNvPr>
          <p:cNvGraphicFramePr>
            <a:graphicFrameLocks noGrp="1"/>
          </p:cNvGraphicFramePr>
          <p:nvPr>
            <p:ph type="tbl" sz="quarter" idx="13"/>
            <p:extLst>
              <p:ext uri="{D42A27DB-BD31-4B8C-83A1-F6EECF244321}">
                <p14:modId xmlns:p14="http://schemas.microsoft.com/office/powerpoint/2010/main" val="1106166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30996616"/>
                    </a:ext>
                  </a:extLst>
                </a:gridCol>
                <a:gridCol w="378562">
                  <a:extLst>
                    <a:ext uri="{9D8B030D-6E8A-4147-A177-3AD203B41FA5}">
                      <a16:colId xmlns:a16="http://schemas.microsoft.com/office/drawing/2014/main" val="2934572421"/>
                    </a:ext>
                  </a:extLst>
                </a:gridCol>
                <a:gridCol w="378562">
                  <a:extLst>
                    <a:ext uri="{9D8B030D-6E8A-4147-A177-3AD203B41FA5}">
                      <a16:colId xmlns:a16="http://schemas.microsoft.com/office/drawing/2014/main" val="3230112065"/>
                    </a:ext>
                  </a:extLst>
                </a:gridCol>
                <a:gridCol w="395021">
                  <a:extLst>
                    <a:ext uri="{9D8B030D-6E8A-4147-A177-3AD203B41FA5}">
                      <a16:colId xmlns:a16="http://schemas.microsoft.com/office/drawing/2014/main" val="975069702"/>
                    </a:ext>
                  </a:extLst>
                </a:gridCol>
                <a:gridCol w="395021">
                  <a:extLst>
                    <a:ext uri="{9D8B030D-6E8A-4147-A177-3AD203B41FA5}">
                      <a16:colId xmlns:a16="http://schemas.microsoft.com/office/drawing/2014/main" val="3181639136"/>
                    </a:ext>
                  </a:extLst>
                </a:gridCol>
                <a:gridCol w="378562">
                  <a:extLst>
                    <a:ext uri="{9D8B030D-6E8A-4147-A177-3AD203B41FA5}">
                      <a16:colId xmlns:a16="http://schemas.microsoft.com/office/drawing/2014/main" val="3687538522"/>
                    </a:ext>
                  </a:extLst>
                </a:gridCol>
                <a:gridCol w="378562">
                  <a:extLst>
                    <a:ext uri="{9D8B030D-6E8A-4147-A177-3AD203B41FA5}">
                      <a16:colId xmlns:a16="http://schemas.microsoft.com/office/drawing/2014/main" val="4216856084"/>
                    </a:ext>
                  </a:extLst>
                </a:gridCol>
                <a:gridCol w="378562">
                  <a:extLst>
                    <a:ext uri="{9D8B030D-6E8A-4147-A177-3AD203B41FA5}">
                      <a16:colId xmlns:a16="http://schemas.microsoft.com/office/drawing/2014/main" val="3467560355"/>
                    </a:ext>
                  </a:extLst>
                </a:gridCol>
                <a:gridCol w="378562">
                  <a:extLst>
                    <a:ext uri="{9D8B030D-6E8A-4147-A177-3AD203B41FA5}">
                      <a16:colId xmlns:a16="http://schemas.microsoft.com/office/drawing/2014/main" val="163587563"/>
                    </a:ext>
                  </a:extLst>
                </a:gridCol>
                <a:gridCol w="378562">
                  <a:extLst>
                    <a:ext uri="{9D8B030D-6E8A-4147-A177-3AD203B41FA5}">
                      <a16:colId xmlns:a16="http://schemas.microsoft.com/office/drawing/2014/main" val="3538146638"/>
                    </a:ext>
                  </a:extLst>
                </a:gridCol>
                <a:gridCol w="378562">
                  <a:extLst>
                    <a:ext uri="{9D8B030D-6E8A-4147-A177-3AD203B41FA5}">
                      <a16:colId xmlns:a16="http://schemas.microsoft.com/office/drawing/2014/main" val="2803590976"/>
                    </a:ext>
                  </a:extLst>
                </a:gridCol>
                <a:gridCol w="378562">
                  <a:extLst>
                    <a:ext uri="{9D8B030D-6E8A-4147-A177-3AD203B41FA5}">
                      <a16:colId xmlns:a16="http://schemas.microsoft.com/office/drawing/2014/main" val="3166009884"/>
                    </a:ext>
                  </a:extLst>
                </a:gridCol>
                <a:gridCol w="378562">
                  <a:extLst>
                    <a:ext uri="{9D8B030D-6E8A-4147-A177-3AD203B41FA5}">
                      <a16:colId xmlns:a16="http://schemas.microsoft.com/office/drawing/2014/main" val="3389685801"/>
                    </a:ext>
                  </a:extLst>
                </a:gridCol>
                <a:gridCol w="378562">
                  <a:extLst>
                    <a:ext uri="{9D8B030D-6E8A-4147-A177-3AD203B41FA5}">
                      <a16:colId xmlns:a16="http://schemas.microsoft.com/office/drawing/2014/main" val="2703098919"/>
                    </a:ext>
                  </a:extLst>
                </a:gridCol>
                <a:gridCol w="378562">
                  <a:extLst>
                    <a:ext uri="{9D8B030D-6E8A-4147-A177-3AD203B41FA5}">
                      <a16:colId xmlns:a16="http://schemas.microsoft.com/office/drawing/2014/main" val="716106846"/>
                    </a:ext>
                  </a:extLst>
                </a:gridCol>
                <a:gridCol w="378562">
                  <a:extLst>
                    <a:ext uri="{9D8B030D-6E8A-4147-A177-3AD203B41FA5}">
                      <a16:colId xmlns:a16="http://schemas.microsoft.com/office/drawing/2014/main" val="156795263"/>
                    </a:ext>
                  </a:extLst>
                </a:gridCol>
                <a:gridCol w="395021">
                  <a:extLst>
                    <a:ext uri="{9D8B030D-6E8A-4147-A177-3AD203B41FA5}">
                      <a16:colId xmlns:a16="http://schemas.microsoft.com/office/drawing/2014/main" val="1932374154"/>
                    </a:ext>
                  </a:extLst>
                </a:gridCol>
                <a:gridCol w="534924">
                  <a:extLst>
                    <a:ext uri="{9D8B030D-6E8A-4147-A177-3AD203B41FA5}">
                      <a16:colId xmlns:a16="http://schemas.microsoft.com/office/drawing/2014/main" val="1929231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645300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- 2018-07-24 06:03:56</a:t>
                      </a:r>
                      <a:r>
                        <a:rPr kumimoji="0" lang="en-US" sz="1000" b="0" i="0" u="none" strike="noStrike" kern="1200" cap="none" spc="0" normalizeH="0" baseline="0" noProof="0">
                          <a:ln>
                            <a:noFill/>
                          </a:ln>
                          <a:solidFill>
                            <a:prstClr val="black"/>
                          </a:solidFill>
                          <a:effectLst/>
                          <a:uLnTx/>
                          <a:uFillTx/>
                          <a:latin typeface="+mn-lt"/>
                          <a:ea typeface="+mn-ea"/>
                          <a:cs typeface="+mn-cs"/>
                        </a:rPr>
                        <a:t>
Pagdating sa gamot, magtiwala diyan sa tapat. Tapat sa galing, tapat sa halaga, at syempre, tapat sa'yo!
TGP ang TGPagpagaling ng Pilipinas!
ASC Ref.: T031N042018T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TGP Page Promotion July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8843.6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239.10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Philippines; Ages: 18 - 35; Language(s): English (UK), Filipino or English (US); Interests: TV game shows, Animated movies, Comedy movies, Fantasy movies, Dance music, Action movies, Physical fitness, TV comedies, Jericho Rosales, Pop music, Basketball, Drama movies, Running, Family, Anime movies, Horror movies or Physical exercise, Education Level: College grad or Unspecified, Relationship Status: Single, In a relationship, Married or Engaged</a:t>
                      </a:r>
                    </a:p>
                  </a:txBody>
                  <a:tcPr/>
                </a:tc>
                <a:extLst>
                  <a:ext uri="{0D108BD9-81ED-4DB2-BD59-A6C34878D82A}">
                    <a16:rowId xmlns:a16="http://schemas.microsoft.com/office/drawing/2014/main" val="3094352682"/>
                  </a:ext>
                </a:extLst>
              </a:tr>
            </a:tbl>
          </a:graphicData>
        </a:graphic>
      </p:graphicFrame>
      <p:sp>
        <p:nvSpPr>
          <p:cNvPr id="4" name="Text Placeholder 3">
            <a:extLst>
              <a:ext uri="{FF2B5EF4-FFF2-40B4-BE49-F238E27FC236}">
                <a16:creationId xmlns:a16="http://schemas.microsoft.com/office/drawing/2014/main" id="{919E472F-6BE3-4FC8-A96B-76D5295A0559}"/>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1725718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2278D-A072-4C58-A9DE-F240F6C80C76}"/>
              </a:ext>
            </a:extLst>
          </p:cNvPr>
          <p:cNvSpPr>
            <a:spLocks noGrp="1"/>
          </p:cNvSpPr>
          <p:nvPr>
            <p:ph type="title"/>
          </p:nvPr>
        </p:nvSpPr>
        <p:spPr/>
        <p:txBody>
          <a:bodyPr/>
          <a:lstStyle/>
          <a:p>
            <a:r>
              <a:rPr lang="en-US"/>
              <a:t>Facebook Ads Costs Table | TGP The Generics Pharmacy - 7 of 9</a:t>
            </a:r>
          </a:p>
        </p:txBody>
      </p:sp>
      <p:graphicFrame>
        <p:nvGraphicFramePr>
          <p:cNvPr id="5" name="Table Placeholder 4">
            <a:extLst>
              <a:ext uri="{FF2B5EF4-FFF2-40B4-BE49-F238E27FC236}">
                <a16:creationId xmlns:a16="http://schemas.microsoft.com/office/drawing/2014/main" id="{3FBCDCF5-EA57-4851-8854-8FB206D1F794}"/>
              </a:ext>
            </a:extLst>
          </p:cNvPr>
          <p:cNvGraphicFramePr>
            <a:graphicFrameLocks noGrp="1"/>
          </p:cNvGraphicFramePr>
          <p:nvPr>
            <p:ph type="tbl" sz="quarter" idx="13"/>
            <p:extLst>
              <p:ext uri="{D42A27DB-BD31-4B8C-83A1-F6EECF244321}">
                <p14:modId xmlns:p14="http://schemas.microsoft.com/office/powerpoint/2010/main" val="213166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87900962"/>
                    </a:ext>
                  </a:extLst>
                </a:gridCol>
                <a:gridCol w="378562">
                  <a:extLst>
                    <a:ext uri="{9D8B030D-6E8A-4147-A177-3AD203B41FA5}">
                      <a16:colId xmlns:a16="http://schemas.microsoft.com/office/drawing/2014/main" val="4219958918"/>
                    </a:ext>
                  </a:extLst>
                </a:gridCol>
                <a:gridCol w="378562">
                  <a:extLst>
                    <a:ext uri="{9D8B030D-6E8A-4147-A177-3AD203B41FA5}">
                      <a16:colId xmlns:a16="http://schemas.microsoft.com/office/drawing/2014/main" val="1635868527"/>
                    </a:ext>
                  </a:extLst>
                </a:gridCol>
                <a:gridCol w="395021">
                  <a:extLst>
                    <a:ext uri="{9D8B030D-6E8A-4147-A177-3AD203B41FA5}">
                      <a16:colId xmlns:a16="http://schemas.microsoft.com/office/drawing/2014/main" val="4198732078"/>
                    </a:ext>
                  </a:extLst>
                </a:gridCol>
                <a:gridCol w="395021">
                  <a:extLst>
                    <a:ext uri="{9D8B030D-6E8A-4147-A177-3AD203B41FA5}">
                      <a16:colId xmlns:a16="http://schemas.microsoft.com/office/drawing/2014/main" val="3960733074"/>
                    </a:ext>
                  </a:extLst>
                </a:gridCol>
                <a:gridCol w="378562">
                  <a:extLst>
                    <a:ext uri="{9D8B030D-6E8A-4147-A177-3AD203B41FA5}">
                      <a16:colId xmlns:a16="http://schemas.microsoft.com/office/drawing/2014/main" val="252401282"/>
                    </a:ext>
                  </a:extLst>
                </a:gridCol>
                <a:gridCol w="378562">
                  <a:extLst>
                    <a:ext uri="{9D8B030D-6E8A-4147-A177-3AD203B41FA5}">
                      <a16:colId xmlns:a16="http://schemas.microsoft.com/office/drawing/2014/main" val="2443004096"/>
                    </a:ext>
                  </a:extLst>
                </a:gridCol>
                <a:gridCol w="378562">
                  <a:extLst>
                    <a:ext uri="{9D8B030D-6E8A-4147-A177-3AD203B41FA5}">
                      <a16:colId xmlns:a16="http://schemas.microsoft.com/office/drawing/2014/main" val="899708378"/>
                    </a:ext>
                  </a:extLst>
                </a:gridCol>
                <a:gridCol w="378562">
                  <a:extLst>
                    <a:ext uri="{9D8B030D-6E8A-4147-A177-3AD203B41FA5}">
                      <a16:colId xmlns:a16="http://schemas.microsoft.com/office/drawing/2014/main" val="309219390"/>
                    </a:ext>
                  </a:extLst>
                </a:gridCol>
                <a:gridCol w="378562">
                  <a:extLst>
                    <a:ext uri="{9D8B030D-6E8A-4147-A177-3AD203B41FA5}">
                      <a16:colId xmlns:a16="http://schemas.microsoft.com/office/drawing/2014/main" val="1875413463"/>
                    </a:ext>
                  </a:extLst>
                </a:gridCol>
                <a:gridCol w="378562">
                  <a:extLst>
                    <a:ext uri="{9D8B030D-6E8A-4147-A177-3AD203B41FA5}">
                      <a16:colId xmlns:a16="http://schemas.microsoft.com/office/drawing/2014/main" val="591072453"/>
                    </a:ext>
                  </a:extLst>
                </a:gridCol>
                <a:gridCol w="378562">
                  <a:extLst>
                    <a:ext uri="{9D8B030D-6E8A-4147-A177-3AD203B41FA5}">
                      <a16:colId xmlns:a16="http://schemas.microsoft.com/office/drawing/2014/main" val="1096589601"/>
                    </a:ext>
                  </a:extLst>
                </a:gridCol>
                <a:gridCol w="378562">
                  <a:extLst>
                    <a:ext uri="{9D8B030D-6E8A-4147-A177-3AD203B41FA5}">
                      <a16:colId xmlns:a16="http://schemas.microsoft.com/office/drawing/2014/main" val="2813464962"/>
                    </a:ext>
                  </a:extLst>
                </a:gridCol>
                <a:gridCol w="378562">
                  <a:extLst>
                    <a:ext uri="{9D8B030D-6E8A-4147-A177-3AD203B41FA5}">
                      <a16:colId xmlns:a16="http://schemas.microsoft.com/office/drawing/2014/main" val="2864225531"/>
                    </a:ext>
                  </a:extLst>
                </a:gridCol>
                <a:gridCol w="378562">
                  <a:extLst>
                    <a:ext uri="{9D8B030D-6E8A-4147-A177-3AD203B41FA5}">
                      <a16:colId xmlns:a16="http://schemas.microsoft.com/office/drawing/2014/main" val="1432087127"/>
                    </a:ext>
                  </a:extLst>
                </a:gridCol>
                <a:gridCol w="378562">
                  <a:extLst>
                    <a:ext uri="{9D8B030D-6E8A-4147-A177-3AD203B41FA5}">
                      <a16:colId xmlns:a16="http://schemas.microsoft.com/office/drawing/2014/main" val="4037462821"/>
                    </a:ext>
                  </a:extLst>
                </a:gridCol>
                <a:gridCol w="395021">
                  <a:extLst>
                    <a:ext uri="{9D8B030D-6E8A-4147-A177-3AD203B41FA5}">
                      <a16:colId xmlns:a16="http://schemas.microsoft.com/office/drawing/2014/main" val="2309534640"/>
                    </a:ext>
                  </a:extLst>
                </a:gridCol>
                <a:gridCol w="534924">
                  <a:extLst>
                    <a:ext uri="{9D8B030D-6E8A-4147-A177-3AD203B41FA5}">
                      <a16:colId xmlns:a16="http://schemas.microsoft.com/office/drawing/2014/main" val="467083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894779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- 2018-07-13 15:19:48</a:t>
                      </a:r>
                      <a:r>
                        <a:rPr kumimoji="0" lang="en-US" sz="1000" b="0" i="0" u="none" strike="noStrike" kern="1200" cap="none" spc="0" normalizeH="0" baseline="0" noProof="0">
                          <a:ln>
                            <a:noFill/>
                          </a:ln>
                          <a:solidFill>
                            <a:prstClr val="black"/>
                          </a:solidFill>
                          <a:effectLst/>
                          <a:uLnTx/>
                          <a:uFillTx/>
                          <a:latin typeface="+mn-lt"/>
                          <a:ea typeface="+mn-ea"/>
                          <a:cs typeface="+mn-cs"/>
                        </a:rPr>
                        <a:t>
May mga nagsasabi na wala daw TGP sa tapat nila.
Here's how para magkaroon ng TGP sa tapat nyo! i-click lang ang "LEARN MORE" button sa baba 👇
#AskMeHow #TGPagpagalingNgPilipinas #DyanSaTapat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TGP Franchise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796.36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22.22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37.22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45.09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Ages: 35 - 55; Interests: Small business, Sales, TV game shows, Comedy movies, Fantasy movies, Self-employment, mens health, Health &amp; wellness, Physical fitness, Jollibee, TV comedies, Drama movies, Reproductive health, Construction, Millennials or Horror movies, Behaviors: Commuters, Category: Generation X, Relationship Status: Single or Married, Parents: Parents (All) or Parents with early school-age children (06-08 years) </a:t>
                      </a:r>
                    </a:p>
                  </a:txBody>
                  <a:tcPr/>
                </a:tc>
                <a:extLst>
                  <a:ext uri="{0D108BD9-81ED-4DB2-BD59-A6C34878D82A}">
                    <a16:rowId xmlns:a16="http://schemas.microsoft.com/office/drawing/2014/main" val="1419337083"/>
                  </a:ext>
                </a:extLst>
              </a:tr>
            </a:tbl>
          </a:graphicData>
        </a:graphic>
      </p:graphicFrame>
      <p:sp>
        <p:nvSpPr>
          <p:cNvPr id="4" name="Text Placeholder 3">
            <a:extLst>
              <a:ext uri="{FF2B5EF4-FFF2-40B4-BE49-F238E27FC236}">
                <a16:creationId xmlns:a16="http://schemas.microsoft.com/office/drawing/2014/main" id="{32AAA851-7F93-4295-8EFE-2DF7E2A0239C}"/>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761455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D7113-0EFD-4665-B22A-7AFA752181A9}"/>
              </a:ext>
            </a:extLst>
          </p:cNvPr>
          <p:cNvSpPr>
            <a:spLocks noGrp="1"/>
          </p:cNvSpPr>
          <p:nvPr>
            <p:ph type="title"/>
          </p:nvPr>
        </p:nvSpPr>
        <p:spPr/>
        <p:txBody>
          <a:bodyPr/>
          <a:lstStyle/>
          <a:p>
            <a:r>
              <a:rPr lang="en-US"/>
              <a:t>Facebook Ads Costs Table | TGP The Generics Pharmacy - 8 of 9</a:t>
            </a:r>
          </a:p>
        </p:txBody>
      </p:sp>
      <p:graphicFrame>
        <p:nvGraphicFramePr>
          <p:cNvPr id="5" name="Table Placeholder 4">
            <a:extLst>
              <a:ext uri="{FF2B5EF4-FFF2-40B4-BE49-F238E27FC236}">
                <a16:creationId xmlns:a16="http://schemas.microsoft.com/office/drawing/2014/main" id="{B85D09F3-8E04-431D-ACE4-270214D26295}"/>
              </a:ext>
            </a:extLst>
          </p:cNvPr>
          <p:cNvGraphicFramePr>
            <a:graphicFrameLocks noGrp="1"/>
          </p:cNvGraphicFramePr>
          <p:nvPr>
            <p:ph type="tbl" sz="quarter" idx="13"/>
            <p:extLst>
              <p:ext uri="{D42A27DB-BD31-4B8C-83A1-F6EECF244321}">
                <p14:modId xmlns:p14="http://schemas.microsoft.com/office/powerpoint/2010/main" val="1546947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4062268"/>
                    </a:ext>
                  </a:extLst>
                </a:gridCol>
                <a:gridCol w="378562">
                  <a:extLst>
                    <a:ext uri="{9D8B030D-6E8A-4147-A177-3AD203B41FA5}">
                      <a16:colId xmlns:a16="http://schemas.microsoft.com/office/drawing/2014/main" val="3375863931"/>
                    </a:ext>
                  </a:extLst>
                </a:gridCol>
                <a:gridCol w="378562">
                  <a:extLst>
                    <a:ext uri="{9D8B030D-6E8A-4147-A177-3AD203B41FA5}">
                      <a16:colId xmlns:a16="http://schemas.microsoft.com/office/drawing/2014/main" val="936182737"/>
                    </a:ext>
                  </a:extLst>
                </a:gridCol>
                <a:gridCol w="395021">
                  <a:extLst>
                    <a:ext uri="{9D8B030D-6E8A-4147-A177-3AD203B41FA5}">
                      <a16:colId xmlns:a16="http://schemas.microsoft.com/office/drawing/2014/main" val="1655525601"/>
                    </a:ext>
                  </a:extLst>
                </a:gridCol>
                <a:gridCol w="395021">
                  <a:extLst>
                    <a:ext uri="{9D8B030D-6E8A-4147-A177-3AD203B41FA5}">
                      <a16:colId xmlns:a16="http://schemas.microsoft.com/office/drawing/2014/main" val="251057227"/>
                    </a:ext>
                  </a:extLst>
                </a:gridCol>
                <a:gridCol w="378562">
                  <a:extLst>
                    <a:ext uri="{9D8B030D-6E8A-4147-A177-3AD203B41FA5}">
                      <a16:colId xmlns:a16="http://schemas.microsoft.com/office/drawing/2014/main" val="1318854993"/>
                    </a:ext>
                  </a:extLst>
                </a:gridCol>
                <a:gridCol w="378562">
                  <a:extLst>
                    <a:ext uri="{9D8B030D-6E8A-4147-A177-3AD203B41FA5}">
                      <a16:colId xmlns:a16="http://schemas.microsoft.com/office/drawing/2014/main" val="2725555415"/>
                    </a:ext>
                  </a:extLst>
                </a:gridCol>
                <a:gridCol w="378562">
                  <a:extLst>
                    <a:ext uri="{9D8B030D-6E8A-4147-A177-3AD203B41FA5}">
                      <a16:colId xmlns:a16="http://schemas.microsoft.com/office/drawing/2014/main" val="1616541393"/>
                    </a:ext>
                  </a:extLst>
                </a:gridCol>
                <a:gridCol w="378562">
                  <a:extLst>
                    <a:ext uri="{9D8B030D-6E8A-4147-A177-3AD203B41FA5}">
                      <a16:colId xmlns:a16="http://schemas.microsoft.com/office/drawing/2014/main" val="2383966836"/>
                    </a:ext>
                  </a:extLst>
                </a:gridCol>
                <a:gridCol w="378562">
                  <a:extLst>
                    <a:ext uri="{9D8B030D-6E8A-4147-A177-3AD203B41FA5}">
                      <a16:colId xmlns:a16="http://schemas.microsoft.com/office/drawing/2014/main" val="293890111"/>
                    </a:ext>
                  </a:extLst>
                </a:gridCol>
                <a:gridCol w="378562">
                  <a:extLst>
                    <a:ext uri="{9D8B030D-6E8A-4147-A177-3AD203B41FA5}">
                      <a16:colId xmlns:a16="http://schemas.microsoft.com/office/drawing/2014/main" val="1927996263"/>
                    </a:ext>
                  </a:extLst>
                </a:gridCol>
                <a:gridCol w="378562">
                  <a:extLst>
                    <a:ext uri="{9D8B030D-6E8A-4147-A177-3AD203B41FA5}">
                      <a16:colId xmlns:a16="http://schemas.microsoft.com/office/drawing/2014/main" val="3116938451"/>
                    </a:ext>
                  </a:extLst>
                </a:gridCol>
                <a:gridCol w="378562">
                  <a:extLst>
                    <a:ext uri="{9D8B030D-6E8A-4147-A177-3AD203B41FA5}">
                      <a16:colId xmlns:a16="http://schemas.microsoft.com/office/drawing/2014/main" val="4080310297"/>
                    </a:ext>
                  </a:extLst>
                </a:gridCol>
                <a:gridCol w="378562">
                  <a:extLst>
                    <a:ext uri="{9D8B030D-6E8A-4147-A177-3AD203B41FA5}">
                      <a16:colId xmlns:a16="http://schemas.microsoft.com/office/drawing/2014/main" val="3361609344"/>
                    </a:ext>
                  </a:extLst>
                </a:gridCol>
                <a:gridCol w="378562">
                  <a:extLst>
                    <a:ext uri="{9D8B030D-6E8A-4147-A177-3AD203B41FA5}">
                      <a16:colId xmlns:a16="http://schemas.microsoft.com/office/drawing/2014/main" val="2695922028"/>
                    </a:ext>
                  </a:extLst>
                </a:gridCol>
                <a:gridCol w="378562">
                  <a:extLst>
                    <a:ext uri="{9D8B030D-6E8A-4147-A177-3AD203B41FA5}">
                      <a16:colId xmlns:a16="http://schemas.microsoft.com/office/drawing/2014/main" val="2462392899"/>
                    </a:ext>
                  </a:extLst>
                </a:gridCol>
                <a:gridCol w="395021">
                  <a:extLst>
                    <a:ext uri="{9D8B030D-6E8A-4147-A177-3AD203B41FA5}">
                      <a16:colId xmlns:a16="http://schemas.microsoft.com/office/drawing/2014/main" val="3422930523"/>
                    </a:ext>
                  </a:extLst>
                </a:gridCol>
                <a:gridCol w="534924">
                  <a:extLst>
                    <a:ext uri="{9D8B030D-6E8A-4147-A177-3AD203B41FA5}">
                      <a16:colId xmlns:a16="http://schemas.microsoft.com/office/drawing/2014/main" val="209737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567011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- 2018-07-11 11:11:18</a:t>
                      </a:r>
                      <a:r>
                        <a:rPr kumimoji="0" lang="en-US" sz="1000" b="0" i="0" u="none" strike="noStrike" kern="1200" cap="none" spc="0" normalizeH="0" baseline="0" noProof="0">
                          <a:ln>
                            <a:noFill/>
                          </a:ln>
                          <a:solidFill>
                            <a:prstClr val="black"/>
                          </a:solidFill>
                          <a:effectLst/>
                          <a:uLnTx/>
                          <a:uFillTx/>
                          <a:latin typeface="+mn-lt"/>
                          <a:ea typeface="+mn-ea"/>
                          <a:cs typeface="+mn-cs"/>
                        </a:rPr>
                        <a:t>
Bukas na!
Sakay na sa #ByahengTGPagpagaling sa Municipal Covered Court, Cailles St., Poblacion III, Sta. Cruz, Laguna. May libreng medical consultation at kung torete ka na sa migraine mo, maki-jam ka lang sa mini concert kasama ang Moonstar88 hatid ng Wish 107.5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"Bukas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Philippines: Parañaque (+20 km) Metro Manila; Ages: 18 - 55; Interests: Small business, Sales, TV game shows, Comedy movies, Fantasy movies, Self-employment, mens health, Health &amp; wellness, Physical fitness, Jollibee, TV comedies, Drama movies, Reproductive health, Construction, Millennials or Horror movies, Behaviors: Commuters, Category: Generation X, Relationship Status: Single or Married, Parents: Parents (All) or Parents with early school-age children (06-08 years) </a:t>
                      </a:r>
                    </a:p>
                  </a:txBody>
                  <a:tcPr/>
                </a:tc>
                <a:extLst>
                  <a:ext uri="{0D108BD9-81ED-4DB2-BD59-A6C34878D82A}">
                    <a16:rowId xmlns:a16="http://schemas.microsoft.com/office/drawing/2014/main" val="3762284684"/>
                  </a:ext>
                </a:extLst>
              </a:tr>
            </a:tbl>
          </a:graphicData>
        </a:graphic>
      </p:graphicFrame>
      <p:sp>
        <p:nvSpPr>
          <p:cNvPr id="4" name="Text Placeholder 3">
            <a:extLst>
              <a:ext uri="{FF2B5EF4-FFF2-40B4-BE49-F238E27FC236}">
                <a16:creationId xmlns:a16="http://schemas.microsoft.com/office/drawing/2014/main" id="{5402BA68-1D24-4BFC-B217-684D310D96FA}"/>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6331731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BB569-314D-4429-B56A-5474B43F22CC}"/>
              </a:ext>
            </a:extLst>
          </p:cNvPr>
          <p:cNvSpPr>
            <a:spLocks noGrp="1"/>
          </p:cNvSpPr>
          <p:nvPr>
            <p:ph type="title"/>
          </p:nvPr>
        </p:nvSpPr>
        <p:spPr/>
        <p:txBody>
          <a:bodyPr/>
          <a:lstStyle/>
          <a:p>
            <a:r>
              <a:rPr lang="en-US"/>
              <a:t>Facebook Ads Costs Table | TGP The Generics Pharmacy - 9 of 9</a:t>
            </a:r>
          </a:p>
        </p:txBody>
      </p:sp>
      <p:graphicFrame>
        <p:nvGraphicFramePr>
          <p:cNvPr id="5" name="Table Placeholder 4">
            <a:extLst>
              <a:ext uri="{FF2B5EF4-FFF2-40B4-BE49-F238E27FC236}">
                <a16:creationId xmlns:a16="http://schemas.microsoft.com/office/drawing/2014/main" id="{238A39F0-5133-4B85-9648-AE71FD98C1C9}"/>
              </a:ext>
            </a:extLst>
          </p:cNvPr>
          <p:cNvGraphicFramePr>
            <a:graphicFrameLocks noGrp="1"/>
          </p:cNvGraphicFramePr>
          <p:nvPr>
            <p:ph type="tbl" sz="quarter" idx="13"/>
            <p:extLst>
              <p:ext uri="{D42A27DB-BD31-4B8C-83A1-F6EECF244321}">
                <p14:modId xmlns:p14="http://schemas.microsoft.com/office/powerpoint/2010/main" val="4159272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66796363"/>
                    </a:ext>
                  </a:extLst>
                </a:gridCol>
                <a:gridCol w="378562">
                  <a:extLst>
                    <a:ext uri="{9D8B030D-6E8A-4147-A177-3AD203B41FA5}">
                      <a16:colId xmlns:a16="http://schemas.microsoft.com/office/drawing/2014/main" val="27212503"/>
                    </a:ext>
                  </a:extLst>
                </a:gridCol>
                <a:gridCol w="378562">
                  <a:extLst>
                    <a:ext uri="{9D8B030D-6E8A-4147-A177-3AD203B41FA5}">
                      <a16:colId xmlns:a16="http://schemas.microsoft.com/office/drawing/2014/main" val="2703344606"/>
                    </a:ext>
                  </a:extLst>
                </a:gridCol>
                <a:gridCol w="395021">
                  <a:extLst>
                    <a:ext uri="{9D8B030D-6E8A-4147-A177-3AD203B41FA5}">
                      <a16:colId xmlns:a16="http://schemas.microsoft.com/office/drawing/2014/main" val="3463622704"/>
                    </a:ext>
                  </a:extLst>
                </a:gridCol>
                <a:gridCol w="395021">
                  <a:extLst>
                    <a:ext uri="{9D8B030D-6E8A-4147-A177-3AD203B41FA5}">
                      <a16:colId xmlns:a16="http://schemas.microsoft.com/office/drawing/2014/main" val="3715765740"/>
                    </a:ext>
                  </a:extLst>
                </a:gridCol>
                <a:gridCol w="378562">
                  <a:extLst>
                    <a:ext uri="{9D8B030D-6E8A-4147-A177-3AD203B41FA5}">
                      <a16:colId xmlns:a16="http://schemas.microsoft.com/office/drawing/2014/main" val="3195908905"/>
                    </a:ext>
                  </a:extLst>
                </a:gridCol>
                <a:gridCol w="378562">
                  <a:extLst>
                    <a:ext uri="{9D8B030D-6E8A-4147-A177-3AD203B41FA5}">
                      <a16:colId xmlns:a16="http://schemas.microsoft.com/office/drawing/2014/main" val="1525729441"/>
                    </a:ext>
                  </a:extLst>
                </a:gridCol>
                <a:gridCol w="378562">
                  <a:extLst>
                    <a:ext uri="{9D8B030D-6E8A-4147-A177-3AD203B41FA5}">
                      <a16:colId xmlns:a16="http://schemas.microsoft.com/office/drawing/2014/main" val="1691338798"/>
                    </a:ext>
                  </a:extLst>
                </a:gridCol>
                <a:gridCol w="378562">
                  <a:extLst>
                    <a:ext uri="{9D8B030D-6E8A-4147-A177-3AD203B41FA5}">
                      <a16:colId xmlns:a16="http://schemas.microsoft.com/office/drawing/2014/main" val="3996634758"/>
                    </a:ext>
                  </a:extLst>
                </a:gridCol>
                <a:gridCol w="378562">
                  <a:extLst>
                    <a:ext uri="{9D8B030D-6E8A-4147-A177-3AD203B41FA5}">
                      <a16:colId xmlns:a16="http://schemas.microsoft.com/office/drawing/2014/main" val="1651945707"/>
                    </a:ext>
                  </a:extLst>
                </a:gridCol>
                <a:gridCol w="378562">
                  <a:extLst>
                    <a:ext uri="{9D8B030D-6E8A-4147-A177-3AD203B41FA5}">
                      <a16:colId xmlns:a16="http://schemas.microsoft.com/office/drawing/2014/main" val="878234057"/>
                    </a:ext>
                  </a:extLst>
                </a:gridCol>
                <a:gridCol w="378562">
                  <a:extLst>
                    <a:ext uri="{9D8B030D-6E8A-4147-A177-3AD203B41FA5}">
                      <a16:colId xmlns:a16="http://schemas.microsoft.com/office/drawing/2014/main" val="1453467274"/>
                    </a:ext>
                  </a:extLst>
                </a:gridCol>
                <a:gridCol w="378562">
                  <a:extLst>
                    <a:ext uri="{9D8B030D-6E8A-4147-A177-3AD203B41FA5}">
                      <a16:colId xmlns:a16="http://schemas.microsoft.com/office/drawing/2014/main" val="1627546914"/>
                    </a:ext>
                  </a:extLst>
                </a:gridCol>
                <a:gridCol w="378562">
                  <a:extLst>
                    <a:ext uri="{9D8B030D-6E8A-4147-A177-3AD203B41FA5}">
                      <a16:colId xmlns:a16="http://schemas.microsoft.com/office/drawing/2014/main" val="2766742134"/>
                    </a:ext>
                  </a:extLst>
                </a:gridCol>
                <a:gridCol w="378562">
                  <a:extLst>
                    <a:ext uri="{9D8B030D-6E8A-4147-A177-3AD203B41FA5}">
                      <a16:colId xmlns:a16="http://schemas.microsoft.com/office/drawing/2014/main" val="854904139"/>
                    </a:ext>
                  </a:extLst>
                </a:gridCol>
                <a:gridCol w="378562">
                  <a:extLst>
                    <a:ext uri="{9D8B030D-6E8A-4147-A177-3AD203B41FA5}">
                      <a16:colId xmlns:a16="http://schemas.microsoft.com/office/drawing/2014/main" val="184763153"/>
                    </a:ext>
                  </a:extLst>
                </a:gridCol>
                <a:gridCol w="395021">
                  <a:extLst>
                    <a:ext uri="{9D8B030D-6E8A-4147-A177-3AD203B41FA5}">
                      <a16:colId xmlns:a16="http://schemas.microsoft.com/office/drawing/2014/main" val="1149333860"/>
                    </a:ext>
                  </a:extLst>
                </a:gridCol>
                <a:gridCol w="534924">
                  <a:extLst>
                    <a:ext uri="{9D8B030D-6E8A-4147-A177-3AD203B41FA5}">
                      <a16:colId xmlns:a16="http://schemas.microsoft.com/office/drawing/2014/main" val="4271644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392831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- 2018-07-11 08:12:26</a:t>
                      </a:r>
                      <a:r>
                        <a:rPr kumimoji="0" lang="en-US" sz="1000" b="0" i="0" u="none" strike="noStrike" kern="1200" cap="none" spc="0" normalizeH="0" baseline="0" noProof="0">
                          <a:ln>
                            <a:noFill/>
                          </a:ln>
                          <a:solidFill>
                            <a:prstClr val="black"/>
                          </a:solidFill>
                          <a:effectLst/>
                          <a:uLnTx/>
                          <a:uFillTx/>
                          <a:latin typeface="+mn-lt"/>
                          <a:ea typeface="+mn-ea"/>
                          <a:cs typeface="+mn-cs"/>
                        </a:rPr>
                        <a:t>
Bukas na!
Sakay na sa #ByahengTGPagpagaling sa Municipal Covered Court, Cailles St., Poblacion III, Sta. Cruz, Laguna. May libreng medical consultation at kung torete ka na sa migraine mo, maki-jam ka lang sa mini concert kasama ang Moonstar88 hatid ng Wish 107.5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Byaheng TGPagpagaling Laguna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2923.63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2497.1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38.09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Philippines: Parañaque (+20 km) Metro Manila; Ages: 18 - 55; Interests: Small business, Sales, TV game shows, Comedy movies, Fantasy movies, Self-employment, mens health, Health &amp; wellness, Physical fitness, Jollibee, TV comedies, Drama movies, Reproductive health, Construction, Millennials or Horror movies, Behaviors: Commuters, Category: Generation X, Relationship Status: Single or Married, Parents: Parents (All) or Parents with early school-age children (06-08 years) </a:t>
                      </a:r>
                    </a:p>
                  </a:txBody>
                  <a:tcPr/>
                </a:tc>
                <a:extLst>
                  <a:ext uri="{0D108BD9-81ED-4DB2-BD59-A6C34878D82A}">
                    <a16:rowId xmlns:a16="http://schemas.microsoft.com/office/drawing/2014/main" val="521022687"/>
                  </a:ext>
                </a:extLst>
              </a:tr>
            </a:tbl>
          </a:graphicData>
        </a:graphic>
      </p:graphicFrame>
      <p:sp>
        <p:nvSpPr>
          <p:cNvPr id="4" name="Text Placeholder 3">
            <a:extLst>
              <a:ext uri="{FF2B5EF4-FFF2-40B4-BE49-F238E27FC236}">
                <a16:creationId xmlns:a16="http://schemas.microsoft.com/office/drawing/2014/main" id="{912FC861-5834-4C9A-B9CC-4AF1B0888099}"/>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41212357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FD84B-153B-4351-9490-A8362FEB602C}"/>
              </a:ext>
            </a:extLst>
          </p:cNvPr>
          <p:cNvSpPr>
            <a:spLocks noGrp="1"/>
          </p:cNvSpPr>
          <p:nvPr>
            <p:ph type="title"/>
          </p:nvPr>
        </p:nvSpPr>
        <p:spPr/>
        <p:txBody>
          <a:bodyPr/>
          <a:lstStyle/>
          <a:p>
            <a:r>
              <a:rPr lang="en-US"/>
              <a:t>Facebook Fans Lost | TGP The Generics Pharmacy</a:t>
            </a:r>
          </a:p>
        </p:txBody>
      </p:sp>
      <p:graphicFrame>
        <p:nvGraphicFramePr>
          <p:cNvPr id="6" name="Chart Placeholder 5">
            <a:extLst>
              <a:ext uri="{FF2B5EF4-FFF2-40B4-BE49-F238E27FC236}">
                <a16:creationId xmlns:a16="http://schemas.microsoft.com/office/drawing/2014/main" id="{BA40FED4-DB60-433E-8C6D-145B842CF273}"/>
              </a:ext>
            </a:extLst>
          </p:cNvPr>
          <p:cNvGraphicFramePr>
            <a:graphicFrameLocks noGrp="1"/>
          </p:cNvGraphicFramePr>
          <p:nvPr>
            <p:ph type="chart" sz="quarter" idx="13"/>
            <p:extLst>
              <p:ext uri="{D42A27DB-BD31-4B8C-83A1-F6EECF244321}">
                <p14:modId xmlns:p14="http://schemas.microsoft.com/office/powerpoint/2010/main" val="38498666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5842A5-1EF4-4A0F-8C22-8DA6731C0B8F}"/>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C28CE823-EF38-4148-AB63-6F6D131CCE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992990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B66D9-4686-4F28-A71E-369F37A1AA97}"/>
              </a:ext>
            </a:extLst>
          </p:cNvPr>
          <p:cNvSpPr>
            <a:spLocks noGrp="1"/>
          </p:cNvSpPr>
          <p:nvPr>
            <p:ph type="title"/>
          </p:nvPr>
        </p:nvSpPr>
        <p:spPr/>
        <p:txBody>
          <a:bodyPr/>
          <a:lstStyle/>
          <a:p>
            <a:r>
              <a:rPr lang="en-US"/>
              <a:t>Facebook Page Views | TGP The Generics Pharmacy</a:t>
            </a:r>
          </a:p>
        </p:txBody>
      </p:sp>
      <p:graphicFrame>
        <p:nvGraphicFramePr>
          <p:cNvPr id="6" name="Chart Placeholder 5">
            <a:extLst>
              <a:ext uri="{FF2B5EF4-FFF2-40B4-BE49-F238E27FC236}">
                <a16:creationId xmlns:a16="http://schemas.microsoft.com/office/drawing/2014/main" id="{3975E889-F6FB-46AA-8B03-701993867E49}"/>
              </a:ext>
            </a:extLst>
          </p:cNvPr>
          <p:cNvGraphicFramePr>
            <a:graphicFrameLocks noGrp="1"/>
          </p:cNvGraphicFramePr>
          <p:nvPr>
            <p:ph type="chart" sz="quarter" idx="13"/>
            <p:extLst>
              <p:ext uri="{D42A27DB-BD31-4B8C-83A1-F6EECF244321}">
                <p14:modId xmlns:p14="http://schemas.microsoft.com/office/powerpoint/2010/main" val="32713096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93B469-57AD-4A6E-8D50-1A6EFBE1DAC0}"/>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FF3EA9C3-7FC1-421C-9467-55DBF38514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15499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19E11-8900-46FD-8452-56FBF2B34449}"/>
              </a:ext>
            </a:extLst>
          </p:cNvPr>
          <p:cNvSpPr>
            <a:spLocks noGrp="1"/>
          </p:cNvSpPr>
          <p:nvPr>
            <p:ph type="title"/>
          </p:nvPr>
        </p:nvSpPr>
        <p:spPr/>
        <p:txBody>
          <a:bodyPr/>
          <a:lstStyle/>
          <a:p>
            <a:r>
              <a:rPr lang="en-US"/>
              <a:t>Facebook Ads Key Metrics Table | TGP The Generics Pharmacy</a:t>
            </a:r>
          </a:p>
        </p:txBody>
      </p:sp>
      <p:graphicFrame>
        <p:nvGraphicFramePr>
          <p:cNvPr id="5" name="Table Placeholder 4">
            <a:extLst>
              <a:ext uri="{FF2B5EF4-FFF2-40B4-BE49-F238E27FC236}">
                <a16:creationId xmlns:a16="http://schemas.microsoft.com/office/drawing/2014/main" id="{B246C686-EC17-4BA3-933C-24A0BC053591}"/>
              </a:ext>
            </a:extLst>
          </p:cNvPr>
          <p:cNvGraphicFramePr>
            <a:graphicFrameLocks noGrp="1"/>
          </p:cNvGraphicFramePr>
          <p:nvPr>
            <p:ph type="tbl" sz="quarter" idx="13"/>
            <p:extLst>
              <p:ext uri="{D42A27DB-BD31-4B8C-83A1-F6EECF244321}">
                <p14:modId xmlns:p14="http://schemas.microsoft.com/office/powerpoint/2010/main" val="1844799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362902614"/>
                    </a:ext>
                  </a:extLst>
                </a:gridCol>
                <a:gridCol w="576072">
                  <a:extLst>
                    <a:ext uri="{9D8B030D-6E8A-4147-A177-3AD203B41FA5}">
                      <a16:colId xmlns:a16="http://schemas.microsoft.com/office/drawing/2014/main" val="409197400"/>
                    </a:ext>
                  </a:extLst>
                </a:gridCol>
                <a:gridCol w="576072">
                  <a:extLst>
                    <a:ext uri="{9D8B030D-6E8A-4147-A177-3AD203B41FA5}">
                      <a16:colId xmlns:a16="http://schemas.microsoft.com/office/drawing/2014/main" val="555375192"/>
                    </a:ext>
                  </a:extLst>
                </a:gridCol>
                <a:gridCol w="576072">
                  <a:extLst>
                    <a:ext uri="{9D8B030D-6E8A-4147-A177-3AD203B41FA5}">
                      <a16:colId xmlns:a16="http://schemas.microsoft.com/office/drawing/2014/main" val="1286670140"/>
                    </a:ext>
                  </a:extLst>
                </a:gridCol>
                <a:gridCol w="576072">
                  <a:extLst>
                    <a:ext uri="{9D8B030D-6E8A-4147-A177-3AD203B41FA5}">
                      <a16:colId xmlns:a16="http://schemas.microsoft.com/office/drawing/2014/main" val="2831669418"/>
                    </a:ext>
                  </a:extLst>
                </a:gridCol>
                <a:gridCol w="576072">
                  <a:extLst>
                    <a:ext uri="{9D8B030D-6E8A-4147-A177-3AD203B41FA5}">
                      <a16:colId xmlns:a16="http://schemas.microsoft.com/office/drawing/2014/main" val="1030702557"/>
                    </a:ext>
                  </a:extLst>
                </a:gridCol>
                <a:gridCol w="576072">
                  <a:extLst>
                    <a:ext uri="{9D8B030D-6E8A-4147-A177-3AD203B41FA5}">
                      <a16:colId xmlns:a16="http://schemas.microsoft.com/office/drawing/2014/main" val="2389289207"/>
                    </a:ext>
                  </a:extLst>
                </a:gridCol>
                <a:gridCol w="576072">
                  <a:extLst>
                    <a:ext uri="{9D8B030D-6E8A-4147-A177-3AD203B41FA5}">
                      <a16:colId xmlns:a16="http://schemas.microsoft.com/office/drawing/2014/main" val="2127763104"/>
                    </a:ext>
                  </a:extLst>
                </a:gridCol>
                <a:gridCol w="576072">
                  <a:extLst>
                    <a:ext uri="{9D8B030D-6E8A-4147-A177-3AD203B41FA5}">
                      <a16:colId xmlns:a16="http://schemas.microsoft.com/office/drawing/2014/main" val="4106951324"/>
                    </a:ext>
                  </a:extLst>
                </a:gridCol>
                <a:gridCol w="576072">
                  <a:extLst>
                    <a:ext uri="{9D8B030D-6E8A-4147-A177-3AD203B41FA5}">
                      <a16:colId xmlns:a16="http://schemas.microsoft.com/office/drawing/2014/main" val="4028699989"/>
                    </a:ext>
                  </a:extLst>
                </a:gridCol>
                <a:gridCol w="576072">
                  <a:extLst>
                    <a:ext uri="{9D8B030D-6E8A-4147-A177-3AD203B41FA5}">
                      <a16:colId xmlns:a16="http://schemas.microsoft.com/office/drawing/2014/main" val="2928172478"/>
                    </a:ext>
                  </a:extLst>
                </a:gridCol>
                <a:gridCol w="576072">
                  <a:extLst>
                    <a:ext uri="{9D8B030D-6E8A-4147-A177-3AD203B41FA5}">
                      <a16:colId xmlns:a16="http://schemas.microsoft.com/office/drawing/2014/main" val="3443785537"/>
                    </a:ext>
                  </a:extLst>
                </a:gridCol>
                <a:gridCol w="576072">
                  <a:extLst>
                    <a:ext uri="{9D8B030D-6E8A-4147-A177-3AD203B41FA5}">
                      <a16:colId xmlns:a16="http://schemas.microsoft.com/office/drawing/2014/main" val="3287795726"/>
                    </a:ext>
                  </a:extLst>
                </a:gridCol>
              </a:tblGrid>
              <a:tr h="370840">
                <a:tc>
                  <a:txBody>
                    <a:bodyPr/>
                    <a:lstStyle/>
                    <a:p>
                      <a:r>
                        <a:rPr lang="en-US" sz="1000"/>
                        <a:t>Name</a:t>
                      </a:r>
                    </a:p>
                  </a:txBody>
                  <a:tcPr/>
                </a:tc>
                <a:tc>
                  <a:txBody>
                    <a:bodyPr/>
                    <a:lstStyle/>
                    <a:p>
                      <a:r>
                        <a:rPr lang="en-US" sz="1000"/>
                        <a:t>Ads</a:t>
                      </a:r>
                    </a:p>
                  </a:txBody>
                  <a:tcPr/>
                </a:tc>
                <a:tc>
                  <a:txBody>
                    <a:bodyPr/>
                    <a:lstStyle/>
                    <a:p>
                      <a:r>
                        <a:rPr lang="en-US" sz="1000"/>
                        <a:t>Organic Post Ads</a:t>
                      </a:r>
                    </a:p>
                  </a:txBody>
                  <a:tcPr/>
                </a:tc>
                <a:tc>
                  <a:txBody>
                    <a:bodyPr/>
                    <a:lstStyle/>
                    <a:p>
                      <a:r>
                        <a:rPr lang="en-US" sz="1000"/>
                        <a:t>Dark Post Ads</a:t>
                      </a:r>
                    </a:p>
                  </a:txBody>
                  <a:tcPr/>
                </a:tc>
                <a:tc>
                  <a:txBody>
                    <a:bodyPr/>
                    <a:lstStyle/>
                    <a:p>
                      <a:r>
                        <a:rPr lang="en-US" sz="1000"/>
                        <a:t>Total Spend</a:t>
                      </a:r>
                    </a:p>
                  </a:txBody>
                  <a:tcPr/>
                </a:tc>
                <a:tc>
                  <a:txBody>
                    <a:bodyPr/>
                    <a:lstStyle/>
                    <a:p>
                      <a:r>
                        <a:rPr lang="en-US" sz="1000"/>
                        <a:t>Social Spend</a:t>
                      </a:r>
                    </a:p>
                  </a:txBody>
                  <a:tcPr/>
                </a:tc>
                <a:tc>
                  <a:txBody>
                    <a:bodyPr/>
                    <a:lstStyle/>
                    <a:p>
                      <a:r>
                        <a:rPr lang="en-US" sz="1000"/>
                        <a:t>Page Likes</a:t>
                      </a:r>
                    </a:p>
                  </a:txBody>
                  <a:tcPr/>
                </a:tc>
                <a:tc>
                  <a:txBody>
                    <a:bodyPr/>
                    <a:lstStyle/>
                    <a:p>
                      <a:r>
                        <a:rPr lang="en-US" sz="1000"/>
                        <a:t>Reactions</a:t>
                      </a:r>
                    </a:p>
                  </a:txBody>
                  <a:tcPr/>
                </a:tc>
                <a:tc>
                  <a:txBody>
                    <a:bodyPr/>
                    <a:lstStyle/>
                    <a:p>
                      <a:r>
                        <a:rPr lang="en-US" sz="1000"/>
                        <a:t>Comments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Reach per Ad</a:t>
                      </a:r>
                    </a:p>
                  </a:txBody>
                  <a:tcPr/>
                </a:tc>
                <a:tc>
                  <a:txBody>
                    <a:bodyPr/>
                    <a:lstStyle/>
                    <a:p>
                      <a:r>
                        <a:rPr lang="en-US" sz="1000"/>
                        <a:t>Avg. Frequency per Ad</a:t>
                      </a:r>
                    </a:p>
                  </a:txBody>
                  <a:tcPr/>
                </a:tc>
                <a:extLst>
                  <a:ext uri="{0D108BD9-81ED-4DB2-BD59-A6C34878D82A}">
                    <a16:rowId xmlns:a16="http://schemas.microsoft.com/office/drawing/2014/main" val="1469687975"/>
                  </a:ext>
                </a:extLst>
              </a:tr>
              <a:tr h="370840">
                <a:tc>
                  <a:txBody>
                    <a:bodyPr/>
                    <a:lstStyle/>
                    <a:p>
                      <a:r>
                        <a:rPr lang="en-US" sz="1000"/>
                        <a:t>TGP The Generics Pharmacy TGP The Generics Pharmacy</a:t>
                      </a:r>
                    </a:p>
                  </a:txBody>
                  <a:tcPr/>
                </a:tc>
                <a:tc>
                  <a:txBody>
                    <a:bodyPr/>
                    <a:lstStyle/>
                    <a:p>
                      <a:r>
                        <a:rPr lang="en-US" sz="1000"/>
                        <a:t>8</a:t>
                      </a:r>
                    </a:p>
                  </a:txBody>
                  <a:tcPr/>
                </a:tc>
                <a:tc>
                  <a:txBody>
                    <a:bodyPr/>
                    <a:lstStyle/>
                    <a:p>
                      <a:r>
                        <a:rPr lang="en-US" sz="1000"/>
                        <a:t>5</a:t>
                      </a:r>
                    </a:p>
                  </a:txBody>
                  <a:tcPr/>
                </a:tc>
                <a:tc>
                  <a:txBody>
                    <a:bodyPr/>
                    <a:lstStyle/>
                    <a:p>
                      <a:r>
                        <a:rPr lang="en-US" sz="1000"/>
                        <a:t>3</a:t>
                      </a:r>
                    </a:p>
                  </a:txBody>
                  <a:tcPr/>
                </a:tc>
                <a:tc>
                  <a:txBody>
                    <a:bodyPr/>
                    <a:lstStyle/>
                    <a:p>
                      <a:r>
                        <a:rPr lang="en-US" sz="1000"/>
                        <a:t>17424.39 PHP</a:t>
                      </a:r>
                    </a:p>
                  </a:txBody>
                  <a:tcPr/>
                </a:tc>
                <a:tc>
                  <a:txBody>
                    <a:bodyPr/>
                    <a:lstStyle/>
                    <a:p>
                      <a:r>
                        <a:rPr lang="en-US" sz="1000"/>
                        <a:t>13637.71 PHP</a:t>
                      </a:r>
                    </a:p>
                  </a:txBody>
                  <a:tcPr/>
                </a:tc>
                <a:tc>
                  <a:txBody>
                    <a:bodyPr/>
                    <a:lstStyle/>
                    <a:p>
                      <a:r>
                        <a:rPr lang="en-US" sz="1000"/>
                        <a:t>5966</a:t>
                      </a:r>
                    </a:p>
                  </a:txBody>
                  <a:tcPr/>
                </a:tc>
                <a:tc>
                  <a:txBody>
                    <a:bodyPr/>
                    <a:lstStyle/>
                    <a:p>
                      <a:r>
                        <a:rPr lang="en-US" sz="1000"/>
                        <a:t>4137</a:t>
                      </a:r>
                    </a:p>
                  </a:txBody>
                  <a:tcPr/>
                </a:tc>
                <a:tc>
                  <a:txBody>
                    <a:bodyPr/>
                    <a:lstStyle/>
                    <a:p>
                      <a:r>
                        <a:rPr lang="en-US" sz="1000"/>
                        <a:t>29</a:t>
                      </a:r>
                    </a:p>
                  </a:txBody>
                  <a:tcPr/>
                </a:tc>
                <a:tc>
                  <a:txBody>
                    <a:bodyPr/>
                    <a:lstStyle/>
                    <a:p>
                      <a:r>
                        <a:rPr lang="en-US" sz="1000"/>
                        <a:t>10569</a:t>
                      </a:r>
                    </a:p>
                  </a:txBody>
                  <a:tcPr/>
                </a:tc>
                <a:tc>
                  <a:txBody>
                    <a:bodyPr/>
                    <a:lstStyle/>
                    <a:p>
                      <a:r>
                        <a:rPr lang="en-US" sz="1000"/>
                        <a:t>451803</a:t>
                      </a:r>
                    </a:p>
                  </a:txBody>
                  <a:tcPr/>
                </a:tc>
                <a:tc>
                  <a:txBody>
                    <a:bodyPr/>
                    <a:lstStyle/>
                    <a:p>
                      <a:r>
                        <a:rPr lang="en-US" sz="1000"/>
                        <a:t>57907.857142857</a:t>
                      </a:r>
                    </a:p>
                  </a:txBody>
                  <a:tcPr/>
                </a:tc>
                <a:tc>
                  <a:txBody>
                    <a:bodyPr/>
                    <a:lstStyle/>
                    <a:p>
                      <a:r>
                        <a:rPr lang="en-US" sz="1000"/>
                        <a:t>1.16</a:t>
                      </a:r>
                    </a:p>
                  </a:txBody>
                  <a:tcPr/>
                </a:tc>
                <a:extLst>
                  <a:ext uri="{0D108BD9-81ED-4DB2-BD59-A6C34878D82A}">
                    <a16:rowId xmlns:a16="http://schemas.microsoft.com/office/drawing/2014/main" val="1501571693"/>
                  </a:ext>
                </a:extLst>
              </a:tr>
            </a:tbl>
          </a:graphicData>
        </a:graphic>
      </p:graphicFrame>
      <p:sp>
        <p:nvSpPr>
          <p:cNvPr id="4" name="Text Placeholder 3">
            <a:extLst>
              <a:ext uri="{FF2B5EF4-FFF2-40B4-BE49-F238E27FC236}">
                <a16:creationId xmlns:a16="http://schemas.microsoft.com/office/drawing/2014/main" id="{3081531E-0C5B-4A57-82F5-56695D3364DB}"/>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41373719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6022</Words>
  <Application>Microsoft Office PowerPoint</Application>
  <PresentationFormat>On-screen Show (4:3)</PresentationFormat>
  <Paragraphs>2569</Paragraphs>
  <Slides>66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66</vt:i4>
      </vt:variant>
    </vt:vector>
  </HeadingPairs>
  <TitlesOfParts>
    <vt:vector size="69" baseType="lpstr">
      <vt:lpstr>Calibri</vt:lpstr>
      <vt:lpstr>Arial</vt:lpstr>
      <vt:lpstr>quintly_template</vt:lpstr>
      <vt:lpstr>My Dashboard</vt:lpstr>
      <vt:lpstr>Facebook Fans Total | TGP The Generics Pharmacy</vt:lpstr>
      <vt:lpstr>Facebook Reactions Distribution | TGP The Generics Pharmacy</vt:lpstr>
      <vt:lpstr>Facebook Impressions | TGP The Generics Pharmacy</vt:lpstr>
      <vt:lpstr>Facebook Reach | TGP The Generics Pharmacy</vt:lpstr>
      <vt:lpstr>Facebook Engaged Users | TGP The Generics Pharmacy</vt:lpstr>
      <vt:lpstr>Facebook Reach Type Distribution (last 28 days) | TGP The Generics Pharmacy</vt:lpstr>
      <vt:lpstr>Facebook Fan Demographics | TGP The Generics Pharmacy</vt:lpstr>
      <vt:lpstr>Facebook Key Metrics Table | TGP The Generics Pharmacy</vt:lpstr>
      <vt:lpstr>Facebook Fans Total | TGP The Generics Pharmacy</vt:lpstr>
      <vt:lpstr>Facebook Post Type Distribution Per Profile | TGP The Generics Pharmacy</vt:lpstr>
      <vt:lpstr>Facebook Interaction Rate | TGP The Generics Pharmacy</vt:lpstr>
      <vt:lpstr>Facebook Interactions Distribution | TGP The Generics Pharmacy</vt:lpstr>
      <vt:lpstr>Facebook Own Posts Table  | TGP The Generics Pharmacy - 1 of 15</vt:lpstr>
      <vt:lpstr>Facebook Own Posts Table  | TGP The Generics Pharmacy - 2 of 15</vt:lpstr>
      <vt:lpstr>Facebook Own Posts Table  | TGP The Generics Pharmacy - 3 of 15</vt:lpstr>
      <vt:lpstr>Facebook Own Posts Table  | TGP The Generics Pharmacy - 4 of 15</vt:lpstr>
      <vt:lpstr>Facebook Own Posts Table  | TGP The Generics Pharmacy - 5 of 15</vt:lpstr>
      <vt:lpstr>Facebook Own Posts Table  | TGP The Generics Pharmacy - 6 of 15</vt:lpstr>
      <vt:lpstr>Facebook Own Posts Table  | TGP The Generics Pharmacy - 7 of 15</vt:lpstr>
      <vt:lpstr>Facebook Own Posts Table  | TGP The Generics Pharmacy - 8 of 15</vt:lpstr>
      <vt:lpstr>Facebook Own Posts Table  | TGP The Generics Pharmacy - 9 of 15</vt:lpstr>
      <vt:lpstr>Facebook Own Posts Table  | TGP The Generics Pharmacy - 10 of 15</vt:lpstr>
      <vt:lpstr>Facebook Own Posts Table  | TGP The Generics Pharmacy - 11 of 15</vt:lpstr>
      <vt:lpstr>Facebook Own Posts Table  | TGP The Generics Pharmacy - 12 of 15</vt:lpstr>
      <vt:lpstr>Facebook Own Posts Table  | TGP The Generics Pharmacy - 13 of 15</vt:lpstr>
      <vt:lpstr>Facebook Own Posts Table  | TGP The Generics Pharmacy - 14 of 15</vt:lpstr>
      <vt:lpstr>Facebook Own Posts Table  | TGP The Generics Pharmacy - 15 of 15</vt:lpstr>
      <vt:lpstr>Facebook Own Posts Table | TGP The Generics Pharmacy - 1 of 26</vt:lpstr>
      <vt:lpstr>Facebook Own Posts Table | TGP The Generics Pharmacy - 2 of 26</vt:lpstr>
      <vt:lpstr>Facebook Own Posts Table | TGP The Generics Pharmacy - 3 of 26</vt:lpstr>
      <vt:lpstr>Facebook Own Posts Table | TGP The Generics Pharmacy - 4 of 26</vt:lpstr>
      <vt:lpstr>Facebook Own Posts Table | TGP The Generics Pharmacy - 5 of 26</vt:lpstr>
      <vt:lpstr>Facebook Own Posts Table | TGP The Generics Pharmacy - 6 of 26</vt:lpstr>
      <vt:lpstr>Facebook Own Posts Table | TGP The Generics Pharmacy - 7 of 26</vt:lpstr>
      <vt:lpstr>Facebook Own Posts Table | TGP The Generics Pharmacy - 8 of 26</vt:lpstr>
      <vt:lpstr>Facebook Own Posts Table | TGP The Generics Pharmacy - 9 of 26</vt:lpstr>
      <vt:lpstr>Facebook Own Posts Table | TGP The Generics Pharmacy - 10 of 26</vt:lpstr>
      <vt:lpstr>Facebook Own Posts Table | TGP The Generics Pharmacy - 11 of 26</vt:lpstr>
      <vt:lpstr>Facebook Own Posts Table | TGP The Generics Pharmacy - 12 of 26</vt:lpstr>
      <vt:lpstr>Facebook Own Posts Table | TGP The Generics Pharmacy - 13 of 26</vt:lpstr>
      <vt:lpstr>Facebook Own Posts Table | TGP The Generics Pharmacy - 14 of 26</vt:lpstr>
      <vt:lpstr>Facebook Own Posts Table | TGP The Generics Pharmacy - 15 of 26</vt:lpstr>
      <vt:lpstr>Facebook Own Posts Table | TGP The Generics Pharmacy - 16 of 26</vt:lpstr>
      <vt:lpstr>Facebook Own Posts Table | TGP The Generics Pharmacy - 17 of 26</vt:lpstr>
      <vt:lpstr>Facebook Own Posts Table | TGP The Generics Pharmacy - 18 of 26</vt:lpstr>
      <vt:lpstr>Facebook Own Posts Table | TGP The Generics Pharmacy - 19 of 26</vt:lpstr>
      <vt:lpstr>Facebook Own Posts Table | TGP The Generics Pharmacy - 20 of 26</vt:lpstr>
      <vt:lpstr>Facebook Own Posts Table | TGP The Generics Pharmacy - 21 of 26</vt:lpstr>
      <vt:lpstr>Facebook Own Posts Table | TGP The Generics Pharmacy - 22 of 26</vt:lpstr>
      <vt:lpstr>Facebook Own Posts Table | TGP The Generics Pharmacy - 23 of 26</vt:lpstr>
      <vt:lpstr>Facebook Own Posts Table | TGP The Generics Pharmacy - 24 of 26</vt:lpstr>
      <vt:lpstr>Facebook Own Posts Table | TGP The Generics Pharmacy - 25 of 26</vt:lpstr>
      <vt:lpstr>Facebook Own Posts Table | TGP The Generics Pharmacy - 26 of 26</vt:lpstr>
      <vt:lpstr>Facebook Ads Costs Table | TGP The Generics Pharmacy - 1 of 9</vt:lpstr>
      <vt:lpstr>Facebook Ads Costs Table | TGP The Generics Pharmacy - 2 of 9</vt:lpstr>
      <vt:lpstr>Facebook Ads Costs Table | TGP The Generics Pharmacy - 3 of 9</vt:lpstr>
      <vt:lpstr>Facebook Ads Costs Table | TGP The Generics Pharmacy - 4 of 9</vt:lpstr>
      <vt:lpstr>Facebook Ads Costs Table | TGP The Generics Pharmacy - 5 of 9</vt:lpstr>
      <vt:lpstr>Facebook Ads Costs Table | TGP The Generics Pharmacy - 6 of 9</vt:lpstr>
      <vt:lpstr>Facebook Ads Costs Table | TGP The Generics Pharmacy - 7 of 9</vt:lpstr>
      <vt:lpstr>Facebook Ads Costs Table | TGP The Generics Pharmacy - 8 of 9</vt:lpstr>
      <vt:lpstr>Facebook Ads Costs Table | TGP The Generics Pharmacy - 9 of 9</vt:lpstr>
      <vt:lpstr>Facebook Fans Lost | TGP The Generics Pharmacy</vt:lpstr>
      <vt:lpstr>Facebook Page Views | TGP The Generics Pharmacy</vt:lpstr>
      <vt:lpstr>Facebook Ads Key Metrics Table | TGP The Generics Pharmacy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Dashboard</dc:title>
  <dc:creator>Administrator</dc:creator>
  <cp:lastModifiedBy>Administrator</cp:lastModifiedBy>
  <cp:revision>1</cp:revision>
  <dcterms:created xsi:type="dcterms:W3CDTF">2018-10-02T05:14:43Z</dcterms:created>
  <dcterms:modified xsi:type="dcterms:W3CDTF">2018-10-02T05:18:35Z</dcterms:modified>
</cp:coreProperties>
</file>