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3002</c:v>
                </c:pt>
                <c:pt idx="1">
                  <c:v>3002</c:v>
                </c:pt>
                <c:pt idx="2">
                  <c:v>3002</c:v>
                </c:pt>
                <c:pt idx="3">
                  <c:v>3002</c:v>
                </c:pt>
                <c:pt idx="4">
                  <c:v>3002</c:v>
                </c:pt>
                <c:pt idx="5">
                  <c:v>3001</c:v>
                </c:pt>
                <c:pt idx="6">
                  <c:v>3001</c:v>
                </c:pt>
                <c:pt idx="7">
                  <c:v>3001</c:v>
                </c:pt>
                <c:pt idx="8">
                  <c:v>3004</c:v>
                </c:pt>
                <c:pt idx="9">
                  <c:v>3008</c:v>
                </c:pt>
                <c:pt idx="10">
                  <c:v>3011</c:v>
                </c:pt>
                <c:pt idx="11">
                  <c:v>3019</c:v>
                </c:pt>
                <c:pt idx="12">
                  <c:v>3022</c:v>
                </c:pt>
                <c:pt idx="13">
                  <c:v>3026</c:v>
                </c:pt>
                <c:pt idx="14">
                  <c:v>3027</c:v>
                </c:pt>
                <c:pt idx="15">
                  <c:v>3027</c:v>
                </c:pt>
                <c:pt idx="16">
                  <c:v>3123</c:v>
                </c:pt>
                <c:pt idx="17">
                  <c:v>3469</c:v>
                </c:pt>
                <c:pt idx="18">
                  <c:v>3791</c:v>
                </c:pt>
                <c:pt idx="19">
                  <c:v>4109</c:v>
                </c:pt>
                <c:pt idx="20">
                  <c:v>4437</c:v>
                </c:pt>
                <c:pt idx="21">
                  <c:v>4700</c:v>
                </c:pt>
                <c:pt idx="22">
                  <c:v>4937</c:v>
                </c:pt>
                <c:pt idx="23">
                  <c:v>5221</c:v>
                </c:pt>
                <c:pt idx="24">
                  <c:v>5488</c:v>
                </c:pt>
                <c:pt idx="25">
                  <c:v>5707</c:v>
                </c:pt>
                <c:pt idx="26">
                  <c:v>5986</c:v>
                </c:pt>
                <c:pt idx="27">
                  <c:v>6207</c:v>
                </c:pt>
                <c:pt idx="28">
                  <c:v>6422</c:v>
                </c:pt>
                <c:pt idx="29">
                  <c:v>6638</c:v>
                </c:pt>
                <c:pt idx="30">
                  <c:v>6816</c:v>
                </c:pt>
                <c:pt idx="31">
                  <c:v>6817</c:v>
                </c:pt>
              </c:numCache>
            </c:numRef>
          </c:val>
          <c:smooth val="0"/>
          <c:extLst>
            <c:ext xmlns:c16="http://schemas.microsoft.com/office/drawing/2014/chart" uri="{C3380CC4-5D6E-409C-BE32-E72D297353CC}">
              <c16:uniqueId val="{00000000-8D3E-4716-B6BC-37728594769B}"/>
            </c:ext>
          </c:extLst>
        </c:ser>
        <c:dLbls>
          <c:showLegendKey val="0"/>
          <c:showVal val="0"/>
          <c:showCatName val="0"/>
          <c:showSerName val="0"/>
          <c:showPercent val="0"/>
          <c:showBubbleSize val="0"/>
        </c:dLbls>
        <c:smooth val="0"/>
        <c:axId val="344350240"/>
        <c:axId val="291011184"/>
      </c:lineChart>
      <c:dateAx>
        <c:axId val="344350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11184"/>
        <c:crosses val="autoZero"/>
        <c:auto val="1"/>
        <c:lblOffset val="100"/>
        <c:baseTimeUnit val="days"/>
      </c:dateAx>
      <c:valAx>
        <c:axId val="29101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5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527</c:v>
                </c:pt>
              </c:numCache>
            </c:numRef>
          </c:val>
          <c:extLst>
            <c:ext xmlns:c16="http://schemas.microsoft.com/office/drawing/2014/chart" uri="{C3380CC4-5D6E-409C-BE32-E72D297353CC}">
              <c16:uniqueId val="{00000000-1AB2-48FF-ACE7-6F662504B0D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28</c:v>
                </c:pt>
              </c:numCache>
            </c:numRef>
          </c:val>
          <c:extLst>
            <c:ext xmlns:c16="http://schemas.microsoft.com/office/drawing/2014/chart" uri="{C3380CC4-5D6E-409C-BE32-E72D297353CC}">
              <c16:uniqueId val="{00000001-1AB2-48FF-ACE7-6F662504B0D2}"/>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Bostik Professional Partners PH</c:v>
                </c:pt>
              </c:strCache>
            </c:strRef>
          </c:cat>
          <c:val>
            <c:numRef>
              <c:f>Sheet1!$D$2</c:f>
              <c:numCache>
                <c:formatCode>General</c:formatCode>
                <c:ptCount val="1"/>
                <c:pt idx="0">
                  <c:v>5</c:v>
                </c:pt>
              </c:numCache>
            </c:numRef>
          </c:val>
          <c:extLst>
            <c:ext xmlns:c16="http://schemas.microsoft.com/office/drawing/2014/chart" uri="{C3380CC4-5D6E-409C-BE32-E72D297353CC}">
              <c16:uniqueId val="{00000002-1AB2-48FF-ACE7-6F662504B0D2}"/>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Bostik Professional Partners PH</c:v>
                </c:pt>
              </c:strCache>
            </c:strRef>
          </c:cat>
          <c:val>
            <c:numRef>
              <c:f>Sheet1!$E$2</c:f>
              <c:numCache>
                <c:formatCode>General</c:formatCode>
                <c:ptCount val="1"/>
                <c:pt idx="0">
                  <c:v>3</c:v>
                </c:pt>
              </c:numCache>
            </c:numRef>
          </c:val>
          <c:extLst>
            <c:ext xmlns:c16="http://schemas.microsoft.com/office/drawing/2014/chart" uri="{C3380CC4-5D6E-409C-BE32-E72D297353CC}">
              <c16:uniqueId val="{00000003-1AB2-48FF-ACE7-6F662504B0D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Bostik Professional Partners PH</c:v>
                </c:pt>
              </c:strCache>
            </c:strRef>
          </c:cat>
          <c:val>
            <c:numRef>
              <c:f>Sheet1!$F$2</c:f>
              <c:numCache>
                <c:formatCode>General</c:formatCode>
                <c:ptCount val="1"/>
                <c:pt idx="0">
                  <c:v>0</c:v>
                </c:pt>
              </c:numCache>
            </c:numRef>
          </c:val>
          <c:extLst>
            <c:ext xmlns:c16="http://schemas.microsoft.com/office/drawing/2014/chart" uri="{C3380CC4-5D6E-409C-BE32-E72D297353CC}">
              <c16:uniqueId val="{00000004-1AB2-48FF-ACE7-6F662504B0D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Bostik Professional Partners PH</c:v>
                </c:pt>
              </c:strCache>
            </c:strRef>
          </c:cat>
          <c:val>
            <c:numRef>
              <c:f>Sheet1!$G$2</c:f>
              <c:numCache>
                <c:formatCode>General</c:formatCode>
                <c:ptCount val="1"/>
                <c:pt idx="0">
                  <c:v>0</c:v>
                </c:pt>
              </c:numCache>
            </c:numRef>
          </c:val>
          <c:extLst>
            <c:ext xmlns:c16="http://schemas.microsoft.com/office/drawing/2014/chart" uri="{C3380CC4-5D6E-409C-BE32-E72D297353CC}">
              <c16:uniqueId val="{00000005-1AB2-48FF-ACE7-6F662504B0D2}"/>
            </c:ext>
          </c:extLst>
        </c:ser>
        <c:dLbls>
          <c:showLegendKey val="0"/>
          <c:showVal val="0"/>
          <c:showCatName val="0"/>
          <c:showSerName val="0"/>
          <c:showPercent val="0"/>
          <c:showBubbleSize val="0"/>
        </c:dLbls>
        <c:gapWidth val="150"/>
        <c:overlap val="100"/>
        <c:axId val="157596976"/>
        <c:axId val="157597632"/>
      </c:barChart>
      <c:catAx>
        <c:axId val="15759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597632"/>
        <c:crosses val="autoZero"/>
        <c:auto val="1"/>
        <c:lblAlgn val="ctr"/>
        <c:lblOffset val="100"/>
        <c:noMultiLvlLbl val="0"/>
      </c:catAx>
      <c:valAx>
        <c:axId val="157597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59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22598</c:v>
                </c:pt>
                <c:pt idx="1">
                  <c:v>54</c:v>
                </c:pt>
                <c:pt idx="2">
                  <c:v>21</c:v>
                </c:pt>
                <c:pt idx="3">
                  <c:v>6</c:v>
                </c:pt>
                <c:pt idx="4">
                  <c:v>3</c:v>
                </c:pt>
                <c:pt idx="5">
                  <c:v>14</c:v>
                </c:pt>
                <c:pt idx="6">
                  <c:v>85</c:v>
                </c:pt>
                <c:pt idx="7">
                  <c:v>389</c:v>
                </c:pt>
                <c:pt idx="8">
                  <c:v>1884</c:v>
                </c:pt>
                <c:pt idx="9">
                  <c:v>66755</c:v>
                </c:pt>
                <c:pt idx="10">
                  <c:v>78084</c:v>
                </c:pt>
                <c:pt idx="11">
                  <c:v>84434</c:v>
                </c:pt>
                <c:pt idx="12">
                  <c:v>81380</c:v>
                </c:pt>
                <c:pt idx="13">
                  <c:v>73771</c:v>
                </c:pt>
                <c:pt idx="14">
                  <c:v>43985</c:v>
                </c:pt>
                <c:pt idx="15">
                  <c:v>4797</c:v>
                </c:pt>
                <c:pt idx="16">
                  <c:v>8282</c:v>
                </c:pt>
                <c:pt idx="17">
                  <c:v>8817</c:v>
                </c:pt>
                <c:pt idx="18">
                  <c:v>11379</c:v>
                </c:pt>
                <c:pt idx="19">
                  <c:v>12643</c:v>
                </c:pt>
                <c:pt idx="20">
                  <c:v>6923</c:v>
                </c:pt>
                <c:pt idx="21">
                  <c:v>2129</c:v>
                </c:pt>
                <c:pt idx="22">
                  <c:v>2287</c:v>
                </c:pt>
                <c:pt idx="23">
                  <c:v>2561</c:v>
                </c:pt>
                <c:pt idx="24">
                  <c:v>2427</c:v>
                </c:pt>
                <c:pt idx="25">
                  <c:v>2470</c:v>
                </c:pt>
                <c:pt idx="26">
                  <c:v>3909</c:v>
                </c:pt>
                <c:pt idx="27">
                  <c:v>4781</c:v>
                </c:pt>
                <c:pt idx="28">
                  <c:v>8143</c:v>
                </c:pt>
                <c:pt idx="29">
                  <c:v>11399</c:v>
                </c:pt>
                <c:pt idx="30">
                  <c:v>10116</c:v>
                </c:pt>
                <c:pt idx="31">
                  <c:v>9965</c:v>
                </c:pt>
              </c:numCache>
            </c:numRef>
          </c:val>
          <c:smooth val="0"/>
          <c:extLst>
            <c:ext xmlns:c16="http://schemas.microsoft.com/office/drawing/2014/chart" uri="{C3380CC4-5D6E-409C-BE32-E72D297353CC}">
              <c16:uniqueId val="{00000000-C26A-4A87-94B7-95E974574AAD}"/>
            </c:ext>
          </c:extLst>
        </c:ser>
        <c:dLbls>
          <c:showLegendKey val="0"/>
          <c:showVal val="0"/>
          <c:showCatName val="0"/>
          <c:showSerName val="0"/>
          <c:showPercent val="0"/>
          <c:showBubbleSize val="0"/>
        </c:dLbls>
        <c:smooth val="0"/>
        <c:axId val="344300840"/>
        <c:axId val="344302808"/>
      </c:lineChart>
      <c:dateAx>
        <c:axId val="344300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02808"/>
        <c:crosses val="autoZero"/>
        <c:auto val="1"/>
        <c:lblOffset val="100"/>
        <c:baseTimeUnit val="days"/>
      </c:dateAx>
      <c:valAx>
        <c:axId val="34430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0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21397</c:v>
                </c:pt>
                <c:pt idx="1">
                  <c:v>22</c:v>
                </c:pt>
                <c:pt idx="2">
                  <c:v>13</c:v>
                </c:pt>
                <c:pt idx="3">
                  <c:v>5</c:v>
                </c:pt>
                <c:pt idx="4">
                  <c:v>2</c:v>
                </c:pt>
                <c:pt idx="5">
                  <c:v>4</c:v>
                </c:pt>
                <c:pt idx="6">
                  <c:v>54</c:v>
                </c:pt>
                <c:pt idx="7">
                  <c:v>197</c:v>
                </c:pt>
                <c:pt idx="8">
                  <c:v>1260</c:v>
                </c:pt>
                <c:pt idx="9">
                  <c:v>62321</c:v>
                </c:pt>
                <c:pt idx="10">
                  <c:v>70688</c:v>
                </c:pt>
                <c:pt idx="11">
                  <c:v>77201</c:v>
                </c:pt>
                <c:pt idx="12">
                  <c:v>76105</c:v>
                </c:pt>
                <c:pt idx="13">
                  <c:v>69859</c:v>
                </c:pt>
                <c:pt idx="14">
                  <c:v>40581</c:v>
                </c:pt>
                <c:pt idx="15">
                  <c:v>4785</c:v>
                </c:pt>
                <c:pt idx="16">
                  <c:v>7996</c:v>
                </c:pt>
                <c:pt idx="17">
                  <c:v>8432</c:v>
                </c:pt>
                <c:pt idx="18">
                  <c:v>10782</c:v>
                </c:pt>
                <c:pt idx="19">
                  <c:v>12189</c:v>
                </c:pt>
                <c:pt idx="20">
                  <c:v>6796</c:v>
                </c:pt>
                <c:pt idx="21">
                  <c:v>1946</c:v>
                </c:pt>
                <c:pt idx="22">
                  <c:v>2088</c:v>
                </c:pt>
                <c:pt idx="23">
                  <c:v>2285</c:v>
                </c:pt>
                <c:pt idx="24">
                  <c:v>2196</c:v>
                </c:pt>
                <c:pt idx="25">
                  <c:v>2216</c:v>
                </c:pt>
                <c:pt idx="26">
                  <c:v>3538</c:v>
                </c:pt>
                <c:pt idx="27">
                  <c:v>4097</c:v>
                </c:pt>
                <c:pt idx="28">
                  <c:v>7797</c:v>
                </c:pt>
                <c:pt idx="29">
                  <c:v>10870</c:v>
                </c:pt>
                <c:pt idx="30">
                  <c:v>9598</c:v>
                </c:pt>
                <c:pt idx="31">
                  <c:v>9275</c:v>
                </c:pt>
              </c:numCache>
            </c:numRef>
          </c:val>
          <c:smooth val="0"/>
          <c:extLst>
            <c:ext xmlns:c16="http://schemas.microsoft.com/office/drawing/2014/chart" uri="{C3380CC4-5D6E-409C-BE32-E72D297353CC}">
              <c16:uniqueId val="{00000000-4E1C-4770-9C62-5326F4D8217F}"/>
            </c:ext>
          </c:extLst>
        </c:ser>
        <c:dLbls>
          <c:showLegendKey val="0"/>
          <c:showVal val="0"/>
          <c:showCatName val="0"/>
          <c:showSerName val="0"/>
          <c:showPercent val="0"/>
          <c:showBubbleSize val="0"/>
        </c:dLbls>
        <c:smooth val="0"/>
        <c:axId val="283662992"/>
        <c:axId val="283666928"/>
      </c:lineChart>
      <c:dateAx>
        <c:axId val="28366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66928"/>
        <c:crosses val="autoZero"/>
        <c:auto val="1"/>
        <c:lblOffset val="100"/>
        <c:baseTimeUnit val="days"/>
      </c:dateAx>
      <c:valAx>
        <c:axId val="28366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6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8</c:v>
                </c:pt>
                <c:pt idx="1">
                  <c:v>3</c:v>
                </c:pt>
                <c:pt idx="2">
                  <c:v>2</c:v>
                </c:pt>
                <c:pt idx="3">
                  <c:v>1</c:v>
                </c:pt>
                <c:pt idx="4">
                  <c:v>1</c:v>
                </c:pt>
                <c:pt idx="5">
                  <c:v>0</c:v>
                </c:pt>
                <c:pt idx="6">
                  <c:v>15</c:v>
                </c:pt>
                <c:pt idx="7">
                  <c:v>22</c:v>
                </c:pt>
                <c:pt idx="8">
                  <c:v>97</c:v>
                </c:pt>
                <c:pt idx="9">
                  <c:v>695</c:v>
                </c:pt>
                <c:pt idx="10">
                  <c:v>498</c:v>
                </c:pt>
                <c:pt idx="11">
                  <c:v>692</c:v>
                </c:pt>
                <c:pt idx="12">
                  <c:v>639</c:v>
                </c:pt>
                <c:pt idx="13">
                  <c:v>628</c:v>
                </c:pt>
                <c:pt idx="14">
                  <c:v>492</c:v>
                </c:pt>
                <c:pt idx="15">
                  <c:v>23</c:v>
                </c:pt>
                <c:pt idx="16">
                  <c:v>164</c:v>
                </c:pt>
                <c:pt idx="17">
                  <c:v>435</c:v>
                </c:pt>
                <c:pt idx="18">
                  <c:v>425</c:v>
                </c:pt>
                <c:pt idx="19">
                  <c:v>463</c:v>
                </c:pt>
                <c:pt idx="20">
                  <c:v>425</c:v>
                </c:pt>
                <c:pt idx="21">
                  <c:v>356</c:v>
                </c:pt>
                <c:pt idx="22">
                  <c:v>338</c:v>
                </c:pt>
                <c:pt idx="23">
                  <c:v>350</c:v>
                </c:pt>
                <c:pt idx="24">
                  <c:v>316</c:v>
                </c:pt>
                <c:pt idx="25">
                  <c:v>275</c:v>
                </c:pt>
                <c:pt idx="26">
                  <c:v>383</c:v>
                </c:pt>
                <c:pt idx="27">
                  <c:v>327</c:v>
                </c:pt>
                <c:pt idx="28">
                  <c:v>313</c:v>
                </c:pt>
                <c:pt idx="29">
                  <c:v>350</c:v>
                </c:pt>
                <c:pt idx="30">
                  <c:v>259</c:v>
                </c:pt>
                <c:pt idx="31">
                  <c:v>7</c:v>
                </c:pt>
              </c:numCache>
            </c:numRef>
          </c:val>
          <c:smooth val="0"/>
          <c:extLst>
            <c:ext xmlns:c16="http://schemas.microsoft.com/office/drawing/2014/chart" uri="{C3380CC4-5D6E-409C-BE32-E72D297353CC}">
              <c16:uniqueId val="{00000000-C0AB-438D-8DFA-0C5C301E136A}"/>
            </c:ext>
          </c:extLst>
        </c:ser>
        <c:dLbls>
          <c:showLegendKey val="0"/>
          <c:showVal val="0"/>
          <c:showCatName val="0"/>
          <c:showSerName val="0"/>
          <c:showPercent val="0"/>
          <c:showBubbleSize val="0"/>
        </c:dLbls>
        <c:smooth val="0"/>
        <c:axId val="344301496"/>
        <c:axId val="344302152"/>
      </c:lineChart>
      <c:dateAx>
        <c:axId val="344301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02152"/>
        <c:crosses val="autoZero"/>
        <c:auto val="1"/>
        <c:lblOffset val="100"/>
        <c:baseTimeUnit val="days"/>
      </c:dateAx>
      <c:valAx>
        <c:axId val="34430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0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3510</c:v>
                </c:pt>
              </c:numCache>
            </c:numRef>
          </c:val>
          <c:extLst>
            <c:ext xmlns:c16="http://schemas.microsoft.com/office/drawing/2014/chart" uri="{C3380CC4-5D6E-409C-BE32-E72D297353CC}">
              <c16:uniqueId val="{00000000-9359-42D1-A2E5-D3C00FDCC9D8}"/>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14344</c:v>
                </c:pt>
              </c:numCache>
            </c:numRef>
          </c:val>
          <c:extLst>
            <c:ext xmlns:c16="http://schemas.microsoft.com/office/drawing/2014/chart" uri="{C3380CC4-5D6E-409C-BE32-E72D297353CC}">
              <c16:uniqueId val="{00000001-9359-42D1-A2E5-D3C00FDCC9D8}"/>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Bostik Professional Partners PH</c:v>
                </c:pt>
              </c:strCache>
            </c:strRef>
          </c:cat>
          <c:val>
            <c:numRef>
              <c:f>Sheet1!$D$2</c:f>
              <c:numCache>
                <c:formatCode>General</c:formatCode>
                <c:ptCount val="1"/>
                <c:pt idx="0">
                  <c:v>368002</c:v>
                </c:pt>
              </c:numCache>
            </c:numRef>
          </c:val>
          <c:extLst>
            <c:ext xmlns:c16="http://schemas.microsoft.com/office/drawing/2014/chart" uri="{C3380CC4-5D6E-409C-BE32-E72D297353CC}">
              <c16:uniqueId val="{00000002-9359-42D1-A2E5-D3C00FDCC9D8}"/>
            </c:ext>
          </c:extLst>
        </c:ser>
        <c:dLbls>
          <c:showLegendKey val="0"/>
          <c:showVal val="0"/>
          <c:showCatName val="0"/>
          <c:showSerName val="0"/>
          <c:showPercent val="0"/>
          <c:showBubbleSize val="0"/>
        </c:dLbls>
        <c:gapWidth val="219"/>
        <c:overlap val="-27"/>
        <c:axId val="288015712"/>
        <c:axId val="288019320"/>
      </c:barChart>
      <c:catAx>
        <c:axId val="288015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19320"/>
        <c:crosses val="autoZero"/>
        <c:auto val="1"/>
        <c:lblAlgn val="ctr"/>
        <c:lblOffset val="100"/>
        <c:noMultiLvlLbl val="0"/>
      </c:catAx>
      <c:valAx>
        <c:axId val="28801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1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16</c:v>
                </c:pt>
                <c:pt idx="1">
                  <c:v>1200</c:v>
                </c:pt>
                <c:pt idx="2">
                  <c:v>1567</c:v>
                </c:pt>
                <c:pt idx="3">
                  <c:v>561</c:v>
                </c:pt>
                <c:pt idx="4">
                  <c:v>247</c:v>
                </c:pt>
                <c:pt idx="5">
                  <c:v>80</c:v>
                </c:pt>
                <c:pt idx="6">
                  <c:v>147</c:v>
                </c:pt>
              </c:numCache>
            </c:numRef>
          </c:val>
          <c:extLst>
            <c:ext xmlns:c16="http://schemas.microsoft.com/office/drawing/2014/chart" uri="{C3380CC4-5D6E-409C-BE32-E72D297353CC}">
              <c16:uniqueId val="{00000000-D074-434D-8E6B-70DD7EB8E7C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12</c:v>
                </c:pt>
                <c:pt idx="1">
                  <c:v>904</c:v>
                </c:pt>
                <c:pt idx="2">
                  <c:v>1211</c:v>
                </c:pt>
                <c:pt idx="3">
                  <c:v>491</c:v>
                </c:pt>
                <c:pt idx="4">
                  <c:v>195</c:v>
                </c:pt>
                <c:pt idx="5">
                  <c:v>72</c:v>
                </c:pt>
                <c:pt idx="6">
                  <c:v>112</c:v>
                </c:pt>
              </c:numCache>
            </c:numRef>
          </c:val>
          <c:extLst>
            <c:ext xmlns:c16="http://schemas.microsoft.com/office/drawing/2014/chart" uri="{C3380CC4-5D6E-409C-BE32-E72D297353CC}">
              <c16:uniqueId val="{00000001-D074-434D-8E6B-70DD7EB8E7CD}"/>
            </c:ext>
          </c:extLst>
        </c:ser>
        <c:dLbls>
          <c:showLegendKey val="0"/>
          <c:showVal val="0"/>
          <c:showCatName val="0"/>
          <c:showSerName val="0"/>
          <c:showPercent val="0"/>
          <c:showBubbleSize val="0"/>
        </c:dLbls>
        <c:gapWidth val="219"/>
        <c:overlap val="-27"/>
        <c:axId val="288016696"/>
        <c:axId val="288021288"/>
      </c:barChart>
      <c:catAx>
        <c:axId val="288016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21288"/>
        <c:crosses val="autoZero"/>
        <c:auto val="1"/>
        <c:lblAlgn val="ctr"/>
        <c:lblOffset val="100"/>
        <c:noMultiLvlLbl val="0"/>
      </c:catAx>
      <c:valAx>
        <c:axId val="28802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1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3002</c:v>
                </c:pt>
                <c:pt idx="1">
                  <c:v>3002</c:v>
                </c:pt>
                <c:pt idx="2">
                  <c:v>3002</c:v>
                </c:pt>
                <c:pt idx="3">
                  <c:v>3002</c:v>
                </c:pt>
                <c:pt idx="4">
                  <c:v>3001</c:v>
                </c:pt>
                <c:pt idx="5">
                  <c:v>3001</c:v>
                </c:pt>
                <c:pt idx="6">
                  <c:v>3001</c:v>
                </c:pt>
                <c:pt idx="7">
                  <c:v>3002</c:v>
                </c:pt>
                <c:pt idx="8">
                  <c:v>3004</c:v>
                </c:pt>
                <c:pt idx="9">
                  <c:v>3011</c:v>
                </c:pt>
                <c:pt idx="10">
                  <c:v>3013</c:v>
                </c:pt>
                <c:pt idx="11">
                  <c:v>3020</c:v>
                </c:pt>
                <c:pt idx="12">
                  <c:v>3025</c:v>
                </c:pt>
                <c:pt idx="13">
                  <c:v>3026</c:v>
                </c:pt>
                <c:pt idx="14">
                  <c:v>3027</c:v>
                </c:pt>
                <c:pt idx="15">
                  <c:v>3027</c:v>
                </c:pt>
                <c:pt idx="16">
                  <c:v>3229</c:v>
                </c:pt>
                <c:pt idx="17">
                  <c:v>3577</c:v>
                </c:pt>
                <c:pt idx="18">
                  <c:v>3876</c:v>
                </c:pt>
                <c:pt idx="19">
                  <c:v>4204</c:v>
                </c:pt>
                <c:pt idx="20">
                  <c:v>4519</c:v>
                </c:pt>
                <c:pt idx="21">
                  <c:v>4760</c:v>
                </c:pt>
                <c:pt idx="22">
                  <c:v>5025</c:v>
                </c:pt>
                <c:pt idx="23">
                  <c:v>5302</c:v>
                </c:pt>
                <c:pt idx="24">
                  <c:v>5546</c:v>
                </c:pt>
                <c:pt idx="25">
                  <c:v>5794</c:v>
                </c:pt>
                <c:pt idx="26">
                  <c:v>6049</c:v>
                </c:pt>
                <c:pt idx="27">
                  <c:v>6273</c:v>
                </c:pt>
                <c:pt idx="28">
                  <c:v>6484</c:v>
                </c:pt>
                <c:pt idx="29">
                  <c:v>6709</c:v>
                </c:pt>
                <c:pt idx="30">
                  <c:v>6819</c:v>
                </c:pt>
                <c:pt idx="31">
                  <c:v>6818</c:v>
                </c:pt>
              </c:numCache>
            </c:numRef>
          </c:val>
          <c:smooth val="0"/>
          <c:extLst>
            <c:ext xmlns:c16="http://schemas.microsoft.com/office/drawing/2014/chart" uri="{C3380CC4-5D6E-409C-BE32-E72D297353CC}">
              <c16:uniqueId val="{00000000-290F-4C92-B82E-887ECBC587B5}"/>
            </c:ext>
          </c:extLst>
        </c:ser>
        <c:dLbls>
          <c:showLegendKey val="0"/>
          <c:showVal val="0"/>
          <c:showCatName val="0"/>
          <c:showSerName val="0"/>
          <c:showPercent val="0"/>
          <c:showBubbleSize val="0"/>
        </c:dLbls>
        <c:smooth val="0"/>
        <c:axId val="342599336"/>
        <c:axId val="342596712"/>
      </c:lineChart>
      <c:dateAx>
        <c:axId val="342599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96712"/>
        <c:crosses val="autoZero"/>
        <c:auto val="1"/>
        <c:lblOffset val="100"/>
        <c:baseTimeUnit val="days"/>
      </c:dateAx>
      <c:valAx>
        <c:axId val="34259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9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6</c:v>
                </c:pt>
              </c:numCache>
            </c:numRef>
          </c:val>
          <c:extLst>
            <c:ext xmlns:c16="http://schemas.microsoft.com/office/drawing/2014/chart" uri="{C3380CC4-5D6E-409C-BE32-E72D297353CC}">
              <c16:uniqueId val="{00000000-1962-4BDA-A6EE-79C63FB038BC}"/>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2</c:v>
                </c:pt>
              </c:numCache>
            </c:numRef>
          </c:val>
          <c:extLst>
            <c:ext xmlns:c16="http://schemas.microsoft.com/office/drawing/2014/chart" uri="{C3380CC4-5D6E-409C-BE32-E72D297353CC}">
              <c16:uniqueId val="{00000001-1962-4BDA-A6EE-79C63FB038BC}"/>
            </c:ext>
          </c:extLst>
        </c:ser>
        <c:dLbls>
          <c:showLegendKey val="0"/>
          <c:showVal val="0"/>
          <c:showCatName val="0"/>
          <c:showSerName val="0"/>
          <c:showPercent val="0"/>
          <c:showBubbleSize val="0"/>
        </c:dLbls>
        <c:gapWidth val="150"/>
        <c:overlap val="100"/>
        <c:axId val="342601632"/>
        <c:axId val="342595400"/>
      </c:barChart>
      <c:catAx>
        <c:axId val="34260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95400"/>
        <c:crosses val="autoZero"/>
        <c:auto val="1"/>
        <c:lblAlgn val="ctr"/>
        <c:lblOffset val="100"/>
        <c:noMultiLvlLbl val="0"/>
      </c:catAx>
      <c:valAx>
        <c:axId val="342595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60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0</c:v>
                </c:pt>
                <c:pt idx="1">
                  <c:v>0</c:v>
                </c:pt>
                <c:pt idx="2">
                  <c:v>0</c:v>
                </c:pt>
                <c:pt idx="3">
                  <c:v>0</c:v>
                </c:pt>
                <c:pt idx="4">
                  <c:v>0</c:v>
                </c:pt>
                <c:pt idx="5">
                  <c:v>6.7644118627124001</c:v>
                </c:pt>
                <c:pt idx="6">
                  <c:v>0</c:v>
                </c:pt>
                <c:pt idx="7">
                  <c:v>0.96634455181606005</c:v>
                </c:pt>
                <c:pt idx="8">
                  <c:v>0</c:v>
                </c:pt>
                <c:pt idx="9">
                  <c:v>0.23279015630196001</c:v>
                </c:pt>
                <c:pt idx="10">
                  <c:v>0</c:v>
                </c:pt>
                <c:pt idx="11">
                  <c:v>0</c:v>
                </c:pt>
                <c:pt idx="12">
                  <c:v>0.49636002647253002</c:v>
                </c:pt>
                <c:pt idx="13">
                  <c:v>0</c:v>
                </c:pt>
                <c:pt idx="14">
                  <c:v>0.36351619299405002</c:v>
                </c:pt>
                <c:pt idx="15">
                  <c:v>0</c:v>
                </c:pt>
                <c:pt idx="16">
                  <c:v>0</c:v>
                </c:pt>
                <c:pt idx="17">
                  <c:v>0</c:v>
                </c:pt>
                <c:pt idx="18">
                  <c:v>0</c:v>
                </c:pt>
                <c:pt idx="19">
                  <c:v>0</c:v>
                </c:pt>
                <c:pt idx="20">
                  <c:v>0</c:v>
                </c:pt>
                <c:pt idx="21">
                  <c:v>0.71136020694114999</c:v>
                </c:pt>
                <c:pt idx="22">
                  <c:v>0</c:v>
                </c:pt>
                <c:pt idx="23">
                  <c:v>0</c:v>
                </c:pt>
                <c:pt idx="24">
                  <c:v>0</c:v>
                </c:pt>
                <c:pt idx="25">
                  <c:v>0</c:v>
                </c:pt>
                <c:pt idx="26">
                  <c:v>0.91200810673873001</c:v>
                </c:pt>
                <c:pt idx="27">
                  <c:v>0</c:v>
                </c:pt>
                <c:pt idx="28">
                  <c:v>0.98777046095955001</c:v>
                </c:pt>
                <c:pt idx="29">
                  <c:v>0</c:v>
                </c:pt>
                <c:pt idx="30">
                  <c:v>0</c:v>
                </c:pt>
                <c:pt idx="31">
                  <c:v>0</c:v>
                </c:pt>
              </c:numCache>
            </c:numRef>
          </c:val>
          <c:smooth val="0"/>
          <c:extLst>
            <c:ext xmlns:c16="http://schemas.microsoft.com/office/drawing/2014/chart" uri="{C3380CC4-5D6E-409C-BE32-E72D297353CC}">
              <c16:uniqueId val="{00000000-16A1-40EB-B12C-64A24C000E76}"/>
            </c:ext>
          </c:extLst>
        </c:ser>
        <c:dLbls>
          <c:showLegendKey val="0"/>
          <c:showVal val="0"/>
          <c:showCatName val="0"/>
          <c:showSerName val="0"/>
          <c:showPercent val="0"/>
          <c:showBubbleSize val="0"/>
        </c:dLbls>
        <c:smooth val="0"/>
        <c:axId val="348804168"/>
        <c:axId val="348802200"/>
      </c:lineChart>
      <c:dateAx>
        <c:axId val="348804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02200"/>
        <c:crosses val="autoZero"/>
        <c:auto val="1"/>
        <c:lblOffset val="100"/>
        <c:baseTimeUnit val="days"/>
      </c:dateAx>
      <c:valAx>
        <c:axId val="34880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0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365</c:v>
                </c:pt>
              </c:numCache>
            </c:numRef>
          </c:val>
          <c:extLst>
            <c:ext xmlns:c16="http://schemas.microsoft.com/office/drawing/2014/chart" uri="{C3380CC4-5D6E-409C-BE32-E72D297353CC}">
              <c16:uniqueId val="{00000000-631E-4188-BF56-5AEC4F6A549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13</c:v>
                </c:pt>
              </c:numCache>
            </c:numRef>
          </c:val>
          <c:extLst>
            <c:ext xmlns:c16="http://schemas.microsoft.com/office/drawing/2014/chart" uri="{C3380CC4-5D6E-409C-BE32-E72D297353CC}">
              <c16:uniqueId val="{00000001-631E-4188-BF56-5AEC4F6A549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Bostik Professional Partners PH</c:v>
                </c:pt>
              </c:strCache>
            </c:strRef>
          </c:cat>
          <c:val>
            <c:numRef>
              <c:f>Sheet1!$D$2</c:f>
              <c:numCache>
                <c:formatCode>General</c:formatCode>
                <c:ptCount val="1"/>
                <c:pt idx="0">
                  <c:v>1</c:v>
                </c:pt>
              </c:numCache>
            </c:numRef>
          </c:val>
          <c:extLst>
            <c:ext xmlns:c16="http://schemas.microsoft.com/office/drawing/2014/chart" uri="{C3380CC4-5D6E-409C-BE32-E72D297353CC}">
              <c16:uniqueId val="{00000002-631E-4188-BF56-5AEC4F6A549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Bostik Professional Partners PH</c:v>
                </c:pt>
              </c:strCache>
            </c:strRef>
          </c:cat>
          <c:val>
            <c:numRef>
              <c:f>Sheet1!$E$2</c:f>
              <c:numCache>
                <c:formatCode>General</c:formatCode>
                <c:ptCount val="1"/>
                <c:pt idx="0">
                  <c:v>3</c:v>
                </c:pt>
              </c:numCache>
            </c:numRef>
          </c:val>
          <c:extLst>
            <c:ext xmlns:c16="http://schemas.microsoft.com/office/drawing/2014/chart" uri="{C3380CC4-5D6E-409C-BE32-E72D297353CC}">
              <c16:uniqueId val="{00000003-631E-4188-BF56-5AEC4F6A549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Bostik Professional Partners PH</c:v>
                </c:pt>
              </c:strCache>
            </c:strRef>
          </c:cat>
          <c:val>
            <c:numRef>
              <c:f>Sheet1!$F$2</c:f>
              <c:numCache>
                <c:formatCode>General</c:formatCode>
                <c:ptCount val="1"/>
                <c:pt idx="0">
                  <c:v>0</c:v>
                </c:pt>
              </c:numCache>
            </c:numRef>
          </c:val>
          <c:extLst>
            <c:ext xmlns:c16="http://schemas.microsoft.com/office/drawing/2014/chart" uri="{C3380CC4-5D6E-409C-BE32-E72D297353CC}">
              <c16:uniqueId val="{00000004-631E-4188-BF56-5AEC4F6A549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Bostik Professional Partners PH</c:v>
                </c:pt>
              </c:strCache>
            </c:strRef>
          </c:cat>
          <c:val>
            <c:numRef>
              <c:f>Sheet1!$G$2</c:f>
              <c:numCache>
                <c:formatCode>General</c:formatCode>
                <c:ptCount val="1"/>
                <c:pt idx="0">
                  <c:v>0</c:v>
                </c:pt>
              </c:numCache>
            </c:numRef>
          </c:val>
          <c:extLst>
            <c:ext xmlns:c16="http://schemas.microsoft.com/office/drawing/2014/chart" uri="{C3380CC4-5D6E-409C-BE32-E72D297353CC}">
              <c16:uniqueId val="{00000005-631E-4188-BF56-5AEC4F6A549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Bostik Professional Partners PH</c:v>
                </c:pt>
              </c:strCache>
            </c:strRef>
          </c:cat>
          <c:val>
            <c:numRef>
              <c:f>Sheet1!$H$2</c:f>
              <c:numCache>
                <c:formatCode>General</c:formatCode>
                <c:ptCount val="1"/>
                <c:pt idx="0">
                  <c:v>1</c:v>
                </c:pt>
              </c:numCache>
            </c:numRef>
          </c:val>
          <c:extLst>
            <c:ext xmlns:c16="http://schemas.microsoft.com/office/drawing/2014/chart" uri="{C3380CC4-5D6E-409C-BE32-E72D297353CC}">
              <c16:uniqueId val="{00000006-631E-4188-BF56-5AEC4F6A549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Bostik Professional Partners PH</c:v>
                </c:pt>
              </c:strCache>
            </c:strRef>
          </c:cat>
          <c:val>
            <c:numRef>
              <c:f>Sheet1!$I$2</c:f>
              <c:numCache>
                <c:formatCode>General</c:formatCode>
                <c:ptCount val="1"/>
                <c:pt idx="0">
                  <c:v>32</c:v>
                </c:pt>
              </c:numCache>
            </c:numRef>
          </c:val>
          <c:extLst>
            <c:ext xmlns:c16="http://schemas.microsoft.com/office/drawing/2014/chart" uri="{C3380CC4-5D6E-409C-BE32-E72D297353CC}">
              <c16:uniqueId val="{00000007-631E-4188-BF56-5AEC4F6A5490}"/>
            </c:ext>
          </c:extLst>
        </c:ser>
        <c:dLbls>
          <c:showLegendKey val="0"/>
          <c:showVal val="0"/>
          <c:showCatName val="0"/>
          <c:showSerName val="0"/>
          <c:showPercent val="0"/>
          <c:showBubbleSize val="0"/>
        </c:dLbls>
        <c:gapWidth val="219"/>
        <c:overlap val="-27"/>
        <c:axId val="348809416"/>
        <c:axId val="348806464"/>
      </c:barChart>
      <c:catAx>
        <c:axId val="348809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06464"/>
        <c:crosses val="autoZero"/>
        <c:auto val="1"/>
        <c:lblAlgn val="ctr"/>
        <c:lblOffset val="100"/>
        <c:noMultiLvlLbl val="0"/>
      </c:catAx>
      <c:valAx>
        <c:axId val="34880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0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1</c:v>
                </c:pt>
                <c:pt idx="12">
                  <c:v>1</c:v>
                </c:pt>
                <c:pt idx="13">
                  <c:v>0</c:v>
                </c:pt>
                <c:pt idx="14">
                  <c:v>0</c:v>
                </c:pt>
                <c:pt idx="15">
                  <c:v>0</c:v>
                </c:pt>
                <c:pt idx="16">
                  <c:v>1</c:v>
                </c:pt>
                <c:pt idx="17">
                  <c:v>3</c:v>
                </c:pt>
                <c:pt idx="18">
                  <c:v>1</c:v>
                </c:pt>
                <c:pt idx="19">
                  <c:v>1</c:v>
                </c:pt>
                <c:pt idx="20">
                  <c:v>2</c:v>
                </c:pt>
                <c:pt idx="21">
                  <c:v>5</c:v>
                </c:pt>
                <c:pt idx="22">
                  <c:v>4</c:v>
                </c:pt>
                <c:pt idx="23">
                  <c:v>0</c:v>
                </c:pt>
                <c:pt idx="24">
                  <c:v>0</c:v>
                </c:pt>
                <c:pt idx="25">
                  <c:v>0</c:v>
                </c:pt>
                <c:pt idx="26">
                  <c:v>1</c:v>
                </c:pt>
                <c:pt idx="27">
                  <c:v>3</c:v>
                </c:pt>
                <c:pt idx="28">
                  <c:v>1</c:v>
                </c:pt>
                <c:pt idx="29">
                  <c:v>2</c:v>
                </c:pt>
                <c:pt idx="30">
                  <c:v>3</c:v>
                </c:pt>
                <c:pt idx="31">
                  <c:v>0</c:v>
                </c:pt>
              </c:numCache>
            </c:numRef>
          </c:val>
          <c:smooth val="0"/>
          <c:extLst>
            <c:ext xmlns:c16="http://schemas.microsoft.com/office/drawing/2014/chart" uri="{C3380CC4-5D6E-409C-BE32-E72D297353CC}">
              <c16:uniqueId val="{00000000-F9CB-4766-BF18-508D266E0BEC}"/>
            </c:ext>
          </c:extLst>
        </c:ser>
        <c:dLbls>
          <c:showLegendKey val="0"/>
          <c:showVal val="0"/>
          <c:showCatName val="0"/>
          <c:showSerName val="0"/>
          <c:showPercent val="0"/>
          <c:showBubbleSize val="0"/>
        </c:dLbls>
        <c:smooth val="0"/>
        <c:axId val="485584112"/>
        <c:axId val="485591656"/>
      </c:lineChart>
      <c:dateAx>
        <c:axId val="485584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91656"/>
        <c:crosses val="autoZero"/>
        <c:auto val="1"/>
        <c:lblOffset val="100"/>
        <c:baseTimeUnit val="days"/>
      </c:dateAx>
      <c:valAx>
        <c:axId val="48559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8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3</c:v>
                </c:pt>
                <c:pt idx="1">
                  <c:v>2</c:v>
                </c:pt>
                <c:pt idx="2">
                  <c:v>1</c:v>
                </c:pt>
                <c:pt idx="3">
                  <c:v>0</c:v>
                </c:pt>
                <c:pt idx="4">
                  <c:v>0</c:v>
                </c:pt>
                <c:pt idx="5">
                  <c:v>0</c:v>
                </c:pt>
                <c:pt idx="6">
                  <c:v>2</c:v>
                </c:pt>
                <c:pt idx="7">
                  <c:v>5</c:v>
                </c:pt>
                <c:pt idx="8">
                  <c:v>9</c:v>
                </c:pt>
                <c:pt idx="9">
                  <c:v>27</c:v>
                </c:pt>
                <c:pt idx="10">
                  <c:v>23</c:v>
                </c:pt>
                <c:pt idx="11">
                  <c:v>29</c:v>
                </c:pt>
                <c:pt idx="12">
                  <c:v>30</c:v>
                </c:pt>
                <c:pt idx="13">
                  <c:v>24</c:v>
                </c:pt>
                <c:pt idx="14">
                  <c:v>22</c:v>
                </c:pt>
                <c:pt idx="15">
                  <c:v>3</c:v>
                </c:pt>
                <c:pt idx="16">
                  <c:v>5</c:v>
                </c:pt>
                <c:pt idx="17">
                  <c:v>14</c:v>
                </c:pt>
                <c:pt idx="18">
                  <c:v>8</c:v>
                </c:pt>
                <c:pt idx="19">
                  <c:v>16</c:v>
                </c:pt>
                <c:pt idx="20">
                  <c:v>14</c:v>
                </c:pt>
                <c:pt idx="21">
                  <c:v>8</c:v>
                </c:pt>
                <c:pt idx="22">
                  <c:v>10</c:v>
                </c:pt>
                <c:pt idx="23">
                  <c:v>19</c:v>
                </c:pt>
                <c:pt idx="24">
                  <c:v>14</c:v>
                </c:pt>
                <c:pt idx="25">
                  <c:v>10</c:v>
                </c:pt>
                <c:pt idx="26">
                  <c:v>14</c:v>
                </c:pt>
                <c:pt idx="27">
                  <c:v>16</c:v>
                </c:pt>
                <c:pt idx="28">
                  <c:v>11</c:v>
                </c:pt>
                <c:pt idx="29">
                  <c:v>9</c:v>
                </c:pt>
                <c:pt idx="30">
                  <c:v>12</c:v>
                </c:pt>
                <c:pt idx="31">
                  <c:v>1</c:v>
                </c:pt>
              </c:numCache>
            </c:numRef>
          </c:val>
          <c:smooth val="0"/>
          <c:extLst>
            <c:ext xmlns:c16="http://schemas.microsoft.com/office/drawing/2014/chart" uri="{C3380CC4-5D6E-409C-BE32-E72D297353CC}">
              <c16:uniqueId val="{00000000-BEDF-497B-88E3-E26C595459D7}"/>
            </c:ext>
          </c:extLst>
        </c:ser>
        <c:dLbls>
          <c:showLegendKey val="0"/>
          <c:showVal val="0"/>
          <c:showCatName val="0"/>
          <c:showSerName val="0"/>
          <c:showPercent val="0"/>
          <c:showBubbleSize val="0"/>
        </c:dLbls>
        <c:smooth val="0"/>
        <c:axId val="485585752"/>
        <c:axId val="485586080"/>
      </c:lineChart>
      <c:dateAx>
        <c:axId val="48558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86080"/>
        <c:crosses val="autoZero"/>
        <c:auto val="1"/>
        <c:lblOffset val="100"/>
        <c:baseTimeUnit val="days"/>
      </c:dateAx>
      <c:valAx>
        <c:axId val="48558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8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91388-F68A-4B41-9BFB-84F2E4B186BB}"/>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5F1F54CB-FE22-44F8-828E-ABB9333DA586}"/>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2428743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AAD86-EF79-4FFF-8BA2-3962D0EB6BD8}"/>
              </a:ext>
            </a:extLst>
          </p:cNvPr>
          <p:cNvSpPr>
            <a:spLocks noGrp="1"/>
          </p:cNvSpPr>
          <p:nvPr>
            <p:ph type="title"/>
          </p:nvPr>
        </p:nvSpPr>
        <p:spPr/>
        <p:txBody>
          <a:bodyPr/>
          <a:lstStyle/>
          <a:p>
            <a:r>
              <a:rPr lang="en-US"/>
              <a:t>Facebook Fans Total | Bostik Professional Partners PH</a:t>
            </a:r>
          </a:p>
        </p:txBody>
      </p:sp>
      <p:graphicFrame>
        <p:nvGraphicFramePr>
          <p:cNvPr id="6" name="Chart Placeholder 5">
            <a:extLst>
              <a:ext uri="{FF2B5EF4-FFF2-40B4-BE49-F238E27FC236}">
                <a16:creationId xmlns:a16="http://schemas.microsoft.com/office/drawing/2014/main" id="{D1EE3C53-5751-4E6C-8CD2-8924A48D6B42}"/>
              </a:ext>
            </a:extLst>
          </p:cNvPr>
          <p:cNvGraphicFramePr>
            <a:graphicFrameLocks noGrp="1"/>
          </p:cNvGraphicFramePr>
          <p:nvPr>
            <p:ph type="chart" sz="quarter" idx="13"/>
            <p:extLst>
              <p:ext uri="{D42A27DB-BD31-4B8C-83A1-F6EECF244321}">
                <p14:modId xmlns:p14="http://schemas.microsoft.com/office/powerpoint/2010/main" val="418943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D7B6AA-2D9D-4911-AB57-DE61C2B44D95}"/>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6CB45441-BBC3-4607-B393-29ADA5AE3D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0701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3F6F9-CBEA-4489-9012-5F758722E2F3}"/>
              </a:ext>
            </a:extLst>
          </p:cNvPr>
          <p:cNvSpPr>
            <a:spLocks noGrp="1"/>
          </p:cNvSpPr>
          <p:nvPr>
            <p:ph type="title"/>
          </p:nvPr>
        </p:nvSpPr>
        <p:spPr/>
        <p:txBody>
          <a:bodyPr/>
          <a:lstStyle/>
          <a:p>
            <a:r>
              <a:rPr lang="en-US"/>
              <a:t>Facebook Reactions Distribution | Bostik Professional Partners PH</a:t>
            </a:r>
          </a:p>
        </p:txBody>
      </p:sp>
      <p:graphicFrame>
        <p:nvGraphicFramePr>
          <p:cNvPr id="6" name="Chart Placeholder 5">
            <a:extLst>
              <a:ext uri="{FF2B5EF4-FFF2-40B4-BE49-F238E27FC236}">
                <a16:creationId xmlns:a16="http://schemas.microsoft.com/office/drawing/2014/main" id="{4D0EADAE-8035-465C-908F-AEAFC06F83C4}"/>
              </a:ext>
            </a:extLst>
          </p:cNvPr>
          <p:cNvGraphicFramePr>
            <a:graphicFrameLocks noGrp="1"/>
          </p:cNvGraphicFramePr>
          <p:nvPr>
            <p:ph type="chart" sz="quarter" idx="13"/>
            <p:extLst>
              <p:ext uri="{D42A27DB-BD31-4B8C-83A1-F6EECF244321}">
                <p14:modId xmlns:p14="http://schemas.microsoft.com/office/powerpoint/2010/main" val="2775458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33D3CA-AD2E-470A-8E76-E516FA86A31F}"/>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C2921046-71D1-4AA2-8FE2-2A88AE43C7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052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8CFF2-9717-4F0A-9212-60ADD7BB7417}"/>
              </a:ext>
            </a:extLst>
          </p:cNvPr>
          <p:cNvSpPr>
            <a:spLocks noGrp="1"/>
          </p:cNvSpPr>
          <p:nvPr>
            <p:ph type="title"/>
          </p:nvPr>
        </p:nvSpPr>
        <p:spPr/>
        <p:txBody>
          <a:bodyPr/>
          <a:lstStyle/>
          <a:p>
            <a:r>
              <a:rPr lang="en-US"/>
              <a:t>Facebook Impressions | Bostik Professional Partners PH</a:t>
            </a:r>
          </a:p>
        </p:txBody>
      </p:sp>
      <p:graphicFrame>
        <p:nvGraphicFramePr>
          <p:cNvPr id="6" name="Chart Placeholder 5">
            <a:extLst>
              <a:ext uri="{FF2B5EF4-FFF2-40B4-BE49-F238E27FC236}">
                <a16:creationId xmlns:a16="http://schemas.microsoft.com/office/drawing/2014/main" id="{55E94A28-ADD4-4C2E-9CFC-65EB2236296A}"/>
              </a:ext>
            </a:extLst>
          </p:cNvPr>
          <p:cNvGraphicFramePr>
            <a:graphicFrameLocks noGrp="1"/>
          </p:cNvGraphicFramePr>
          <p:nvPr>
            <p:ph type="chart" sz="quarter" idx="13"/>
            <p:extLst>
              <p:ext uri="{D42A27DB-BD31-4B8C-83A1-F6EECF244321}">
                <p14:modId xmlns:p14="http://schemas.microsoft.com/office/powerpoint/2010/main" val="2572015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CA9F4C-DD35-433E-A62F-E1128006AA55}"/>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354F688F-DD58-4C09-AF15-CAD3A42E36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3675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550C8-3155-46E2-AB32-9587A5474C80}"/>
              </a:ext>
            </a:extLst>
          </p:cNvPr>
          <p:cNvSpPr>
            <a:spLocks noGrp="1"/>
          </p:cNvSpPr>
          <p:nvPr>
            <p:ph type="title"/>
          </p:nvPr>
        </p:nvSpPr>
        <p:spPr/>
        <p:txBody>
          <a:bodyPr/>
          <a:lstStyle/>
          <a:p>
            <a:r>
              <a:rPr lang="en-US"/>
              <a:t>Facebook Reach | Bostik Professional Partners PH</a:t>
            </a:r>
          </a:p>
        </p:txBody>
      </p:sp>
      <p:graphicFrame>
        <p:nvGraphicFramePr>
          <p:cNvPr id="6" name="Chart Placeholder 5">
            <a:extLst>
              <a:ext uri="{FF2B5EF4-FFF2-40B4-BE49-F238E27FC236}">
                <a16:creationId xmlns:a16="http://schemas.microsoft.com/office/drawing/2014/main" id="{540D8660-6AB1-4D13-BF3C-B17BDCD658AE}"/>
              </a:ext>
            </a:extLst>
          </p:cNvPr>
          <p:cNvGraphicFramePr>
            <a:graphicFrameLocks noGrp="1"/>
          </p:cNvGraphicFramePr>
          <p:nvPr>
            <p:ph type="chart" sz="quarter" idx="13"/>
            <p:extLst>
              <p:ext uri="{D42A27DB-BD31-4B8C-83A1-F6EECF244321}">
                <p14:modId xmlns:p14="http://schemas.microsoft.com/office/powerpoint/2010/main" val="3285052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8A477E-5049-4CF9-9050-8593D2658A79}"/>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022D5AB2-F594-4773-BFCD-39F1599D86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6025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A83C0-E7D3-446F-AD7C-8D2FECB65C4A}"/>
              </a:ext>
            </a:extLst>
          </p:cNvPr>
          <p:cNvSpPr>
            <a:spLocks noGrp="1"/>
          </p:cNvSpPr>
          <p:nvPr>
            <p:ph type="title"/>
          </p:nvPr>
        </p:nvSpPr>
        <p:spPr/>
        <p:txBody>
          <a:bodyPr/>
          <a:lstStyle/>
          <a:p>
            <a:r>
              <a:rPr lang="en-US"/>
              <a:t>Facebook Engaged Users | Bostik Professional Partners PH</a:t>
            </a:r>
          </a:p>
        </p:txBody>
      </p:sp>
      <p:graphicFrame>
        <p:nvGraphicFramePr>
          <p:cNvPr id="6" name="Chart Placeholder 5">
            <a:extLst>
              <a:ext uri="{FF2B5EF4-FFF2-40B4-BE49-F238E27FC236}">
                <a16:creationId xmlns:a16="http://schemas.microsoft.com/office/drawing/2014/main" id="{87E57DA9-42AD-438A-9C91-DC3B78AB519A}"/>
              </a:ext>
            </a:extLst>
          </p:cNvPr>
          <p:cNvGraphicFramePr>
            <a:graphicFrameLocks noGrp="1"/>
          </p:cNvGraphicFramePr>
          <p:nvPr>
            <p:ph type="chart" sz="quarter" idx="13"/>
            <p:extLst>
              <p:ext uri="{D42A27DB-BD31-4B8C-83A1-F6EECF244321}">
                <p14:modId xmlns:p14="http://schemas.microsoft.com/office/powerpoint/2010/main" val="1513757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A36904-C820-42D5-B9EE-0173D22499E3}"/>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B8E3A324-B838-404B-8012-519BDAFDF5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82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47301-D39E-46A4-B052-86159B3A7C83}"/>
              </a:ext>
            </a:extLst>
          </p:cNvPr>
          <p:cNvSpPr>
            <a:spLocks noGrp="1"/>
          </p:cNvSpPr>
          <p:nvPr>
            <p:ph type="title"/>
          </p:nvPr>
        </p:nvSpPr>
        <p:spPr/>
        <p:txBody>
          <a:bodyPr/>
          <a:lstStyle/>
          <a:p>
            <a:r>
              <a:rPr lang="en-US"/>
              <a:t>Facebook Reach Type Distribution (last 28 days) | Bostik Professional Partners PH</a:t>
            </a:r>
          </a:p>
        </p:txBody>
      </p:sp>
      <p:graphicFrame>
        <p:nvGraphicFramePr>
          <p:cNvPr id="6" name="Chart Placeholder 5">
            <a:extLst>
              <a:ext uri="{FF2B5EF4-FFF2-40B4-BE49-F238E27FC236}">
                <a16:creationId xmlns:a16="http://schemas.microsoft.com/office/drawing/2014/main" id="{D0054367-62AF-4CEF-90EA-8D5FC5284EB7}"/>
              </a:ext>
            </a:extLst>
          </p:cNvPr>
          <p:cNvGraphicFramePr>
            <a:graphicFrameLocks noGrp="1"/>
          </p:cNvGraphicFramePr>
          <p:nvPr>
            <p:ph type="chart" sz="quarter" idx="13"/>
            <p:extLst>
              <p:ext uri="{D42A27DB-BD31-4B8C-83A1-F6EECF244321}">
                <p14:modId xmlns:p14="http://schemas.microsoft.com/office/powerpoint/2010/main" val="2679519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3A776D-5F5E-4634-BE6A-4D68995F2EC4}"/>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64788840-8604-447A-BE5E-021612980B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5937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7561-E792-4A83-B95E-9062167CF358}"/>
              </a:ext>
            </a:extLst>
          </p:cNvPr>
          <p:cNvSpPr>
            <a:spLocks noGrp="1"/>
          </p:cNvSpPr>
          <p:nvPr>
            <p:ph type="title"/>
          </p:nvPr>
        </p:nvSpPr>
        <p:spPr/>
        <p:txBody>
          <a:bodyPr/>
          <a:lstStyle/>
          <a:p>
            <a:r>
              <a:rPr lang="en-US"/>
              <a:t>Facebook Fan Demographics | Bostik Professional Partners PH</a:t>
            </a:r>
          </a:p>
        </p:txBody>
      </p:sp>
      <p:graphicFrame>
        <p:nvGraphicFramePr>
          <p:cNvPr id="6" name="Chart Placeholder 5">
            <a:extLst>
              <a:ext uri="{FF2B5EF4-FFF2-40B4-BE49-F238E27FC236}">
                <a16:creationId xmlns:a16="http://schemas.microsoft.com/office/drawing/2014/main" id="{D68BD104-90A3-469F-AE72-925074E57B33}"/>
              </a:ext>
            </a:extLst>
          </p:cNvPr>
          <p:cNvGraphicFramePr>
            <a:graphicFrameLocks noGrp="1"/>
          </p:cNvGraphicFramePr>
          <p:nvPr>
            <p:ph type="chart" sz="quarter" idx="13"/>
            <p:extLst>
              <p:ext uri="{D42A27DB-BD31-4B8C-83A1-F6EECF244321}">
                <p14:modId xmlns:p14="http://schemas.microsoft.com/office/powerpoint/2010/main" val="671433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C52E94-B548-41F8-9787-9A2EF9328C01}"/>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E2BF6B49-E715-47EC-9677-567EE4BAA7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3368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3AD65-99CC-4650-AB5F-F1390E483FD8}"/>
              </a:ext>
            </a:extLst>
          </p:cNvPr>
          <p:cNvSpPr>
            <a:spLocks noGrp="1"/>
          </p:cNvSpPr>
          <p:nvPr>
            <p:ph type="title"/>
          </p:nvPr>
        </p:nvSpPr>
        <p:spPr/>
        <p:txBody>
          <a:bodyPr/>
          <a:lstStyle/>
          <a:p>
            <a:r>
              <a:rPr lang="en-US"/>
              <a:t>Facebook Key Metrics Table | Bostik Professional Partners PH</a:t>
            </a:r>
          </a:p>
        </p:txBody>
      </p:sp>
      <p:graphicFrame>
        <p:nvGraphicFramePr>
          <p:cNvPr id="5" name="Table Placeholder 4">
            <a:extLst>
              <a:ext uri="{FF2B5EF4-FFF2-40B4-BE49-F238E27FC236}">
                <a16:creationId xmlns:a16="http://schemas.microsoft.com/office/drawing/2014/main" id="{10FB61FE-6E98-490C-A5C5-4C9B18FF5F31}"/>
              </a:ext>
            </a:extLst>
          </p:cNvPr>
          <p:cNvGraphicFramePr>
            <a:graphicFrameLocks noGrp="1"/>
          </p:cNvGraphicFramePr>
          <p:nvPr>
            <p:ph type="tbl" sz="quarter" idx="13"/>
            <p:extLst>
              <p:ext uri="{D42A27DB-BD31-4B8C-83A1-F6EECF244321}">
                <p14:modId xmlns:p14="http://schemas.microsoft.com/office/powerpoint/2010/main" val="285339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19804343"/>
                    </a:ext>
                  </a:extLst>
                </a:gridCol>
                <a:gridCol w="740664">
                  <a:extLst>
                    <a:ext uri="{9D8B030D-6E8A-4147-A177-3AD203B41FA5}">
                      <a16:colId xmlns:a16="http://schemas.microsoft.com/office/drawing/2014/main" val="3235409706"/>
                    </a:ext>
                  </a:extLst>
                </a:gridCol>
                <a:gridCol w="740664">
                  <a:extLst>
                    <a:ext uri="{9D8B030D-6E8A-4147-A177-3AD203B41FA5}">
                      <a16:colId xmlns:a16="http://schemas.microsoft.com/office/drawing/2014/main" val="1079864778"/>
                    </a:ext>
                  </a:extLst>
                </a:gridCol>
                <a:gridCol w="740664">
                  <a:extLst>
                    <a:ext uri="{9D8B030D-6E8A-4147-A177-3AD203B41FA5}">
                      <a16:colId xmlns:a16="http://schemas.microsoft.com/office/drawing/2014/main" val="3467867585"/>
                    </a:ext>
                  </a:extLst>
                </a:gridCol>
                <a:gridCol w="740664">
                  <a:extLst>
                    <a:ext uri="{9D8B030D-6E8A-4147-A177-3AD203B41FA5}">
                      <a16:colId xmlns:a16="http://schemas.microsoft.com/office/drawing/2014/main" val="2980294190"/>
                    </a:ext>
                  </a:extLst>
                </a:gridCol>
                <a:gridCol w="740664">
                  <a:extLst>
                    <a:ext uri="{9D8B030D-6E8A-4147-A177-3AD203B41FA5}">
                      <a16:colId xmlns:a16="http://schemas.microsoft.com/office/drawing/2014/main" val="82668583"/>
                    </a:ext>
                  </a:extLst>
                </a:gridCol>
                <a:gridCol w="740664">
                  <a:extLst>
                    <a:ext uri="{9D8B030D-6E8A-4147-A177-3AD203B41FA5}">
                      <a16:colId xmlns:a16="http://schemas.microsoft.com/office/drawing/2014/main" val="124467238"/>
                    </a:ext>
                  </a:extLst>
                </a:gridCol>
                <a:gridCol w="740664">
                  <a:extLst>
                    <a:ext uri="{9D8B030D-6E8A-4147-A177-3AD203B41FA5}">
                      <a16:colId xmlns:a16="http://schemas.microsoft.com/office/drawing/2014/main" val="4151248268"/>
                    </a:ext>
                  </a:extLst>
                </a:gridCol>
                <a:gridCol w="740664">
                  <a:extLst>
                    <a:ext uri="{9D8B030D-6E8A-4147-A177-3AD203B41FA5}">
                      <a16:colId xmlns:a16="http://schemas.microsoft.com/office/drawing/2014/main" val="2183941225"/>
                    </a:ext>
                  </a:extLst>
                </a:gridCol>
                <a:gridCol w="740664">
                  <a:extLst>
                    <a:ext uri="{9D8B030D-6E8A-4147-A177-3AD203B41FA5}">
                      <a16:colId xmlns:a16="http://schemas.microsoft.com/office/drawing/2014/main" val="23751919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62589858"/>
                  </a:ext>
                </a:extLst>
              </a:tr>
              <a:tr h="370840">
                <a:tc>
                  <a:txBody>
                    <a:bodyPr/>
                    <a:lstStyle/>
                    <a:p>
                      <a:r>
                        <a:rPr lang="en-US" sz="1000"/>
                        <a:t>Bostik Professional Partners PH</a:t>
                      </a:r>
                    </a:p>
                  </a:txBody>
                  <a:tcPr/>
                </a:tc>
                <a:tc>
                  <a:txBody>
                    <a:bodyPr/>
                    <a:lstStyle/>
                    <a:p>
                      <a:r>
                        <a:rPr lang="en-US" sz="1000"/>
                        <a:t>6818</a:t>
                      </a:r>
                    </a:p>
                  </a:txBody>
                  <a:tcPr/>
                </a:tc>
                <a:tc>
                  <a:txBody>
                    <a:bodyPr/>
                    <a:lstStyle/>
                    <a:p>
                      <a:r>
                        <a:rPr lang="en-US" sz="1000"/>
                        <a:t>3816</a:t>
                      </a:r>
                    </a:p>
                  </a:txBody>
                  <a:tcPr/>
                </a:tc>
                <a:tc>
                  <a:txBody>
                    <a:bodyPr/>
                    <a:lstStyle/>
                    <a:p>
                      <a:r>
                        <a:rPr lang="en-US" sz="1000"/>
                        <a:t>8</a:t>
                      </a:r>
                    </a:p>
                  </a:txBody>
                  <a:tcPr/>
                </a:tc>
                <a:tc>
                  <a:txBody>
                    <a:bodyPr/>
                    <a:lstStyle/>
                    <a:p>
                      <a:r>
                        <a:rPr lang="en-US" sz="1000"/>
                        <a:t>382</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1.0565 %</a:t>
                      </a:r>
                    </a:p>
                  </a:txBody>
                  <a:tcPr/>
                </a:tc>
                <a:tc>
                  <a:txBody>
                    <a:bodyPr/>
                    <a:lstStyle/>
                    <a:p>
                      <a:r>
                        <a:rPr lang="en-US" sz="1000"/>
                        <a:t>0.0 %</a:t>
                      </a:r>
                    </a:p>
                  </a:txBody>
                  <a:tcPr/>
                </a:tc>
                <a:extLst>
                  <a:ext uri="{0D108BD9-81ED-4DB2-BD59-A6C34878D82A}">
                    <a16:rowId xmlns:a16="http://schemas.microsoft.com/office/drawing/2014/main" val="7532090"/>
                  </a:ext>
                </a:extLst>
              </a:tr>
            </a:tbl>
          </a:graphicData>
        </a:graphic>
      </p:graphicFrame>
      <p:sp>
        <p:nvSpPr>
          <p:cNvPr id="4" name="Text Placeholder 3">
            <a:extLst>
              <a:ext uri="{FF2B5EF4-FFF2-40B4-BE49-F238E27FC236}">
                <a16:creationId xmlns:a16="http://schemas.microsoft.com/office/drawing/2014/main" id="{9BE43B4E-D947-412D-9308-6FE8199E1C61}"/>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730734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F0932-B45D-4EED-97BC-887284FEEC25}"/>
              </a:ext>
            </a:extLst>
          </p:cNvPr>
          <p:cNvSpPr>
            <a:spLocks noGrp="1"/>
          </p:cNvSpPr>
          <p:nvPr>
            <p:ph type="title"/>
          </p:nvPr>
        </p:nvSpPr>
        <p:spPr/>
        <p:txBody>
          <a:bodyPr/>
          <a:lstStyle/>
          <a:p>
            <a:r>
              <a:rPr lang="en-US"/>
              <a:t>Facebook Fans Total | Bostik Professional Partners PH</a:t>
            </a:r>
          </a:p>
        </p:txBody>
      </p:sp>
      <p:graphicFrame>
        <p:nvGraphicFramePr>
          <p:cNvPr id="6" name="Chart Placeholder 5">
            <a:extLst>
              <a:ext uri="{FF2B5EF4-FFF2-40B4-BE49-F238E27FC236}">
                <a16:creationId xmlns:a16="http://schemas.microsoft.com/office/drawing/2014/main" id="{361074C8-3703-412F-A874-6DF1D34E356C}"/>
              </a:ext>
            </a:extLst>
          </p:cNvPr>
          <p:cNvGraphicFramePr>
            <a:graphicFrameLocks noGrp="1"/>
          </p:cNvGraphicFramePr>
          <p:nvPr>
            <p:ph type="chart" sz="quarter" idx="13"/>
            <p:extLst>
              <p:ext uri="{D42A27DB-BD31-4B8C-83A1-F6EECF244321}">
                <p14:modId xmlns:p14="http://schemas.microsoft.com/office/powerpoint/2010/main" val="2764449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2E2262-F098-4338-B85A-B08F9051635F}"/>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16FBAC8C-AB08-45EB-8815-735B0DC46C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2617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D248F-35BF-40A9-89E8-597A88654344}"/>
              </a:ext>
            </a:extLst>
          </p:cNvPr>
          <p:cNvSpPr>
            <a:spLocks noGrp="1"/>
          </p:cNvSpPr>
          <p:nvPr>
            <p:ph type="title"/>
          </p:nvPr>
        </p:nvSpPr>
        <p:spPr/>
        <p:txBody>
          <a:bodyPr/>
          <a:lstStyle/>
          <a:p>
            <a:r>
              <a:rPr lang="en-US"/>
              <a:t>Facebook Post Type Distribution Per Profile | Bostik Professional Partners PH</a:t>
            </a:r>
          </a:p>
        </p:txBody>
      </p:sp>
      <p:graphicFrame>
        <p:nvGraphicFramePr>
          <p:cNvPr id="6" name="Chart Placeholder 5">
            <a:extLst>
              <a:ext uri="{FF2B5EF4-FFF2-40B4-BE49-F238E27FC236}">
                <a16:creationId xmlns:a16="http://schemas.microsoft.com/office/drawing/2014/main" id="{27C3ADCA-9C16-4D17-A991-426EAF49933D}"/>
              </a:ext>
            </a:extLst>
          </p:cNvPr>
          <p:cNvGraphicFramePr>
            <a:graphicFrameLocks noGrp="1"/>
          </p:cNvGraphicFramePr>
          <p:nvPr>
            <p:ph type="chart" sz="quarter" idx="13"/>
            <p:extLst>
              <p:ext uri="{D42A27DB-BD31-4B8C-83A1-F6EECF244321}">
                <p14:modId xmlns:p14="http://schemas.microsoft.com/office/powerpoint/2010/main" val="217279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2D5AC4-6B59-4DDC-A544-F9DD81A6A8CA}"/>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C7E33459-541B-48F8-BAE2-3697D4FB63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06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A49ED-68D6-45A7-9117-67BF705D9911}"/>
              </a:ext>
            </a:extLst>
          </p:cNvPr>
          <p:cNvSpPr>
            <a:spLocks noGrp="1"/>
          </p:cNvSpPr>
          <p:nvPr>
            <p:ph type="title"/>
          </p:nvPr>
        </p:nvSpPr>
        <p:spPr/>
        <p:txBody>
          <a:bodyPr/>
          <a:lstStyle/>
          <a:p>
            <a:r>
              <a:rPr lang="en-US"/>
              <a:t>Facebook Interaction Rate | Bostik Professional Partners PH</a:t>
            </a:r>
          </a:p>
        </p:txBody>
      </p:sp>
      <p:graphicFrame>
        <p:nvGraphicFramePr>
          <p:cNvPr id="6" name="Chart Placeholder 5">
            <a:extLst>
              <a:ext uri="{FF2B5EF4-FFF2-40B4-BE49-F238E27FC236}">
                <a16:creationId xmlns:a16="http://schemas.microsoft.com/office/drawing/2014/main" id="{5374511D-3EA5-40E4-A3FD-B80F0C596A12}"/>
              </a:ext>
            </a:extLst>
          </p:cNvPr>
          <p:cNvGraphicFramePr>
            <a:graphicFrameLocks noGrp="1"/>
          </p:cNvGraphicFramePr>
          <p:nvPr>
            <p:ph type="chart" sz="quarter" idx="13"/>
            <p:extLst>
              <p:ext uri="{D42A27DB-BD31-4B8C-83A1-F6EECF244321}">
                <p14:modId xmlns:p14="http://schemas.microsoft.com/office/powerpoint/2010/main" val="2278045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33DC0F-0227-4FEC-8894-7F0D6456D1E1}"/>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FD0CBBA0-CE7B-4415-B278-0FF3D40283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7870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A4835-8A01-48D8-AB82-33210E269DBA}"/>
              </a:ext>
            </a:extLst>
          </p:cNvPr>
          <p:cNvSpPr>
            <a:spLocks noGrp="1"/>
          </p:cNvSpPr>
          <p:nvPr>
            <p:ph type="title"/>
          </p:nvPr>
        </p:nvSpPr>
        <p:spPr/>
        <p:txBody>
          <a:bodyPr/>
          <a:lstStyle/>
          <a:p>
            <a:r>
              <a:rPr lang="en-US"/>
              <a:t>Facebook Interactions Distribution | Bostik Professional Partners PH</a:t>
            </a:r>
          </a:p>
        </p:txBody>
      </p:sp>
      <p:graphicFrame>
        <p:nvGraphicFramePr>
          <p:cNvPr id="6" name="Chart Placeholder 5">
            <a:extLst>
              <a:ext uri="{FF2B5EF4-FFF2-40B4-BE49-F238E27FC236}">
                <a16:creationId xmlns:a16="http://schemas.microsoft.com/office/drawing/2014/main" id="{76678CA5-FDCC-4B0E-BCBC-07C059D564E4}"/>
              </a:ext>
            </a:extLst>
          </p:cNvPr>
          <p:cNvGraphicFramePr>
            <a:graphicFrameLocks noGrp="1"/>
          </p:cNvGraphicFramePr>
          <p:nvPr>
            <p:ph type="chart" sz="quarter" idx="13"/>
            <p:extLst>
              <p:ext uri="{D42A27DB-BD31-4B8C-83A1-F6EECF244321}">
                <p14:modId xmlns:p14="http://schemas.microsoft.com/office/powerpoint/2010/main" val="527736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BB6BA8-CAD4-473A-97BE-CD67A6992ACC}"/>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F416B404-89DC-400B-9908-45FABC3B3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9103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3684D-BE86-4749-AC17-9533DA37456C}"/>
              </a:ext>
            </a:extLst>
          </p:cNvPr>
          <p:cNvSpPr>
            <a:spLocks noGrp="1"/>
          </p:cNvSpPr>
          <p:nvPr>
            <p:ph type="title"/>
          </p:nvPr>
        </p:nvSpPr>
        <p:spPr/>
        <p:txBody>
          <a:bodyPr/>
          <a:lstStyle/>
          <a:p>
            <a:r>
              <a:rPr lang="en-US"/>
              <a:t>Facebook Own Posts Table  | Bostik Professional Partners PH - 1 of 6</a:t>
            </a:r>
          </a:p>
        </p:txBody>
      </p:sp>
      <p:graphicFrame>
        <p:nvGraphicFramePr>
          <p:cNvPr id="5" name="Table Placeholder 4">
            <a:extLst>
              <a:ext uri="{FF2B5EF4-FFF2-40B4-BE49-F238E27FC236}">
                <a16:creationId xmlns:a16="http://schemas.microsoft.com/office/drawing/2014/main" id="{A423028A-4042-4A89-AF67-0FA70C6A2A02}"/>
              </a:ext>
            </a:extLst>
          </p:cNvPr>
          <p:cNvGraphicFramePr>
            <a:graphicFrameLocks noGrp="1"/>
          </p:cNvGraphicFramePr>
          <p:nvPr>
            <p:ph type="tbl" sz="quarter" idx="13"/>
            <p:extLst>
              <p:ext uri="{D42A27DB-BD31-4B8C-83A1-F6EECF244321}">
                <p14:modId xmlns:p14="http://schemas.microsoft.com/office/powerpoint/2010/main" val="84428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984429"/>
                    </a:ext>
                  </a:extLst>
                </a:gridCol>
                <a:gridCol w="370332">
                  <a:extLst>
                    <a:ext uri="{9D8B030D-6E8A-4147-A177-3AD203B41FA5}">
                      <a16:colId xmlns:a16="http://schemas.microsoft.com/office/drawing/2014/main" val="3804921301"/>
                    </a:ext>
                  </a:extLst>
                </a:gridCol>
                <a:gridCol w="370332">
                  <a:extLst>
                    <a:ext uri="{9D8B030D-6E8A-4147-A177-3AD203B41FA5}">
                      <a16:colId xmlns:a16="http://schemas.microsoft.com/office/drawing/2014/main" val="439713319"/>
                    </a:ext>
                  </a:extLst>
                </a:gridCol>
                <a:gridCol w="370332">
                  <a:extLst>
                    <a:ext uri="{9D8B030D-6E8A-4147-A177-3AD203B41FA5}">
                      <a16:colId xmlns:a16="http://schemas.microsoft.com/office/drawing/2014/main" val="2021130366"/>
                    </a:ext>
                  </a:extLst>
                </a:gridCol>
                <a:gridCol w="329184">
                  <a:extLst>
                    <a:ext uri="{9D8B030D-6E8A-4147-A177-3AD203B41FA5}">
                      <a16:colId xmlns:a16="http://schemas.microsoft.com/office/drawing/2014/main" val="3538963534"/>
                    </a:ext>
                  </a:extLst>
                </a:gridCol>
                <a:gridCol w="329184">
                  <a:extLst>
                    <a:ext uri="{9D8B030D-6E8A-4147-A177-3AD203B41FA5}">
                      <a16:colId xmlns:a16="http://schemas.microsoft.com/office/drawing/2014/main" val="1894459138"/>
                    </a:ext>
                  </a:extLst>
                </a:gridCol>
                <a:gridCol w="329184">
                  <a:extLst>
                    <a:ext uri="{9D8B030D-6E8A-4147-A177-3AD203B41FA5}">
                      <a16:colId xmlns:a16="http://schemas.microsoft.com/office/drawing/2014/main" val="723658558"/>
                    </a:ext>
                  </a:extLst>
                </a:gridCol>
                <a:gridCol w="329184">
                  <a:extLst>
                    <a:ext uri="{9D8B030D-6E8A-4147-A177-3AD203B41FA5}">
                      <a16:colId xmlns:a16="http://schemas.microsoft.com/office/drawing/2014/main" val="195377890"/>
                    </a:ext>
                  </a:extLst>
                </a:gridCol>
                <a:gridCol w="329184">
                  <a:extLst>
                    <a:ext uri="{9D8B030D-6E8A-4147-A177-3AD203B41FA5}">
                      <a16:colId xmlns:a16="http://schemas.microsoft.com/office/drawing/2014/main" val="1821627161"/>
                    </a:ext>
                  </a:extLst>
                </a:gridCol>
                <a:gridCol w="329184">
                  <a:extLst>
                    <a:ext uri="{9D8B030D-6E8A-4147-A177-3AD203B41FA5}">
                      <a16:colId xmlns:a16="http://schemas.microsoft.com/office/drawing/2014/main" val="1940995144"/>
                    </a:ext>
                  </a:extLst>
                </a:gridCol>
                <a:gridCol w="329184">
                  <a:extLst>
                    <a:ext uri="{9D8B030D-6E8A-4147-A177-3AD203B41FA5}">
                      <a16:colId xmlns:a16="http://schemas.microsoft.com/office/drawing/2014/main" val="1411927208"/>
                    </a:ext>
                  </a:extLst>
                </a:gridCol>
                <a:gridCol w="329184">
                  <a:extLst>
                    <a:ext uri="{9D8B030D-6E8A-4147-A177-3AD203B41FA5}">
                      <a16:colId xmlns:a16="http://schemas.microsoft.com/office/drawing/2014/main" val="781636221"/>
                    </a:ext>
                  </a:extLst>
                </a:gridCol>
                <a:gridCol w="329184">
                  <a:extLst>
                    <a:ext uri="{9D8B030D-6E8A-4147-A177-3AD203B41FA5}">
                      <a16:colId xmlns:a16="http://schemas.microsoft.com/office/drawing/2014/main" val="3625298124"/>
                    </a:ext>
                  </a:extLst>
                </a:gridCol>
                <a:gridCol w="370332">
                  <a:extLst>
                    <a:ext uri="{9D8B030D-6E8A-4147-A177-3AD203B41FA5}">
                      <a16:colId xmlns:a16="http://schemas.microsoft.com/office/drawing/2014/main" val="1234652458"/>
                    </a:ext>
                  </a:extLst>
                </a:gridCol>
                <a:gridCol w="370332">
                  <a:extLst>
                    <a:ext uri="{9D8B030D-6E8A-4147-A177-3AD203B41FA5}">
                      <a16:colId xmlns:a16="http://schemas.microsoft.com/office/drawing/2014/main" val="3868981349"/>
                    </a:ext>
                  </a:extLst>
                </a:gridCol>
                <a:gridCol w="329184">
                  <a:extLst>
                    <a:ext uri="{9D8B030D-6E8A-4147-A177-3AD203B41FA5}">
                      <a16:colId xmlns:a16="http://schemas.microsoft.com/office/drawing/2014/main" val="2859448171"/>
                    </a:ext>
                  </a:extLst>
                </a:gridCol>
                <a:gridCol w="329184">
                  <a:extLst>
                    <a:ext uri="{9D8B030D-6E8A-4147-A177-3AD203B41FA5}">
                      <a16:colId xmlns:a16="http://schemas.microsoft.com/office/drawing/2014/main" val="4254456479"/>
                    </a:ext>
                  </a:extLst>
                </a:gridCol>
                <a:gridCol w="370332">
                  <a:extLst>
                    <a:ext uri="{9D8B030D-6E8A-4147-A177-3AD203B41FA5}">
                      <a16:colId xmlns:a16="http://schemas.microsoft.com/office/drawing/2014/main" val="1321237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732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- 2018-08-29 12:00:03 </a:t>
                      </a:r>
                      <a:r>
                        <a:rPr kumimoji="0" lang="en-US" sz="1000" b="0" i="0" u="none" strike="noStrike" kern="1200" cap="none" spc="0" normalizeH="0" baseline="0" noProof="0">
                          <a:ln>
                            <a:noFill/>
                          </a:ln>
                          <a:solidFill>
                            <a:prstClr val="black"/>
                          </a:solidFill>
                          <a:effectLst/>
                          <a:uLnTx/>
                          <a:uFillTx/>
                          <a:latin typeface="+mn-lt"/>
                          <a:ea typeface="+mn-ea"/>
                          <a:cs typeface="+mn-cs"/>
                        </a:rPr>
                        <a:t> 
 The most popular brand of elastomeric sealant in the Philippines!
Our Super Vulcaseal is best used for sealing, patching and filling of leaks, cracks, holes and gaps.
Learn more about Bostik Super Vulcaseal here: https://tinyurl.com/ybkbwqfx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5768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- 2018-08-27 09:00:01 </a:t>
                      </a:r>
                      <a:r>
                        <a:rPr kumimoji="0" lang="en-US" sz="1000" b="0" i="0" u="none" strike="noStrike" kern="1200" cap="none" spc="0" normalizeH="0" baseline="0" noProof="0">
                          <a:ln>
                            <a:noFill/>
                          </a:ln>
                          <a:solidFill>
                            <a:prstClr val="black"/>
                          </a:solidFill>
                          <a:effectLst/>
                          <a:uLnTx/>
                          <a:uFillTx/>
                          <a:latin typeface="+mn-lt"/>
                          <a:ea typeface="+mn-ea"/>
                          <a:cs typeface="+mn-cs"/>
                        </a:rPr>
                        <a:t> 
 Bostik salutes our unsung heroes that continue to build a better tomorrow.
Maligayang Araw ng mga Bayani!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9449915"/>
                  </a:ext>
                </a:extLst>
              </a:tr>
            </a:tbl>
          </a:graphicData>
        </a:graphic>
      </p:graphicFrame>
      <p:sp>
        <p:nvSpPr>
          <p:cNvPr id="4" name="Text Placeholder 3">
            <a:extLst>
              <a:ext uri="{FF2B5EF4-FFF2-40B4-BE49-F238E27FC236}">
                <a16:creationId xmlns:a16="http://schemas.microsoft.com/office/drawing/2014/main" id="{AD26D947-6E71-417E-B18C-89070973CBEE}"/>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83130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6A14B-7DF9-449B-8C2A-C385C6397BA4}"/>
              </a:ext>
            </a:extLst>
          </p:cNvPr>
          <p:cNvSpPr>
            <a:spLocks noGrp="1"/>
          </p:cNvSpPr>
          <p:nvPr>
            <p:ph type="title"/>
          </p:nvPr>
        </p:nvSpPr>
        <p:spPr/>
        <p:txBody>
          <a:bodyPr/>
          <a:lstStyle/>
          <a:p>
            <a:r>
              <a:rPr lang="en-US"/>
              <a:t>Facebook Own Posts Table  | Bostik Professional Partners PH - 2 of 6</a:t>
            </a:r>
          </a:p>
        </p:txBody>
      </p:sp>
      <p:graphicFrame>
        <p:nvGraphicFramePr>
          <p:cNvPr id="5" name="Table Placeholder 4">
            <a:extLst>
              <a:ext uri="{FF2B5EF4-FFF2-40B4-BE49-F238E27FC236}">
                <a16:creationId xmlns:a16="http://schemas.microsoft.com/office/drawing/2014/main" id="{E879707B-B149-417D-AAD0-46A59146347C}"/>
              </a:ext>
            </a:extLst>
          </p:cNvPr>
          <p:cNvGraphicFramePr>
            <a:graphicFrameLocks noGrp="1"/>
          </p:cNvGraphicFramePr>
          <p:nvPr>
            <p:ph type="tbl" sz="quarter" idx="13"/>
            <p:extLst>
              <p:ext uri="{D42A27DB-BD31-4B8C-83A1-F6EECF244321}">
                <p14:modId xmlns:p14="http://schemas.microsoft.com/office/powerpoint/2010/main" val="2298107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57416843"/>
                    </a:ext>
                  </a:extLst>
                </a:gridCol>
                <a:gridCol w="370332">
                  <a:extLst>
                    <a:ext uri="{9D8B030D-6E8A-4147-A177-3AD203B41FA5}">
                      <a16:colId xmlns:a16="http://schemas.microsoft.com/office/drawing/2014/main" val="681343807"/>
                    </a:ext>
                  </a:extLst>
                </a:gridCol>
                <a:gridCol w="370332">
                  <a:extLst>
                    <a:ext uri="{9D8B030D-6E8A-4147-A177-3AD203B41FA5}">
                      <a16:colId xmlns:a16="http://schemas.microsoft.com/office/drawing/2014/main" val="955766863"/>
                    </a:ext>
                  </a:extLst>
                </a:gridCol>
                <a:gridCol w="370332">
                  <a:extLst>
                    <a:ext uri="{9D8B030D-6E8A-4147-A177-3AD203B41FA5}">
                      <a16:colId xmlns:a16="http://schemas.microsoft.com/office/drawing/2014/main" val="538853663"/>
                    </a:ext>
                  </a:extLst>
                </a:gridCol>
                <a:gridCol w="329184">
                  <a:extLst>
                    <a:ext uri="{9D8B030D-6E8A-4147-A177-3AD203B41FA5}">
                      <a16:colId xmlns:a16="http://schemas.microsoft.com/office/drawing/2014/main" val="3557647088"/>
                    </a:ext>
                  </a:extLst>
                </a:gridCol>
                <a:gridCol w="329184">
                  <a:extLst>
                    <a:ext uri="{9D8B030D-6E8A-4147-A177-3AD203B41FA5}">
                      <a16:colId xmlns:a16="http://schemas.microsoft.com/office/drawing/2014/main" val="3186400353"/>
                    </a:ext>
                  </a:extLst>
                </a:gridCol>
                <a:gridCol w="329184">
                  <a:extLst>
                    <a:ext uri="{9D8B030D-6E8A-4147-A177-3AD203B41FA5}">
                      <a16:colId xmlns:a16="http://schemas.microsoft.com/office/drawing/2014/main" val="2119298724"/>
                    </a:ext>
                  </a:extLst>
                </a:gridCol>
                <a:gridCol w="329184">
                  <a:extLst>
                    <a:ext uri="{9D8B030D-6E8A-4147-A177-3AD203B41FA5}">
                      <a16:colId xmlns:a16="http://schemas.microsoft.com/office/drawing/2014/main" val="1824475874"/>
                    </a:ext>
                  </a:extLst>
                </a:gridCol>
                <a:gridCol w="329184">
                  <a:extLst>
                    <a:ext uri="{9D8B030D-6E8A-4147-A177-3AD203B41FA5}">
                      <a16:colId xmlns:a16="http://schemas.microsoft.com/office/drawing/2014/main" val="276045223"/>
                    </a:ext>
                  </a:extLst>
                </a:gridCol>
                <a:gridCol w="329184">
                  <a:extLst>
                    <a:ext uri="{9D8B030D-6E8A-4147-A177-3AD203B41FA5}">
                      <a16:colId xmlns:a16="http://schemas.microsoft.com/office/drawing/2014/main" val="1777146373"/>
                    </a:ext>
                  </a:extLst>
                </a:gridCol>
                <a:gridCol w="329184">
                  <a:extLst>
                    <a:ext uri="{9D8B030D-6E8A-4147-A177-3AD203B41FA5}">
                      <a16:colId xmlns:a16="http://schemas.microsoft.com/office/drawing/2014/main" val="2869827710"/>
                    </a:ext>
                  </a:extLst>
                </a:gridCol>
                <a:gridCol w="329184">
                  <a:extLst>
                    <a:ext uri="{9D8B030D-6E8A-4147-A177-3AD203B41FA5}">
                      <a16:colId xmlns:a16="http://schemas.microsoft.com/office/drawing/2014/main" val="2428826169"/>
                    </a:ext>
                  </a:extLst>
                </a:gridCol>
                <a:gridCol w="329184">
                  <a:extLst>
                    <a:ext uri="{9D8B030D-6E8A-4147-A177-3AD203B41FA5}">
                      <a16:colId xmlns:a16="http://schemas.microsoft.com/office/drawing/2014/main" val="875041981"/>
                    </a:ext>
                  </a:extLst>
                </a:gridCol>
                <a:gridCol w="370332">
                  <a:extLst>
                    <a:ext uri="{9D8B030D-6E8A-4147-A177-3AD203B41FA5}">
                      <a16:colId xmlns:a16="http://schemas.microsoft.com/office/drawing/2014/main" val="2919709694"/>
                    </a:ext>
                  </a:extLst>
                </a:gridCol>
                <a:gridCol w="370332">
                  <a:extLst>
                    <a:ext uri="{9D8B030D-6E8A-4147-A177-3AD203B41FA5}">
                      <a16:colId xmlns:a16="http://schemas.microsoft.com/office/drawing/2014/main" val="3144504624"/>
                    </a:ext>
                  </a:extLst>
                </a:gridCol>
                <a:gridCol w="329184">
                  <a:extLst>
                    <a:ext uri="{9D8B030D-6E8A-4147-A177-3AD203B41FA5}">
                      <a16:colId xmlns:a16="http://schemas.microsoft.com/office/drawing/2014/main" val="3937257056"/>
                    </a:ext>
                  </a:extLst>
                </a:gridCol>
                <a:gridCol w="329184">
                  <a:extLst>
                    <a:ext uri="{9D8B030D-6E8A-4147-A177-3AD203B41FA5}">
                      <a16:colId xmlns:a16="http://schemas.microsoft.com/office/drawing/2014/main" val="334880484"/>
                    </a:ext>
                  </a:extLst>
                </a:gridCol>
                <a:gridCol w="370332">
                  <a:extLst>
                    <a:ext uri="{9D8B030D-6E8A-4147-A177-3AD203B41FA5}">
                      <a16:colId xmlns:a16="http://schemas.microsoft.com/office/drawing/2014/main" val="871913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757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- 2018-08-22 12:00:01 </a:t>
                      </a:r>
                      <a:r>
                        <a:rPr kumimoji="0" lang="en-US" sz="1000" b="0" i="0" u="none" strike="noStrike" kern="1200" cap="none" spc="0" normalizeH="0" baseline="0" noProof="0">
                          <a:ln>
                            <a:noFill/>
                          </a:ln>
                          <a:solidFill>
                            <a:prstClr val="black"/>
                          </a:solidFill>
                          <a:effectLst/>
                          <a:uLnTx/>
                          <a:uFillTx/>
                          <a:latin typeface="+mn-lt"/>
                          <a:ea typeface="+mn-ea"/>
                          <a:cs typeface="+mn-cs"/>
                        </a:rPr>
                        <a:t> 
 A Class-A polyurethane sealant, our Seal N' Flex 1 has excellent resistance to normal weathering conditions such as rain, sunlight, sleet, ozone, atmospheric contamination and pollution.
Learn more about our Seal N' Flex 1 Facade Polyurethane here: https://tinyurl.com/yajup2ja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6737475"/>
                  </a:ext>
                </a:extLst>
              </a:tr>
            </a:tbl>
          </a:graphicData>
        </a:graphic>
      </p:graphicFrame>
      <p:sp>
        <p:nvSpPr>
          <p:cNvPr id="4" name="Text Placeholder 3">
            <a:extLst>
              <a:ext uri="{FF2B5EF4-FFF2-40B4-BE49-F238E27FC236}">
                <a16:creationId xmlns:a16="http://schemas.microsoft.com/office/drawing/2014/main" id="{E39B9A44-DC6A-4C98-8464-B685BD1C24B4}"/>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537185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2CD09-60E1-478A-90A3-342F0F075CDB}"/>
              </a:ext>
            </a:extLst>
          </p:cNvPr>
          <p:cNvSpPr>
            <a:spLocks noGrp="1"/>
          </p:cNvSpPr>
          <p:nvPr>
            <p:ph type="title"/>
          </p:nvPr>
        </p:nvSpPr>
        <p:spPr/>
        <p:txBody>
          <a:bodyPr/>
          <a:lstStyle/>
          <a:p>
            <a:r>
              <a:rPr lang="en-US"/>
              <a:t>Facebook Own Posts Table  | Bostik Professional Partners PH - 3 of 6</a:t>
            </a:r>
          </a:p>
        </p:txBody>
      </p:sp>
      <p:graphicFrame>
        <p:nvGraphicFramePr>
          <p:cNvPr id="5" name="Table Placeholder 4">
            <a:extLst>
              <a:ext uri="{FF2B5EF4-FFF2-40B4-BE49-F238E27FC236}">
                <a16:creationId xmlns:a16="http://schemas.microsoft.com/office/drawing/2014/main" id="{DC33F200-9C66-433D-94BC-20C5C95D0A32}"/>
              </a:ext>
            </a:extLst>
          </p:cNvPr>
          <p:cNvGraphicFramePr>
            <a:graphicFrameLocks noGrp="1"/>
          </p:cNvGraphicFramePr>
          <p:nvPr>
            <p:ph type="tbl" sz="quarter" idx="13"/>
            <p:extLst>
              <p:ext uri="{D42A27DB-BD31-4B8C-83A1-F6EECF244321}">
                <p14:modId xmlns:p14="http://schemas.microsoft.com/office/powerpoint/2010/main" val="3166402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32415422"/>
                    </a:ext>
                  </a:extLst>
                </a:gridCol>
                <a:gridCol w="370332">
                  <a:extLst>
                    <a:ext uri="{9D8B030D-6E8A-4147-A177-3AD203B41FA5}">
                      <a16:colId xmlns:a16="http://schemas.microsoft.com/office/drawing/2014/main" val="3264501967"/>
                    </a:ext>
                  </a:extLst>
                </a:gridCol>
                <a:gridCol w="370332">
                  <a:extLst>
                    <a:ext uri="{9D8B030D-6E8A-4147-A177-3AD203B41FA5}">
                      <a16:colId xmlns:a16="http://schemas.microsoft.com/office/drawing/2014/main" val="1687903104"/>
                    </a:ext>
                  </a:extLst>
                </a:gridCol>
                <a:gridCol w="370332">
                  <a:extLst>
                    <a:ext uri="{9D8B030D-6E8A-4147-A177-3AD203B41FA5}">
                      <a16:colId xmlns:a16="http://schemas.microsoft.com/office/drawing/2014/main" val="2208981413"/>
                    </a:ext>
                  </a:extLst>
                </a:gridCol>
                <a:gridCol w="329184">
                  <a:extLst>
                    <a:ext uri="{9D8B030D-6E8A-4147-A177-3AD203B41FA5}">
                      <a16:colId xmlns:a16="http://schemas.microsoft.com/office/drawing/2014/main" val="905315217"/>
                    </a:ext>
                  </a:extLst>
                </a:gridCol>
                <a:gridCol w="329184">
                  <a:extLst>
                    <a:ext uri="{9D8B030D-6E8A-4147-A177-3AD203B41FA5}">
                      <a16:colId xmlns:a16="http://schemas.microsoft.com/office/drawing/2014/main" val="129094509"/>
                    </a:ext>
                  </a:extLst>
                </a:gridCol>
                <a:gridCol w="329184">
                  <a:extLst>
                    <a:ext uri="{9D8B030D-6E8A-4147-A177-3AD203B41FA5}">
                      <a16:colId xmlns:a16="http://schemas.microsoft.com/office/drawing/2014/main" val="1314832327"/>
                    </a:ext>
                  </a:extLst>
                </a:gridCol>
                <a:gridCol w="329184">
                  <a:extLst>
                    <a:ext uri="{9D8B030D-6E8A-4147-A177-3AD203B41FA5}">
                      <a16:colId xmlns:a16="http://schemas.microsoft.com/office/drawing/2014/main" val="2189533787"/>
                    </a:ext>
                  </a:extLst>
                </a:gridCol>
                <a:gridCol w="329184">
                  <a:extLst>
                    <a:ext uri="{9D8B030D-6E8A-4147-A177-3AD203B41FA5}">
                      <a16:colId xmlns:a16="http://schemas.microsoft.com/office/drawing/2014/main" val="1014756881"/>
                    </a:ext>
                  </a:extLst>
                </a:gridCol>
                <a:gridCol w="329184">
                  <a:extLst>
                    <a:ext uri="{9D8B030D-6E8A-4147-A177-3AD203B41FA5}">
                      <a16:colId xmlns:a16="http://schemas.microsoft.com/office/drawing/2014/main" val="796355690"/>
                    </a:ext>
                  </a:extLst>
                </a:gridCol>
                <a:gridCol w="329184">
                  <a:extLst>
                    <a:ext uri="{9D8B030D-6E8A-4147-A177-3AD203B41FA5}">
                      <a16:colId xmlns:a16="http://schemas.microsoft.com/office/drawing/2014/main" val="2153947115"/>
                    </a:ext>
                  </a:extLst>
                </a:gridCol>
                <a:gridCol w="329184">
                  <a:extLst>
                    <a:ext uri="{9D8B030D-6E8A-4147-A177-3AD203B41FA5}">
                      <a16:colId xmlns:a16="http://schemas.microsoft.com/office/drawing/2014/main" val="1172818163"/>
                    </a:ext>
                  </a:extLst>
                </a:gridCol>
                <a:gridCol w="329184">
                  <a:extLst>
                    <a:ext uri="{9D8B030D-6E8A-4147-A177-3AD203B41FA5}">
                      <a16:colId xmlns:a16="http://schemas.microsoft.com/office/drawing/2014/main" val="2839728836"/>
                    </a:ext>
                  </a:extLst>
                </a:gridCol>
                <a:gridCol w="370332">
                  <a:extLst>
                    <a:ext uri="{9D8B030D-6E8A-4147-A177-3AD203B41FA5}">
                      <a16:colId xmlns:a16="http://schemas.microsoft.com/office/drawing/2014/main" val="1028729388"/>
                    </a:ext>
                  </a:extLst>
                </a:gridCol>
                <a:gridCol w="370332">
                  <a:extLst>
                    <a:ext uri="{9D8B030D-6E8A-4147-A177-3AD203B41FA5}">
                      <a16:colId xmlns:a16="http://schemas.microsoft.com/office/drawing/2014/main" val="4270020224"/>
                    </a:ext>
                  </a:extLst>
                </a:gridCol>
                <a:gridCol w="329184">
                  <a:extLst>
                    <a:ext uri="{9D8B030D-6E8A-4147-A177-3AD203B41FA5}">
                      <a16:colId xmlns:a16="http://schemas.microsoft.com/office/drawing/2014/main" val="149959987"/>
                    </a:ext>
                  </a:extLst>
                </a:gridCol>
                <a:gridCol w="329184">
                  <a:extLst>
                    <a:ext uri="{9D8B030D-6E8A-4147-A177-3AD203B41FA5}">
                      <a16:colId xmlns:a16="http://schemas.microsoft.com/office/drawing/2014/main" val="3133869166"/>
                    </a:ext>
                  </a:extLst>
                </a:gridCol>
                <a:gridCol w="370332">
                  <a:extLst>
                    <a:ext uri="{9D8B030D-6E8A-4147-A177-3AD203B41FA5}">
                      <a16:colId xmlns:a16="http://schemas.microsoft.com/office/drawing/2014/main" val="4152481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63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- 2018-08-15 12:00:01 </a:t>
                      </a:r>
                      <a:r>
                        <a:rPr kumimoji="0" lang="en-US" sz="1000" b="0" i="0" u="none" strike="noStrike" kern="1200" cap="none" spc="0" normalizeH="0" baseline="0" noProof="0">
                          <a:ln>
                            <a:noFill/>
                          </a:ln>
                          <a:solidFill>
                            <a:prstClr val="black"/>
                          </a:solidFill>
                          <a:effectLst/>
                          <a:uLnTx/>
                          <a:uFillTx/>
                          <a:latin typeface="+mn-lt"/>
                          <a:ea typeface="+mn-ea"/>
                          <a:cs typeface="+mn-cs"/>
                        </a:rPr>
                        <a:t> 
 Bostik Seal N Flex Facade is based on Bostik's new generation chemistry ICON Technology.
Seal N' Flex Facade has an excellent bonding performance on various surfaces.
Learn more about our Seal N’ Flex Façade here: https://tinyurl.com/yboymqyu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85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- 2018-08-13 13:30:00 </a:t>
                      </a:r>
                      <a:r>
                        <a:rPr kumimoji="0" lang="en-US" sz="1000" b="0" i="0" u="none" strike="noStrike" kern="1200" cap="none" spc="0" normalizeH="0" baseline="0" noProof="0">
                          <a:ln>
                            <a:noFill/>
                          </a:ln>
                          <a:solidFill>
                            <a:prstClr val="black"/>
                          </a:solidFill>
                          <a:effectLst/>
                          <a:uLnTx/>
                          <a:uFillTx/>
                          <a:latin typeface="+mn-lt"/>
                          <a:ea typeface="+mn-ea"/>
                          <a:cs typeface="+mn-cs"/>
                        </a:rPr>
                        <a:t> 
 Watch Bostik’s rise as the world’s leading global adhesive specialist in industrial manufacturing, construction, and consumer markets from the Nuclear Age of the 1960’s to the present.
Part 1: https://tinyurl.com/yaj5ac6d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2904521"/>
                  </a:ext>
                </a:extLst>
              </a:tr>
            </a:tbl>
          </a:graphicData>
        </a:graphic>
      </p:graphicFrame>
      <p:sp>
        <p:nvSpPr>
          <p:cNvPr id="4" name="Text Placeholder 3">
            <a:extLst>
              <a:ext uri="{FF2B5EF4-FFF2-40B4-BE49-F238E27FC236}">
                <a16:creationId xmlns:a16="http://schemas.microsoft.com/office/drawing/2014/main" id="{F543E536-7D37-425C-AAC2-35D7BB7D3498}"/>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795151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7AF2-35F8-4CEC-B490-BB31CED54523}"/>
              </a:ext>
            </a:extLst>
          </p:cNvPr>
          <p:cNvSpPr>
            <a:spLocks noGrp="1"/>
          </p:cNvSpPr>
          <p:nvPr>
            <p:ph type="title"/>
          </p:nvPr>
        </p:nvSpPr>
        <p:spPr/>
        <p:txBody>
          <a:bodyPr/>
          <a:lstStyle/>
          <a:p>
            <a:r>
              <a:rPr lang="en-US"/>
              <a:t>Facebook Own Posts Table  | Bostik Professional Partners PH - 4 of 6</a:t>
            </a:r>
          </a:p>
        </p:txBody>
      </p:sp>
      <p:graphicFrame>
        <p:nvGraphicFramePr>
          <p:cNvPr id="5" name="Table Placeholder 4">
            <a:extLst>
              <a:ext uri="{FF2B5EF4-FFF2-40B4-BE49-F238E27FC236}">
                <a16:creationId xmlns:a16="http://schemas.microsoft.com/office/drawing/2014/main" id="{8031B196-8EC6-43C6-8952-02A6DD717880}"/>
              </a:ext>
            </a:extLst>
          </p:cNvPr>
          <p:cNvGraphicFramePr>
            <a:graphicFrameLocks noGrp="1"/>
          </p:cNvGraphicFramePr>
          <p:nvPr>
            <p:ph type="tbl" sz="quarter" idx="13"/>
            <p:extLst>
              <p:ext uri="{D42A27DB-BD31-4B8C-83A1-F6EECF244321}">
                <p14:modId xmlns:p14="http://schemas.microsoft.com/office/powerpoint/2010/main" val="2914639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03469372"/>
                    </a:ext>
                  </a:extLst>
                </a:gridCol>
                <a:gridCol w="370332">
                  <a:extLst>
                    <a:ext uri="{9D8B030D-6E8A-4147-A177-3AD203B41FA5}">
                      <a16:colId xmlns:a16="http://schemas.microsoft.com/office/drawing/2014/main" val="2480990257"/>
                    </a:ext>
                  </a:extLst>
                </a:gridCol>
                <a:gridCol w="370332">
                  <a:extLst>
                    <a:ext uri="{9D8B030D-6E8A-4147-A177-3AD203B41FA5}">
                      <a16:colId xmlns:a16="http://schemas.microsoft.com/office/drawing/2014/main" val="3766643508"/>
                    </a:ext>
                  </a:extLst>
                </a:gridCol>
                <a:gridCol w="370332">
                  <a:extLst>
                    <a:ext uri="{9D8B030D-6E8A-4147-A177-3AD203B41FA5}">
                      <a16:colId xmlns:a16="http://schemas.microsoft.com/office/drawing/2014/main" val="143624101"/>
                    </a:ext>
                  </a:extLst>
                </a:gridCol>
                <a:gridCol w="329184">
                  <a:extLst>
                    <a:ext uri="{9D8B030D-6E8A-4147-A177-3AD203B41FA5}">
                      <a16:colId xmlns:a16="http://schemas.microsoft.com/office/drawing/2014/main" val="151076051"/>
                    </a:ext>
                  </a:extLst>
                </a:gridCol>
                <a:gridCol w="329184">
                  <a:extLst>
                    <a:ext uri="{9D8B030D-6E8A-4147-A177-3AD203B41FA5}">
                      <a16:colId xmlns:a16="http://schemas.microsoft.com/office/drawing/2014/main" val="3309429866"/>
                    </a:ext>
                  </a:extLst>
                </a:gridCol>
                <a:gridCol w="329184">
                  <a:extLst>
                    <a:ext uri="{9D8B030D-6E8A-4147-A177-3AD203B41FA5}">
                      <a16:colId xmlns:a16="http://schemas.microsoft.com/office/drawing/2014/main" val="3680779275"/>
                    </a:ext>
                  </a:extLst>
                </a:gridCol>
                <a:gridCol w="329184">
                  <a:extLst>
                    <a:ext uri="{9D8B030D-6E8A-4147-A177-3AD203B41FA5}">
                      <a16:colId xmlns:a16="http://schemas.microsoft.com/office/drawing/2014/main" val="2919740286"/>
                    </a:ext>
                  </a:extLst>
                </a:gridCol>
                <a:gridCol w="329184">
                  <a:extLst>
                    <a:ext uri="{9D8B030D-6E8A-4147-A177-3AD203B41FA5}">
                      <a16:colId xmlns:a16="http://schemas.microsoft.com/office/drawing/2014/main" val="1265920705"/>
                    </a:ext>
                  </a:extLst>
                </a:gridCol>
                <a:gridCol w="329184">
                  <a:extLst>
                    <a:ext uri="{9D8B030D-6E8A-4147-A177-3AD203B41FA5}">
                      <a16:colId xmlns:a16="http://schemas.microsoft.com/office/drawing/2014/main" val="1851563390"/>
                    </a:ext>
                  </a:extLst>
                </a:gridCol>
                <a:gridCol w="329184">
                  <a:extLst>
                    <a:ext uri="{9D8B030D-6E8A-4147-A177-3AD203B41FA5}">
                      <a16:colId xmlns:a16="http://schemas.microsoft.com/office/drawing/2014/main" val="1661055195"/>
                    </a:ext>
                  </a:extLst>
                </a:gridCol>
                <a:gridCol w="329184">
                  <a:extLst>
                    <a:ext uri="{9D8B030D-6E8A-4147-A177-3AD203B41FA5}">
                      <a16:colId xmlns:a16="http://schemas.microsoft.com/office/drawing/2014/main" val="3755776700"/>
                    </a:ext>
                  </a:extLst>
                </a:gridCol>
                <a:gridCol w="329184">
                  <a:extLst>
                    <a:ext uri="{9D8B030D-6E8A-4147-A177-3AD203B41FA5}">
                      <a16:colId xmlns:a16="http://schemas.microsoft.com/office/drawing/2014/main" val="3510520909"/>
                    </a:ext>
                  </a:extLst>
                </a:gridCol>
                <a:gridCol w="370332">
                  <a:extLst>
                    <a:ext uri="{9D8B030D-6E8A-4147-A177-3AD203B41FA5}">
                      <a16:colId xmlns:a16="http://schemas.microsoft.com/office/drawing/2014/main" val="3832946638"/>
                    </a:ext>
                  </a:extLst>
                </a:gridCol>
                <a:gridCol w="370332">
                  <a:extLst>
                    <a:ext uri="{9D8B030D-6E8A-4147-A177-3AD203B41FA5}">
                      <a16:colId xmlns:a16="http://schemas.microsoft.com/office/drawing/2014/main" val="3531109083"/>
                    </a:ext>
                  </a:extLst>
                </a:gridCol>
                <a:gridCol w="329184">
                  <a:extLst>
                    <a:ext uri="{9D8B030D-6E8A-4147-A177-3AD203B41FA5}">
                      <a16:colId xmlns:a16="http://schemas.microsoft.com/office/drawing/2014/main" val="2424530917"/>
                    </a:ext>
                  </a:extLst>
                </a:gridCol>
                <a:gridCol w="329184">
                  <a:extLst>
                    <a:ext uri="{9D8B030D-6E8A-4147-A177-3AD203B41FA5}">
                      <a16:colId xmlns:a16="http://schemas.microsoft.com/office/drawing/2014/main" val="1255712042"/>
                    </a:ext>
                  </a:extLst>
                </a:gridCol>
                <a:gridCol w="370332">
                  <a:extLst>
                    <a:ext uri="{9D8B030D-6E8A-4147-A177-3AD203B41FA5}">
                      <a16:colId xmlns:a16="http://schemas.microsoft.com/office/drawing/2014/main" val="641560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7670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- 2018-08-10 13:41:14 </a:t>
                      </a:r>
                      <a:r>
                        <a:rPr kumimoji="0" lang="en-US" sz="1000" b="0" i="0" u="none" strike="noStrike" kern="1200" cap="none" spc="0" normalizeH="0" baseline="0" noProof="0">
                          <a:ln>
                            <a:noFill/>
                          </a:ln>
                          <a:solidFill>
                            <a:prstClr val="black"/>
                          </a:solidFill>
                          <a:effectLst/>
                          <a:uLnTx/>
                          <a:uFillTx/>
                          <a:latin typeface="+mn-lt"/>
                          <a:ea typeface="+mn-ea"/>
                          <a:cs typeface="+mn-cs"/>
                        </a:rPr>
                        <a:t> 
 Innovative Sealing that lasts.
The Bostik Sealant Range provides a wide selection of products designed to address all professional applications. 
Learn more about our Sealant Range here: https://tinyurl.com/yboymqyu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071368"/>
                  </a:ext>
                </a:extLst>
              </a:tr>
            </a:tbl>
          </a:graphicData>
        </a:graphic>
      </p:graphicFrame>
      <p:sp>
        <p:nvSpPr>
          <p:cNvPr id="4" name="Text Placeholder 3">
            <a:extLst>
              <a:ext uri="{FF2B5EF4-FFF2-40B4-BE49-F238E27FC236}">
                <a16:creationId xmlns:a16="http://schemas.microsoft.com/office/drawing/2014/main" id="{3757DFF6-A854-4308-A700-513AC2521488}"/>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305905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6A22C-2C99-49D8-BF00-76FBC0A60DA4}"/>
              </a:ext>
            </a:extLst>
          </p:cNvPr>
          <p:cNvSpPr>
            <a:spLocks noGrp="1"/>
          </p:cNvSpPr>
          <p:nvPr>
            <p:ph type="title"/>
          </p:nvPr>
        </p:nvSpPr>
        <p:spPr/>
        <p:txBody>
          <a:bodyPr/>
          <a:lstStyle/>
          <a:p>
            <a:r>
              <a:rPr lang="en-US"/>
              <a:t>Facebook Own Posts Table  | Bostik Professional Partners PH - 5 of 6</a:t>
            </a:r>
          </a:p>
        </p:txBody>
      </p:sp>
      <p:graphicFrame>
        <p:nvGraphicFramePr>
          <p:cNvPr id="5" name="Table Placeholder 4">
            <a:extLst>
              <a:ext uri="{FF2B5EF4-FFF2-40B4-BE49-F238E27FC236}">
                <a16:creationId xmlns:a16="http://schemas.microsoft.com/office/drawing/2014/main" id="{CA2BE36B-5974-439B-BD3E-E1475EFE56E7}"/>
              </a:ext>
            </a:extLst>
          </p:cNvPr>
          <p:cNvGraphicFramePr>
            <a:graphicFrameLocks noGrp="1"/>
          </p:cNvGraphicFramePr>
          <p:nvPr>
            <p:ph type="tbl" sz="quarter" idx="13"/>
            <p:extLst>
              <p:ext uri="{D42A27DB-BD31-4B8C-83A1-F6EECF244321}">
                <p14:modId xmlns:p14="http://schemas.microsoft.com/office/powerpoint/2010/main" val="3216200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74561315"/>
                    </a:ext>
                  </a:extLst>
                </a:gridCol>
                <a:gridCol w="370332">
                  <a:extLst>
                    <a:ext uri="{9D8B030D-6E8A-4147-A177-3AD203B41FA5}">
                      <a16:colId xmlns:a16="http://schemas.microsoft.com/office/drawing/2014/main" val="3335038221"/>
                    </a:ext>
                  </a:extLst>
                </a:gridCol>
                <a:gridCol w="370332">
                  <a:extLst>
                    <a:ext uri="{9D8B030D-6E8A-4147-A177-3AD203B41FA5}">
                      <a16:colId xmlns:a16="http://schemas.microsoft.com/office/drawing/2014/main" val="1901402746"/>
                    </a:ext>
                  </a:extLst>
                </a:gridCol>
                <a:gridCol w="370332">
                  <a:extLst>
                    <a:ext uri="{9D8B030D-6E8A-4147-A177-3AD203B41FA5}">
                      <a16:colId xmlns:a16="http://schemas.microsoft.com/office/drawing/2014/main" val="1363479006"/>
                    </a:ext>
                  </a:extLst>
                </a:gridCol>
                <a:gridCol w="329184">
                  <a:extLst>
                    <a:ext uri="{9D8B030D-6E8A-4147-A177-3AD203B41FA5}">
                      <a16:colId xmlns:a16="http://schemas.microsoft.com/office/drawing/2014/main" val="3467688403"/>
                    </a:ext>
                  </a:extLst>
                </a:gridCol>
                <a:gridCol w="329184">
                  <a:extLst>
                    <a:ext uri="{9D8B030D-6E8A-4147-A177-3AD203B41FA5}">
                      <a16:colId xmlns:a16="http://schemas.microsoft.com/office/drawing/2014/main" val="2987612446"/>
                    </a:ext>
                  </a:extLst>
                </a:gridCol>
                <a:gridCol w="329184">
                  <a:extLst>
                    <a:ext uri="{9D8B030D-6E8A-4147-A177-3AD203B41FA5}">
                      <a16:colId xmlns:a16="http://schemas.microsoft.com/office/drawing/2014/main" val="2359024579"/>
                    </a:ext>
                  </a:extLst>
                </a:gridCol>
                <a:gridCol w="329184">
                  <a:extLst>
                    <a:ext uri="{9D8B030D-6E8A-4147-A177-3AD203B41FA5}">
                      <a16:colId xmlns:a16="http://schemas.microsoft.com/office/drawing/2014/main" val="48582841"/>
                    </a:ext>
                  </a:extLst>
                </a:gridCol>
                <a:gridCol w="329184">
                  <a:extLst>
                    <a:ext uri="{9D8B030D-6E8A-4147-A177-3AD203B41FA5}">
                      <a16:colId xmlns:a16="http://schemas.microsoft.com/office/drawing/2014/main" val="3674848953"/>
                    </a:ext>
                  </a:extLst>
                </a:gridCol>
                <a:gridCol w="329184">
                  <a:extLst>
                    <a:ext uri="{9D8B030D-6E8A-4147-A177-3AD203B41FA5}">
                      <a16:colId xmlns:a16="http://schemas.microsoft.com/office/drawing/2014/main" val="663832182"/>
                    </a:ext>
                  </a:extLst>
                </a:gridCol>
                <a:gridCol w="329184">
                  <a:extLst>
                    <a:ext uri="{9D8B030D-6E8A-4147-A177-3AD203B41FA5}">
                      <a16:colId xmlns:a16="http://schemas.microsoft.com/office/drawing/2014/main" val="3946098703"/>
                    </a:ext>
                  </a:extLst>
                </a:gridCol>
                <a:gridCol w="329184">
                  <a:extLst>
                    <a:ext uri="{9D8B030D-6E8A-4147-A177-3AD203B41FA5}">
                      <a16:colId xmlns:a16="http://schemas.microsoft.com/office/drawing/2014/main" val="1630201993"/>
                    </a:ext>
                  </a:extLst>
                </a:gridCol>
                <a:gridCol w="329184">
                  <a:extLst>
                    <a:ext uri="{9D8B030D-6E8A-4147-A177-3AD203B41FA5}">
                      <a16:colId xmlns:a16="http://schemas.microsoft.com/office/drawing/2014/main" val="2894555962"/>
                    </a:ext>
                  </a:extLst>
                </a:gridCol>
                <a:gridCol w="370332">
                  <a:extLst>
                    <a:ext uri="{9D8B030D-6E8A-4147-A177-3AD203B41FA5}">
                      <a16:colId xmlns:a16="http://schemas.microsoft.com/office/drawing/2014/main" val="945158066"/>
                    </a:ext>
                  </a:extLst>
                </a:gridCol>
                <a:gridCol w="370332">
                  <a:extLst>
                    <a:ext uri="{9D8B030D-6E8A-4147-A177-3AD203B41FA5}">
                      <a16:colId xmlns:a16="http://schemas.microsoft.com/office/drawing/2014/main" val="3369587173"/>
                    </a:ext>
                  </a:extLst>
                </a:gridCol>
                <a:gridCol w="329184">
                  <a:extLst>
                    <a:ext uri="{9D8B030D-6E8A-4147-A177-3AD203B41FA5}">
                      <a16:colId xmlns:a16="http://schemas.microsoft.com/office/drawing/2014/main" val="1386943263"/>
                    </a:ext>
                  </a:extLst>
                </a:gridCol>
                <a:gridCol w="329184">
                  <a:extLst>
                    <a:ext uri="{9D8B030D-6E8A-4147-A177-3AD203B41FA5}">
                      <a16:colId xmlns:a16="http://schemas.microsoft.com/office/drawing/2014/main" val="2262185851"/>
                    </a:ext>
                  </a:extLst>
                </a:gridCol>
                <a:gridCol w="370332">
                  <a:extLst>
                    <a:ext uri="{9D8B030D-6E8A-4147-A177-3AD203B41FA5}">
                      <a16:colId xmlns:a16="http://schemas.microsoft.com/office/drawing/2014/main" val="3047557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940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- 2018-08-08 09:00:01 </a:t>
                      </a:r>
                      <a:r>
                        <a:rPr kumimoji="0" lang="en-US" sz="1000" b="0" i="0" u="none" strike="noStrike" kern="1200" cap="none" spc="0" normalizeH="0" baseline="0" noProof="0">
                          <a:ln>
                            <a:noFill/>
                          </a:ln>
                          <a:solidFill>
                            <a:prstClr val="black"/>
                          </a:solidFill>
                          <a:effectLst/>
                          <a:uLnTx/>
                          <a:uFillTx/>
                          <a:latin typeface="+mn-lt"/>
                          <a:ea typeface="+mn-ea"/>
                          <a:cs typeface="+mn-cs"/>
                        </a:rPr>
                        <a:t> 
 Let’s stick together to form strong bonds that aim to develop innovative and sustainable adhesive solutions.
Bostik, ang kadikit mo!
Friendship with Gecko | Photography by ©Matt Palmer
Learn more about Gary the Gecko here: https://www.bostik.com/our-company/our-brand/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3390735"/>
                  </a:ext>
                </a:extLst>
              </a:tr>
            </a:tbl>
          </a:graphicData>
        </a:graphic>
      </p:graphicFrame>
      <p:sp>
        <p:nvSpPr>
          <p:cNvPr id="4" name="Text Placeholder 3">
            <a:extLst>
              <a:ext uri="{FF2B5EF4-FFF2-40B4-BE49-F238E27FC236}">
                <a16:creationId xmlns:a16="http://schemas.microsoft.com/office/drawing/2014/main" id="{83DAF11D-55EA-42CA-92FA-6660BC6763CD}"/>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857705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4839-A1D9-4055-91EE-BB3CAB0A0FB3}"/>
              </a:ext>
            </a:extLst>
          </p:cNvPr>
          <p:cNvSpPr>
            <a:spLocks noGrp="1"/>
          </p:cNvSpPr>
          <p:nvPr>
            <p:ph type="title"/>
          </p:nvPr>
        </p:nvSpPr>
        <p:spPr/>
        <p:txBody>
          <a:bodyPr/>
          <a:lstStyle/>
          <a:p>
            <a:r>
              <a:rPr lang="en-US"/>
              <a:t>Facebook Own Posts Table  | Bostik Professional Partners PH - 6 of 6</a:t>
            </a:r>
          </a:p>
        </p:txBody>
      </p:sp>
      <p:graphicFrame>
        <p:nvGraphicFramePr>
          <p:cNvPr id="5" name="Table Placeholder 4">
            <a:extLst>
              <a:ext uri="{FF2B5EF4-FFF2-40B4-BE49-F238E27FC236}">
                <a16:creationId xmlns:a16="http://schemas.microsoft.com/office/drawing/2014/main" id="{8B76276A-DC37-471E-A8BA-E436FFD256F4}"/>
              </a:ext>
            </a:extLst>
          </p:cNvPr>
          <p:cNvGraphicFramePr>
            <a:graphicFrameLocks noGrp="1"/>
          </p:cNvGraphicFramePr>
          <p:nvPr>
            <p:ph type="tbl" sz="quarter" idx="13"/>
            <p:extLst>
              <p:ext uri="{D42A27DB-BD31-4B8C-83A1-F6EECF244321}">
                <p14:modId xmlns:p14="http://schemas.microsoft.com/office/powerpoint/2010/main" val="3348719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92465392"/>
                    </a:ext>
                  </a:extLst>
                </a:gridCol>
                <a:gridCol w="370332">
                  <a:extLst>
                    <a:ext uri="{9D8B030D-6E8A-4147-A177-3AD203B41FA5}">
                      <a16:colId xmlns:a16="http://schemas.microsoft.com/office/drawing/2014/main" val="1915372410"/>
                    </a:ext>
                  </a:extLst>
                </a:gridCol>
                <a:gridCol w="370332">
                  <a:extLst>
                    <a:ext uri="{9D8B030D-6E8A-4147-A177-3AD203B41FA5}">
                      <a16:colId xmlns:a16="http://schemas.microsoft.com/office/drawing/2014/main" val="975147720"/>
                    </a:ext>
                  </a:extLst>
                </a:gridCol>
                <a:gridCol w="370332">
                  <a:extLst>
                    <a:ext uri="{9D8B030D-6E8A-4147-A177-3AD203B41FA5}">
                      <a16:colId xmlns:a16="http://schemas.microsoft.com/office/drawing/2014/main" val="29669232"/>
                    </a:ext>
                  </a:extLst>
                </a:gridCol>
                <a:gridCol w="329184">
                  <a:extLst>
                    <a:ext uri="{9D8B030D-6E8A-4147-A177-3AD203B41FA5}">
                      <a16:colId xmlns:a16="http://schemas.microsoft.com/office/drawing/2014/main" val="1878029386"/>
                    </a:ext>
                  </a:extLst>
                </a:gridCol>
                <a:gridCol w="329184">
                  <a:extLst>
                    <a:ext uri="{9D8B030D-6E8A-4147-A177-3AD203B41FA5}">
                      <a16:colId xmlns:a16="http://schemas.microsoft.com/office/drawing/2014/main" val="1512221640"/>
                    </a:ext>
                  </a:extLst>
                </a:gridCol>
                <a:gridCol w="329184">
                  <a:extLst>
                    <a:ext uri="{9D8B030D-6E8A-4147-A177-3AD203B41FA5}">
                      <a16:colId xmlns:a16="http://schemas.microsoft.com/office/drawing/2014/main" val="363876795"/>
                    </a:ext>
                  </a:extLst>
                </a:gridCol>
                <a:gridCol w="329184">
                  <a:extLst>
                    <a:ext uri="{9D8B030D-6E8A-4147-A177-3AD203B41FA5}">
                      <a16:colId xmlns:a16="http://schemas.microsoft.com/office/drawing/2014/main" val="282076024"/>
                    </a:ext>
                  </a:extLst>
                </a:gridCol>
                <a:gridCol w="329184">
                  <a:extLst>
                    <a:ext uri="{9D8B030D-6E8A-4147-A177-3AD203B41FA5}">
                      <a16:colId xmlns:a16="http://schemas.microsoft.com/office/drawing/2014/main" val="3076402627"/>
                    </a:ext>
                  </a:extLst>
                </a:gridCol>
                <a:gridCol w="329184">
                  <a:extLst>
                    <a:ext uri="{9D8B030D-6E8A-4147-A177-3AD203B41FA5}">
                      <a16:colId xmlns:a16="http://schemas.microsoft.com/office/drawing/2014/main" val="3457054111"/>
                    </a:ext>
                  </a:extLst>
                </a:gridCol>
                <a:gridCol w="329184">
                  <a:extLst>
                    <a:ext uri="{9D8B030D-6E8A-4147-A177-3AD203B41FA5}">
                      <a16:colId xmlns:a16="http://schemas.microsoft.com/office/drawing/2014/main" val="1917160517"/>
                    </a:ext>
                  </a:extLst>
                </a:gridCol>
                <a:gridCol w="329184">
                  <a:extLst>
                    <a:ext uri="{9D8B030D-6E8A-4147-A177-3AD203B41FA5}">
                      <a16:colId xmlns:a16="http://schemas.microsoft.com/office/drawing/2014/main" val="3430700991"/>
                    </a:ext>
                  </a:extLst>
                </a:gridCol>
                <a:gridCol w="329184">
                  <a:extLst>
                    <a:ext uri="{9D8B030D-6E8A-4147-A177-3AD203B41FA5}">
                      <a16:colId xmlns:a16="http://schemas.microsoft.com/office/drawing/2014/main" val="2912205789"/>
                    </a:ext>
                  </a:extLst>
                </a:gridCol>
                <a:gridCol w="370332">
                  <a:extLst>
                    <a:ext uri="{9D8B030D-6E8A-4147-A177-3AD203B41FA5}">
                      <a16:colId xmlns:a16="http://schemas.microsoft.com/office/drawing/2014/main" val="2974218054"/>
                    </a:ext>
                  </a:extLst>
                </a:gridCol>
                <a:gridCol w="370332">
                  <a:extLst>
                    <a:ext uri="{9D8B030D-6E8A-4147-A177-3AD203B41FA5}">
                      <a16:colId xmlns:a16="http://schemas.microsoft.com/office/drawing/2014/main" val="3577435607"/>
                    </a:ext>
                  </a:extLst>
                </a:gridCol>
                <a:gridCol w="329184">
                  <a:extLst>
                    <a:ext uri="{9D8B030D-6E8A-4147-A177-3AD203B41FA5}">
                      <a16:colId xmlns:a16="http://schemas.microsoft.com/office/drawing/2014/main" val="1701535571"/>
                    </a:ext>
                  </a:extLst>
                </a:gridCol>
                <a:gridCol w="329184">
                  <a:extLst>
                    <a:ext uri="{9D8B030D-6E8A-4147-A177-3AD203B41FA5}">
                      <a16:colId xmlns:a16="http://schemas.microsoft.com/office/drawing/2014/main" val="2821990026"/>
                    </a:ext>
                  </a:extLst>
                </a:gridCol>
                <a:gridCol w="370332">
                  <a:extLst>
                    <a:ext uri="{9D8B030D-6E8A-4147-A177-3AD203B41FA5}">
                      <a16:colId xmlns:a16="http://schemas.microsoft.com/office/drawing/2014/main" val="4208753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53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- 2018-08-06 15:00:01 </a:t>
                      </a:r>
                      <a:r>
                        <a:rPr kumimoji="0" lang="en-US" sz="1000" b="0" i="0" u="none" strike="noStrike" kern="1200" cap="none" spc="0" normalizeH="0" baseline="0" noProof="0">
                          <a:ln>
                            <a:noFill/>
                          </a:ln>
                          <a:solidFill>
                            <a:prstClr val="black"/>
                          </a:solidFill>
                          <a:effectLst/>
                          <a:uLnTx/>
                          <a:uFillTx/>
                          <a:latin typeface="+mn-lt"/>
                          <a:ea typeface="+mn-ea"/>
                          <a:cs typeface="+mn-cs"/>
                        </a:rPr>
                        <a:t> 
 Why the Gecko? 
Bostik's corporate logo features the gecko, a creature capable of sticking to almost any surface at any angle.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7230866"/>
                  </a:ext>
                </a:extLst>
              </a:tr>
            </a:tbl>
          </a:graphicData>
        </a:graphic>
      </p:graphicFrame>
      <p:sp>
        <p:nvSpPr>
          <p:cNvPr id="4" name="Text Placeholder 3">
            <a:extLst>
              <a:ext uri="{FF2B5EF4-FFF2-40B4-BE49-F238E27FC236}">
                <a16:creationId xmlns:a16="http://schemas.microsoft.com/office/drawing/2014/main" id="{B0A92A00-043A-4E81-BB40-4D25450D23BC}"/>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770324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4F8C-3452-4DDB-ADED-FAF5E4A3209C}"/>
              </a:ext>
            </a:extLst>
          </p:cNvPr>
          <p:cNvSpPr>
            <a:spLocks noGrp="1"/>
          </p:cNvSpPr>
          <p:nvPr>
            <p:ph type="title"/>
          </p:nvPr>
        </p:nvSpPr>
        <p:spPr/>
        <p:txBody>
          <a:bodyPr/>
          <a:lstStyle/>
          <a:p>
            <a:r>
              <a:rPr lang="en-US"/>
              <a:t>Facebook Own Posts Table | Bostik Professional Partners PH - 1 of 7</a:t>
            </a:r>
          </a:p>
        </p:txBody>
      </p:sp>
      <p:graphicFrame>
        <p:nvGraphicFramePr>
          <p:cNvPr id="5" name="Table Placeholder 4">
            <a:extLst>
              <a:ext uri="{FF2B5EF4-FFF2-40B4-BE49-F238E27FC236}">
                <a16:creationId xmlns:a16="http://schemas.microsoft.com/office/drawing/2014/main" id="{AD691FB0-B51D-43AB-BBE9-E0ADD141F3F5}"/>
              </a:ext>
            </a:extLst>
          </p:cNvPr>
          <p:cNvGraphicFramePr>
            <a:graphicFrameLocks noGrp="1"/>
          </p:cNvGraphicFramePr>
          <p:nvPr>
            <p:ph type="tbl" sz="quarter" idx="13"/>
            <p:extLst>
              <p:ext uri="{D42A27DB-BD31-4B8C-83A1-F6EECF244321}">
                <p14:modId xmlns:p14="http://schemas.microsoft.com/office/powerpoint/2010/main" val="1862201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8314464"/>
                    </a:ext>
                  </a:extLst>
                </a:gridCol>
                <a:gridCol w="246888">
                  <a:extLst>
                    <a:ext uri="{9D8B030D-6E8A-4147-A177-3AD203B41FA5}">
                      <a16:colId xmlns:a16="http://schemas.microsoft.com/office/drawing/2014/main" val="2892897137"/>
                    </a:ext>
                  </a:extLst>
                </a:gridCol>
                <a:gridCol w="246888">
                  <a:extLst>
                    <a:ext uri="{9D8B030D-6E8A-4147-A177-3AD203B41FA5}">
                      <a16:colId xmlns:a16="http://schemas.microsoft.com/office/drawing/2014/main" val="3210474445"/>
                    </a:ext>
                  </a:extLst>
                </a:gridCol>
                <a:gridCol w="246888">
                  <a:extLst>
                    <a:ext uri="{9D8B030D-6E8A-4147-A177-3AD203B41FA5}">
                      <a16:colId xmlns:a16="http://schemas.microsoft.com/office/drawing/2014/main" val="155499224"/>
                    </a:ext>
                  </a:extLst>
                </a:gridCol>
                <a:gridCol w="246888">
                  <a:extLst>
                    <a:ext uri="{9D8B030D-6E8A-4147-A177-3AD203B41FA5}">
                      <a16:colId xmlns:a16="http://schemas.microsoft.com/office/drawing/2014/main" val="698289636"/>
                    </a:ext>
                  </a:extLst>
                </a:gridCol>
                <a:gridCol w="246888">
                  <a:extLst>
                    <a:ext uri="{9D8B030D-6E8A-4147-A177-3AD203B41FA5}">
                      <a16:colId xmlns:a16="http://schemas.microsoft.com/office/drawing/2014/main" val="2591017648"/>
                    </a:ext>
                  </a:extLst>
                </a:gridCol>
                <a:gridCol w="246888">
                  <a:extLst>
                    <a:ext uri="{9D8B030D-6E8A-4147-A177-3AD203B41FA5}">
                      <a16:colId xmlns:a16="http://schemas.microsoft.com/office/drawing/2014/main" val="3454594788"/>
                    </a:ext>
                  </a:extLst>
                </a:gridCol>
                <a:gridCol w="246888">
                  <a:extLst>
                    <a:ext uri="{9D8B030D-6E8A-4147-A177-3AD203B41FA5}">
                      <a16:colId xmlns:a16="http://schemas.microsoft.com/office/drawing/2014/main" val="3170053728"/>
                    </a:ext>
                  </a:extLst>
                </a:gridCol>
                <a:gridCol w="246888">
                  <a:extLst>
                    <a:ext uri="{9D8B030D-6E8A-4147-A177-3AD203B41FA5}">
                      <a16:colId xmlns:a16="http://schemas.microsoft.com/office/drawing/2014/main" val="830715714"/>
                    </a:ext>
                  </a:extLst>
                </a:gridCol>
                <a:gridCol w="246888">
                  <a:extLst>
                    <a:ext uri="{9D8B030D-6E8A-4147-A177-3AD203B41FA5}">
                      <a16:colId xmlns:a16="http://schemas.microsoft.com/office/drawing/2014/main" val="2479156278"/>
                    </a:ext>
                  </a:extLst>
                </a:gridCol>
                <a:gridCol w="246888">
                  <a:extLst>
                    <a:ext uri="{9D8B030D-6E8A-4147-A177-3AD203B41FA5}">
                      <a16:colId xmlns:a16="http://schemas.microsoft.com/office/drawing/2014/main" val="1542792942"/>
                    </a:ext>
                  </a:extLst>
                </a:gridCol>
                <a:gridCol w="246888">
                  <a:extLst>
                    <a:ext uri="{9D8B030D-6E8A-4147-A177-3AD203B41FA5}">
                      <a16:colId xmlns:a16="http://schemas.microsoft.com/office/drawing/2014/main" val="1998100967"/>
                    </a:ext>
                  </a:extLst>
                </a:gridCol>
                <a:gridCol w="246888">
                  <a:extLst>
                    <a:ext uri="{9D8B030D-6E8A-4147-A177-3AD203B41FA5}">
                      <a16:colId xmlns:a16="http://schemas.microsoft.com/office/drawing/2014/main" val="3979301686"/>
                    </a:ext>
                  </a:extLst>
                </a:gridCol>
                <a:gridCol w="246888">
                  <a:extLst>
                    <a:ext uri="{9D8B030D-6E8A-4147-A177-3AD203B41FA5}">
                      <a16:colId xmlns:a16="http://schemas.microsoft.com/office/drawing/2014/main" val="1768162605"/>
                    </a:ext>
                  </a:extLst>
                </a:gridCol>
                <a:gridCol w="246888">
                  <a:extLst>
                    <a:ext uri="{9D8B030D-6E8A-4147-A177-3AD203B41FA5}">
                      <a16:colId xmlns:a16="http://schemas.microsoft.com/office/drawing/2014/main" val="2184461369"/>
                    </a:ext>
                  </a:extLst>
                </a:gridCol>
                <a:gridCol w="246888">
                  <a:extLst>
                    <a:ext uri="{9D8B030D-6E8A-4147-A177-3AD203B41FA5}">
                      <a16:colId xmlns:a16="http://schemas.microsoft.com/office/drawing/2014/main" val="37770719"/>
                    </a:ext>
                  </a:extLst>
                </a:gridCol>
                <a:gridCol w="246888">
                  <a:extLst>
                    <a:ext uri="{9D8B030D-6E8A-4147-A177-3AD203B41FA5}">
                      <a16:colId xmlns:a16="http://schemas.microsoft.com/office/drawing/2014/main" val="2640227556"/>
                    </a:ext>
                  </a:extLst>
                </a:gridCol>
                <a:gridCol w="246888">
                  <a:extLst>
                    <a:ext uri="{9D8B030D-6E8A-4147-A177-3AD203B41FA5}">
                      <a16:colId xmlns:a16="http://schemas.microsoft.com/office/drawing/2014/main" val="2057354951"/>
                    </a:ext>
                  </a:extLst>
                </a:gridCol>
                <a:gridCol w="246888">
                  <a:extLst>
                    <a:ext uri="{9D8B030D-6E8A-4147-A177-3AD203B41FA5}">
                      <a16:colId xmlns:a16="http://schemas.microsoft.com/office/drawing/2014/main" val="2724136007"/>
                    </a:ext>
                  </a:extLst>
                </a:gridCol>
                <a:gridCol w="246888">
                  <a:extLst>
                    <a:ext uri="{9D8B030D-6E8A-4147-A177-3AD203B41FA5}">
                      <a16:colId xmlns:a16="http://schemas.microsoft.com/office/drawing/2014/main" val="437856528"/>
                    </a:ext>
                  </a:extLst>
                </a:gridCol>
                <a:gridCol w="246888">
                  <a:extLst>
                    <a:ext uri="{9D8B030D-6E8A-4147-A177-3AD203B41FA5}">
                      <a16:colId xmlns:a16="http://schemas.microsoft.com/office/drawing/2014/main" val="2135176353"/>
                    </a:ext>
                  </a:extLst>
                </a:gridCol>
                <a:gridCol w="246888">
                  <a:extLst>
                    <a:ext uri="{9D8B030D-6E8A-4147-A177-3AD203B41FA5}">
                      <a16:colId xmlns:a16="http://schemas.microsoft.com/office/drawing/2014/main" val="2128250815"/>
                    </a:ext>
                  </a:extLst>
                </a:gridCol>
                <a:gridCol w="246888">
                  <a:extLst>
                    <a:ext uri="{9D8B030D-6E8A-4147-A177-3AD203B41FA5}">
                      <a16:colId xmlns:a16="http://schemas.microsoft.com/office/drawing/2014/main" val="2510572410"/>
                    </a:ext>
                  </a:extLst>
                </a:gridCol>
                <a:gridCol w="246888">
                  <a:extLst>
                    <a:ext uri="{9D8B030D-6E8A-4147-A177-3AD203B41FA5}">
                      <a16:colId xmlns:a16="http://schemas.microsoft.com/office/drawing/2014/main" val="3375112236"/>
                    </a:ext>
                  </a:extLst>
                </a:gridCol>
                <a:gridCol w="246888">
                  <a:extLst>
                    <a:ext uri="{9D8B030D-6E8A-4147-A177-3AD203B41FA5}">
                      <a16:colId xmlns:a16="http://schemas.microsoft.com/office/drawing/2014/main" val="1471682216"/>
                    </a:ext>
                  </a:extLst>
                </a:gridCol>
                <a:gridCol w="246888">
                  <a:extLst>
                    <a:ext uri="{9D8B030D-6E8A-4147-A177-3AD203B41FA5}">
                      <a16:colId xmlns:a16="http://schemas.microsoft.com/office/drawing/2014/main" val="220267079"/>
                    </a:ext>
                  </a:extLst>
                </a:gridCol>
                <a:gridCol w="246888">
                  <a:extLst>
                    <a:ext uri="{9D8B030D-6E8A-4147-A177-3AD203B41FA5}">
                      <a16:colId xmlns:a16="http://schemas.microsoft.com/office/drawing/2014/main" val="1189910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08840448"/>
                  </a:ext>
                </a:extLst>
              </a:tr>
            </a:tbl>
          </a:graphicData>
        </a:graphic>
      </p:graphicFrame>
      <p:sp>
        <p:nvSpPr>
          <p:cNvPr id="4" name="Text Placeholder 3">
            <a:extLst>
              <a:ext uri="{FF2B5EF4-FFF2-40B4-BE49-F238E27FC236}">
                <a16:creationId xmlns:a16="http://schemas.microsoft.com/office/drawing/2014/main" id="{5F766F88-6D9A-4449-9631-6EB487B4AD74}"/>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043881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B3CA-F78D-4C0B-840D-0FF4A65C4F2D}"/>
              </a:ext>
            </a:extLst>
          </p:cNvPr>
          <p:cNvSpPr>
            <a:spLocks noGrp="1"/>
          </p:cNvSpPr>
          <p:nvPr>
            <p:ph type="title"/>
          </p:nvPr>
        </p:nvSpPr>
        <p:spPr/>
        <p:txBody>
          <a:bodyPr/>
          <a:lstStyle/>
          <a:p>
            <a:r>
              <a:rPr lang="en-US"/>
              <a:t>Facebook Own Posts Table | Bostik Professional Partners PH - 2 of 7</a:t>
            </a:r>
          </a:p>
        </p:txBody>
      </p:sp>
      <p:graphicFrame>
        <p:nvGraphicFramePr>
          <p:cNvPr id="5" name="Table Placeholder 4">
            <a:extLst>
              <a:ext uri="{FF2B5EF4-FFF2-40B4-BE49-F238E27FC236}">
                <a16:creationId xmlns:a16="http://schemas.microsoft.com/office/drawing/2014/main" id="{BBE321C4-E5E8-45B7-982A-CEAB4AAD9C3B}"/>
              </a:ext>
            </a:extLst>
          </p:cNvPr>
          <p:cNvGraphicFramePr>
            <a:graphicFrameLocks noGrp="1"/>
          </p:cNvGraphicFramePr>
          <p:nvPr>
            <p:ph type="tbl" sz="quarter" idx="13"/>
            <p:extLst>
              <p:ext uri="{D42A27DB-BD31-4B8C-83A1-F6EECF244321}">
                <p14:modId xmlns:p14="http://schemas.microsoft.com/office/powerpoint/2010/main" val="4083342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80727343"/>
                    </a:ext>
                  </a:extLst>
                </a:gridCol>
                <a:gridCol w="246888">
                  <a:extLst>
                    <a:ext uri="{9D8B030D-6E8A-4147-A177-3AD203B41FA5}">
                      <a16:colId xmlns:a16="http://schemas.microsoft.com/office/drawing/2014/main" val="774285148"/>
                    </a:ext>
                  </a:extLst>
                </a:gridCol>
                <a:gridCol w="246888">
                  <a:extLst>
                    <a:ext uri="{9D8B030D-6E8A-4147-A177-3AD203B41FA5}">
                      <a16:colId xmlns:a16="http://schemas.microsoft.com/office/drawing/2014/main" val="406274148"/>
                    </a:ext>
                  </a:extLst>
                </a:gridCol>
                <a:gridCol w="246888">
                  <a:extLst>
                    <a:ext uri="{9D8B030D-6E8A-4147-A177-3AD203B41FA5}">
                      <a16:colId xmlns:a16="http://schemas.microsoft.com/office/drawing/2014/main" val="11004827"/>
                    </a:ext>
                  </a:extLst>
                </a:gridCol>
                <a:gridCol w="246888">
                  <a:extLst>
                    <a:ext uri="{9D8B030D-6E8A-4147-A177-3AD203B41FA5}">
                      <a16:colId xmlns:a16="http://schemas.microsoft.com/office/drawing/2014/main" val="1418024635"/>
                    </a:ext>
                  </a:extLst>
                </a:gridCol>
                <a:gridCol w="246888">
                  <a:extLst>
                    <a:ext uri="{9D8B030D-6E8A-4147-A177-3AD203B41FA5}">
                      <a16:colId xmlns:a16="http://schemas.microsoft.com/office/drawing/2014/main" val="213210665"/>
                    </a:ext>
                  </a:extLst>
                </a:gridCol>
                <a:gridCol w="246888">
                  <a:extLst>
                    <a:ext uri="{9D8B030D-6E8A-4147-A177-3AD203B41FA5}">
                      <a16:colId xmlns:a16="http://schemas.microsoft.com/office/drawing/2014/main" val="3863507707"/>
                    </a:ext>
                  </a:extLst>
                </a:gridCol>
                <a:gridCol w="246888">
                  <a:extLst>
                    <a:ext uri="{9D8B030D-6E8A-4147-A177-3AD203B41FA5}">
                      <a16:colId xmlns:a16="http://schemas.microsoft.com/office/drawing/2014/main" val="2444607754"/>
                    </a:ext>
                  </a:extLst>
                </a:gridCol>
                <a:gridCol w="246888">
                  <a:extLst>
                    <a:ext uri="{9D8B030D-6E8A-4147-A177-3AD203B41FA5}">
                      <a16:colId xmlns:a16="http://schemas.microsoft.com/office/drawing/2014/main" val="2401983925"/>
                    </a:ext>
                  </a:extLst>
                </a:gridCol>
                <a:gridCol w="246888">
                  <a:extLst>
                    <a:ext uri="{9D8B030D-6E8A-4147-A177-3AD203B41FA5}">
                      <a16:colId xmlns:a16="http://schemas.microsoft.com/office/drawing/2014/main" val="3628871446"/>
                    </a:ext>
                  </a:extLst>
                </a:gridCol>
                <a:gridCol w="246888">
                  <a:extLst>
                    <a:ext uri="{9D8B030D-6E8A-4147-A177-3AD203B41FA5}">
                      <a16:colId xmlns:a16="http://schemas.microsoft.com/office/drawing/2014/main" val="2737171445"/>
                    </a:ext>
                  </a:extLst>
                </a:gridCol>
                <a:gridCol w="246888">
                  <a:extLst>
                    <a:ext uri="{9D8B030D-6E8A-4147-A177-3AD203B41FA5}">
                      <a16:colId xmlns:a16="http://schemas.microsoft.com/office/drawing/2014/main" val="923193453"/>
                    </a:ext>
                  </a:extLst>
                </a:gridCol>
                <a:gridCol w="246888">
                  <a:extLst>
                    <a:ext uri="{9D8B030D-6E8A-4147-A177-3AD203B41FA5}">
                      <a16:colId xmlns:a16="http://schemas.microsoft.com/office/drawing/2014/main" val="3481579044"/>
                    </a:ext>
                  </a:extLst>
                </a:gridCol>
                <a:gridCol w="246888">
                  <a:extLst>
                    <a:ext uri="{9D8B030D-6E8A-4147-A177-3AD203B41FA5}">
                      <a16:colId xmlns:a16="http://schemas.microsoft.com/office/drawing/2014/main" val="900520248"/>
                    </a:ext>
                  </a:extLst>
                </a:gridCol>
                <a:gridCol w="246888">
                  <a:extLst>
                    <a:ext uri="{9D8B030D-6E8A-4147-A177-3AD203B41FA5}">
                      <a16:colId xmlns:a16="http://schemas.microsoft.com/office/drawing/2014/main" val="67622111"/>
                    </a:ext>
                  </a:extLst>
                </a:gridCol>
                <a:gridCol w="246888">
                  <a:extLst>
                    <a:ext uri="{9D8B030D-6E8A-4147-A177-3AD203B41FA5}">
                      <a16:colId xmlns:a16="http://schemas.microsoft.com/office/drawing/2014/main" val="1115221768"/>
                    </a:ext>
                  </a:extLst>
                </a:gridCol>
                <a:gridCol w="246888">
                  <a:extLst>
                    <a:ext uri="{9D8B030D-6E8A-4147-A177-3AD203B41FA5}">
                      <a16:colId xmlns:a16="http://schemas.microsoft.com/office/drawing/2014/main" val="1868762612"/>
                    </a:ext>
                  </a:extLst>
                </a:gridCol>
                <a:gridCol w="246888">
                  <a:extLst>
                    <a:ext uri="{9D8B030D-6E8A-4147-A177-3AD203B41FA5}">
                      <a16:colId xmlns:a16="http://schemas.microsoft.com/office/drawing/2014/main" val="3976864112"/>
                    </a:ext>
                  </a:extLst>
                </a:gridCol>
                <a:gridCol w="246888">
                  <a:extLst>
                    <a:ext uri="{9D8B030D-6E8A-4147-A177-3AD203B41FA5}">
                      <a16:colId xmlns:a16="http://schemas.microsoft.com/office/drawing/2014/main" val="4252691169"/>
                    </a:ext>
                  </a:extLst>
                </a:gridCol>
                <a:gridCol w="246888">
                  <a:extLst>
                    <a:ext uri="{9D8B030D-6E8A-4147-A177-3AD203B41FA5}">
                      <a16:colId xmlns:a16="http://schemas.microsoft.com/office/drawing/2014/main" val="2884787709"/>
                    </a:ext>
                  </a:extLst>
                </a:gridCol>
                <a:gridCol w="246888">
                  <a:extLst>
                    <a:ext uri="{9D8B030D-6E8A-4147-A177-3AD203B41FA5}">
                      <a16:colId xmlns:a16="http://schemas.microsoft.com/office/drawing/2014/main" val="3022891403"/>
                    </a:ext>
                  </a:extLst>
                </a:gridCol>
                <a:gridCol w="246888">
                  <a:extLst>
                    <a:ext uri="{9D8B030D-6E8A-4147-A177-3AD203B41FA5}">
                      <a16:colId xmlns:a16="http://schemas.microsoft.com/office/drawing/2014/main" val="4170164326"/>
                    </a:ext>
                  </a:extLst>
                </a:gridCol>
                <a:gridCol w="246888">
                  <a:extLst>
                    <a:ext uri="{9D8B030D-6E8A-4147-A177-3AD203B41FA5}">
                      <a16:colId xmlns:a16="http://schemas.microsoft.com/office/drawing/2014/main" val="2858289958"/>
                    </a:ext>
                  </a:extLst>
                </a:gridCol>
                <a:gridCol w="246888">
                  <a:extLst>
                    <a:ext uri="{9D8B030D-6E8A-4147-A177-3AD203B41FA5}">
                      <a16:colId xmlns:a16="http://schemas.microsoft.com/office/drawing/2014/main" val="2160463342"/>
                    </a:ext>
                  </a:extLst>
                </a:gridCol>
                <a:gridCol w="246888">
                  <a:extLst>
                    <a:ext uri="{9D8B030D-6E8A-4147-A177-3AD203B41FA5}">
                      <a16:colId xmlns:a16="http://schemas.microsoft.com/office/drawing/2014/main" val="645734210"/>
                    </a:ext>
                  </a:extLst>
                </a:gridCol>
                <a:gridCol w="246888">
                  <a:extLst>
                    <a:ext uri="{9D8B030D-6E8A-4147-A177-3AD203B41FA5}">
                      <a16:colId xmlns:a16="http://schemas.microsoft.com/office/drawing/2014/main" val="978783241"/>
                    </a:ext>
                  </a:extLst>
                </a:gridCol>
                <a:gridCol w="246888">
                  <a:extLst>
                    <a:ext uri="{9D8B030D-6E8A-4147-A177-3AD203B41FA5}">
                      <a16:colId xmlns:a16="http://schemas.microsoft.com/office/drawing/2014/main" val="407703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4704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- 2018-08-29 12:00:03 </a:t>
                      </a:r>
                      <a:r>
                        <a:rPr kumimoji="0" lang="en-US" sz="1000" b="0" i="0" u="none" strike="noStrike" kern="1200" cap="none" spc="0" normalizeH="0" baseline="0" noProof="0">
                          <a:ln>
                            <a:noFill/>
                          </a:ln>
                          <a:solidFill>
                            <a:prstClr val="black"/>
                          </a:solidFill>
                          <a:effectLst/>
                          <a:uLnTx/>
                          <a:uFillTx/>
                          <a:latin typeface="+mn-lt"/>
                          <a:ea typeface="+mn-ea"/>
                          <a:cs typeface="+mn-cs"/>
                        </a:rPr>
                        <a:t> 
 The most popular brand of elastomeric sealant in the Philippines!
Our Super Vulcaseal is best used for sealing, patching and filling of leaks, cracks, holes and gaps.
Learn more about Bostik Super Vulcaseal here: https://tinyurl.com/ybkbwqfx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00135373"/>
                  </a:ext>
                </a:extLst>
              </a:tr>
            </a:tbl>
          </a:graphicData>
        </a:graphic>
      </p:graphicFrame>
      <p:sp>
        <p:nvSpPr>
          <p:cNvPr id="4" name="Text Placeholder 3">
            <a:extLst>
              <a:ext uri="{FF2B5EF4-FFF2-40B4-BE49-F238E27FC236}">
                <a16:creationId xmlns:a16="http://schemas.microsoft.com/office/drawing/2014/main" id="{D6944632-7745-4A2D-889D-DF9806900182}"/>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435397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2BA97-45B7-4AD5-BB18-DD0DD7A6F746}"/>
              </a:ext>
            </a:extLst>
          </p:cNvPr>
          <p:cNvSpPr>
            <a:spLocks noGrp="1"/>
          </p:cNvSpPr>
          <p:nvPr>
            <p:ph type="title"/>
          </p:nvPr>
        </p:nvSpPr>
        <p:spPr/>
        <p:txBody>
          <a:bodyPr/>
          <a:lstStyle/>
          <a:p>
            <a:r>
              <a:rPr lang="en-US"/>
              <a:t>Facebook Own Posts Table | Bostik Professional Partners PH - 3 of 7</a:t>
            </a:r>
          </a:p>
        </p:txBody>
      </p:sp>
      <p:graphicFrame>
        <p:nvGraphicFramePr>
          <p:cNvPr id="5" name="Table Placeholder 4">
            <a:extLst>
              <a:ext uri="{FF2B5EF4-FFF2-40B4-BE49-F238E27FC236}">
                <a16:creationId xmlns:a16="http://schemas.microsoft.com/office/drawing/2014/main" id="{6E9B6743-7004-4D8E-8B29-EFB54A14C57D}"/>
              </a:ext>
            </a:extLst>
          </p:cNvPr>
          <p:cNvGraphicFramePr>
            <a:graphicFrameLocks noGrp="1"/>
          </p:cNvGraphicFramePr>
          <p:nvPr>
            <p:ph type="tbl" sz="quarter" idx="13"/>
            <p:extLst>
              <p:ext uri="{D42A27DB-BD31-4B8C-83A1-F6EECF244321}">
                <p14:modId xmlns:p14="http://schemas.microsoft.com/office/powerpoint/2010/main" val="2382647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7211069"/>
                    </a:ext>
                  </a:extLst>
                </a:gridCol>
                <a:gridCol w="246888">
                  <a:extLst>
                    <a:ext uri="{9D8B030D-6E8A-4147-A177-3AD203B41FA5}">
                      <a16:colId xmlns:a16="http://schemas.microsoft.com/office/drawing/2014/main" val="3590551735"/>
                    </a:ext>
                  </a:extLst>
                </a:gridCol>
                <a:gridCol w="246888">
                  <a:extLst>
                    <a:ext uri="{9D8B030D-6E8A-4147-A177-3AD203B41FA5}">
                      <a16:colId xmlns:a16="http://schemas.microsoft.com/office/drawing/2014/main" val="961918251"/>
                    </a:ext>
                  </a:extLst>
                </a:gridCol>
                <a:gridCol w="246888">
                  <a:extLst>
                    <a:ext uri="{9D8B030D-6E8A-4147-A177-3AD203B41FA5}">
                      <a16:colId xmlns:a16="http://schemas.microsoft.com/office/drawing/2014/main" val="4150980437"/>
                    </a:ext>
                  </a:extLst>
                </a:gridCol>
                <a:gridCol w="246888">
                  <a:extLst>
                    <a:ext uri="{9D8B030D-6E8A-4147-A177-3AD203B41FA5}">
                      <a16:colId xmlns:a16="http://schemas.microsoft.com/office/drawing/2014/main" val="2561979497"/>
                    </a:ext>
                  </a:extLst>
                </a:gridCol>
                <a:gridCol w="246888">
                  <a:extLst>
                    <a:ext uri="{9D8B030D-6E8A-4147-A177-3AD203B41FA5}">
                      <a16:colId xmlns:a16="http://schemas.microsoft.com/office/drawing/2014/main" val="59671607"/>
                    </a:ext>
                  </a:extLst>
                </a:gridCol>
                <a:gridCol w="246888">
                  <a:extLst>
                    <a:ext uri="{9D8B030D-6E8A-4147-A177-3AD203B41FA5}">
                      <a16:colId xmlns:a16="http://schemas.microsoft.com/office/drawing/2014/main" val="181985419"/>
                    </a:ext>
                  </a:extLst>
                </a:gridCol>
                <a:gridCol w="246888">
                  <a:extLst>
                    <a:ext uri="{9D8B030D-6E8A-4147-A177-3AD203B41FA5}">
                      <a16:colId xmlns:a16="http://schemas.microsoft.com/office/drawing/2014/main" val="141788821"/>
                    </a:ext>
                  </a:extLst>
                </a:gridCol>
                <a:gridCol w="246888">
                  <a:extLst>
                    <a:ext uri="{9D8B030D-6E8A-4147-A177-3AD203B41FA5}">
                      <a16:colId xmlns:a16="http://schemas.microsoft.com/office/drawing/2014/main" val="4065854149"/>
                    </a:ext>
                  </a:extLst>
                </a:gridCol>
                <a:gridCol w="246888">
                  <a:extLst>
                    <a:ext uri="{9D8B030D-6E8A-4147-A177-3AD203B41FA5}">
                      <a16:colId xmlns:a16="http://schemas.microsoft.com/office/drawing/2014/main" val="550513040"/>
                    </a:ext>
                  </a:extLst>
                </a:gridCol>
                <a:gridCol w="246888">
                  <a:extLst>
                    <a:ext uri="{9D8B030D-6E8A-4147-A177-3AD203B41FA5}">
                      <a16:colId xmlns:a16="http://schemas.microsoft.com/office/drawing/2014/main" val="811493096"/>
                    </a:ext>
                  </a:extLst>
                </a:gridCol>
                <a:gridCol w="246888">
                  <a:extLst>
                    <a:ext uri="{9D8B030D-6E8A-4147-A177-3AD203B41FA5}">
                      <a16:colId xmlns:a16="http://schemas.microsoft.com/office/drawing/2014/main" val="426915568"/>
                    </a:ext>
                  </a:extLst>
                </a:gridCol>
                <a:gridCol w="246888">
                  <a:extLst>
                    <a:ext uri="{9D8B030D-6E8A-4147-A177-3AD203B41FA5}">
                      <a16:colId xmlns:a16="http://schemas.microsoft.com/office/drawing/2014/main" val="3448093900"/>
                    </a:ext>
                  </a:extLst>
                </a:gridCol>
                <a:gridCol w="246888">
                  <a:extLst>
                    <a:ext uri="{9D8B030D-6E8A-4147-A177-3AD203B41FA5}">
                      <a16:colId xmlns:a16="http://schemas.microsoft.com/office/drawing/2014/main" val="2578409655"/>
                    </a:ext>
                  </a:extLst>
                </a:gridCol>
                <a:gridCol w="246888">
                  <a:extLst>
                    <a:ext uri="{9D8B030D-6E8A-4147-A177-3AD203B41FA5}">
                      <a16:colId xmlns:a16="http://schemas.microsoft.com/office/drawing/2014/main" val="2648034005"/>
                    </a:ext>
                  </a:extLst>
                </a:gridCol>
                <a:gridCol w="246888">
                  <a:extLst>
                    <a:ext uri="{9D8B030D-6E8A-4147-A177-3AD203B41FA5}">
                      <a16:colId xmlns:a16="http://schemas.microsoft.com/office/drawing/2014/main" val="488399611"/>
                    </a:ext>
                  </a:extLst>
                </a:gridCol>
                <a:gridCol w="246888">
                  <a:extLst>
                    <a:ext uri="{9D8B030D-6E8A-4147-A177-3AD203B41FA5}">
                      <a16:colId xmlns:a16="http://schemas.microsoft.com/office/drawing/2014/main" val="2772516377"/>
                    </a:ext>
                  </a:extLst>
                </a:gridCol>
                <a:gridCol w="246888">
                  <a:extLst>
                    <a:ext uri="{9D8B030D-6E8A-4147-A177-3AD203B41FA5}">
                      <a16:colId xmlns:a16="http://schemas.microsoft.com/office/drawing/2014/main" val="3248610027"/>
                    </a:ext>
                  </a:extLst>
                </a:gridCol>
                <a:gridCol w="246888">
                  <a:extLst>
                    <a:ext uri="{9D8B030D-6E8A-4147-A177-3AD203B41FA5}">
                      <a16:colId xmlns:a16="http://schemas.microsoft.com/office/drawing/2014/main" val="560068105"/>
                    </a:ext>
                  </a:extLst>
                </a:gridCol>
                <a:gridCol w="246888">
                  <a:extLst>
                    <a:ext uri="{9D8B030D-6E8A-4147-A177-3AD203B41FA5}">
                      <a16:colId xmlns:a16="http://schemas.microsoft.com/office/drawing/2014/main" val="859746403"/>
                    </a:ext>
                  </a:extLst>
                </a:gridCol>
                <a:gridCol w="246888">
                  <a:extLst>
                    <a:ext uri="{9D8B030D-6E8A-4147-A177-3AD203B41FA5}">
                      <a16:colId xmlns:a16="http://schemas.microsoft.com/office/drawing/2014/main" val="2339365635"/>
                    </a:ext>
                  </a:extLst>
                </a:gridCol>
                <a:gridCol w="246888">
                  <a:extLst>
                    <a:ext uri="{9D8B030D-6E8A-4147-A177-3AD203B41FA5}">
                      <a16:colId xmlns:a16="http://schemas.microsoft.com/office/drawing/2014/main" val="3592954123"/>
                    </a:ext>
                  </a:extLst>
                </a:gridCol>
                <a:gridCol w="246888">
                  <a:extLst>
                    <a:ext uri="{9D8B030D-6E8A-4147-A177-3AD203B41FA5}">
                      <a16:colId xmlns:a16="http://schemas.microsoft.com/office/drawing/2014/main" val="2505387399"/>
                    </a:ext>
                  </a:extLst>
                </a:gridCol>
                <a:gridCol w="246888">
                  <a:extLst>
                    <a:ext uri="{9D8B030D-6E8A-4147-A177-3AD203B41FA5}">
                      <a16:colId xmlns:a16="http://schemas.microsoft.com/office/drawing/2014/main" val="923316903"/>
                    </a:ext>
                  </a:extLst>
                </a:gridCol>
                <a:gridCol w="246888">
                  <a:extLst>
                    <a:ext uri="{9D8B030D-6E8A-4147-A177-3AD203B41FA5}">
                      <a16:colId xmlns:a16="http://schemas.microsoft.com/office/drawing/2014/main" val="2775123053"/>
                    </a:ext>
                  </a:extLst>
                </a:gridCol>
                <a:gridCol w="246888">
                  <a:extLst>
                    <a:ext uri="{9D8B030D-6E8A-4147-A177-3AD203B41FA5}">
                      <a16:colId xmlns:a16="http://schemas.microsoft.com/office/drawing/2014/main" val="2239665640"/>
                    </a:ext>
                  </a:extLst>
                </a:gridCol>
                <a:gridCol w="246888">
                  <a:extLst>
                    <a:ext uri="{9D8B030D-6E8A-4147-A177-3AD203B41FA5}">
                      <a16:colId xmlns:a16="http://schemas.microsoft.com/office/drawing/2014/main" val="3408488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89729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- 2018-08-27 09:00:01 </a:t>
                      </a:r>
                      <a:r>
                        <a:rPr kumimoji="0" lang="en-US" sz="1000" b="0" i="0" u="none" strike="noStrike" kern="1200" cap="none" spc="0" normalizeH="0" baseline="0" noProof="0">
                          <a:ln>
                            <a:noFill/>
                          </a:ln>
                          <a:solidFill>
                            <a:prstClr val="black"/>
                          </a:solidFill>
                          <a:effectLst/>
                          <a:uLnTx/>
                          <a:uFillTx/>
                          <a:latin typeface="+mn-lt"/>
                          <a:ea typeface="+mn-ea"/>
                          <a:cs typeface="+mn-cs"/>
                        </a:rPr>
                        <a:t> 
 Bostik salutes our unsung heroes that continue to build a better tomorrow.
Maligayang Araw ng mga Bayani!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51882724"/>
                  </a:ext>
                </a:extLst>
              </a:tr>
            </a:tbl>
          </a:graphicData>
        </a:graphic>
      </p:graphicFrame>
      <p:sp>
        <p:nvSpPr>
          <p:cNvPr id="4" name="Text Placeholder 3">
            <a:extLst>
              <a:ext uri="{FF2B5EF4-FFF2-40B4-BE49-F238E27FC236}">
                <a16:creationId xmlns:a16="http://schemas.microsoft.com/office/drawing/2014/main" id="{0ECB8072-A689-46DC-B4E5-2114F16E5E2F}"/>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095278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A5751-C73F-43A9-AE8B-35891611C275}"/>
              </a:ext>
            </a:extLst>
          </p:cNvPr>
          <p:cNvSpPr>
            <a:spLocks noGrp="1"/>
          </p:cNvSpPr>
          <p:nvPr>
            <p:ph type="title"/>
          </p:nvPr>
        </p:nvSpPr>
        <p:spPr/>
        <p:txBody>
          <a:bodyPr/>
          <a:lstStyle/>
          <a:p>
            <a:r>
              <a:rPr lang="en-US"/>
              <a:t>Facebook Own Posts Table | Bostik Professional Partners PH - 4 of 7</a:t>
            </a:r>
          </a:p>
        </p:txBody>
      </p:sp>
      <p:graphicFrame>
        <p:nvGraphicFramePr>
          <p:cNvPr id="5" name="Table Placeholder 4">
            <a:extLst>
              <a:ext uri="{FF2B5EF4-FFF2-40B4-BE49-F238E27FC236}">
                <a16:creationId xmlns:a16="http://schemas.microsoft.com/office/drawing/2014/main" id="{CD25739F-B312-4884-959F-EF1B88AE7095}"/>
              </a:ext>
            </a:extLst>
          </p:cNvPr>
          <p:cNvGraphicFramePr>
            <a:graphicFrameLocks noGrp="1"/>
          </p:cNvGraphicFramePr>
          <p:nvPr>
            <p:ph type="tbl" sz="quarter" idx="13"/>
            <p:extLst>
              <p:ext uri="{D42A27DB-BD31-4B8C-83A1-F6EECF244321}">
                <p14:modId xmlns:p14="http://schemas.microsoft.com/office/powerpoint/2010/main" val="384233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80811519"/>
                    </a:ext>
                  </a:extLst>
                </a:gridCol>
                <a:gridCol w="246888">
                  <a:extLst>
                    <a:ext uri="{9D8B030D-6E8A-4147-A177-3AD203B41FA5}">
                      <a16:colId xmlns:a16="http://schemas.microsoft.com/office/drawing/2014/main" val="2881433361"/>
                    </a:ext>
                  </a:extLst>
                </a:gridCol>
                <a:gridCol w="246888">
                  <a:extLst>
                    <a:ext uri="{9D8B030D-6E8A-4147-A177-3AD203B41FA5}">
                      <a16:colId xmlns:a16="http://schemas.microsoft.com/office/drawing/2014/main" val="4218375752"/>
                    </a:ext>
                  </a:extLst>
                </a:gridCol>
                <a:gridCol w="246888">
                  <a:extLst>
                    <a:ext uri="{9D8B030D-6E8A-4147-A177-3AD203B41FA5}">
                      <a16:colId xmlns:a16="http://schemas.microsoft.com/office/drawing/2014/main" val="467800686"/>
                    </a:ext>
                  </a:extLst>
                </a:gridCol>
                <a:gridCol w="246888">
                  <a:extLst>
                    <a:ext uri="{9D8B030D-6E8A-4147-A177-3AD203B41FA5}">
                      <a16:colId xmlns:a16="http://schemas.microsoft.com/office/drawing/2014/main" val="4102405206"/>
                    </a:ext>
                  </a:extLst>
                </a:gridCol>
                <a:gridCol w="246888">
                  <a:extLst>
                    <a:ext uri="{9D8B030D-6E8A-4147-A177-3AD203B41FA5}">
                      <a16:colId xmlns:a16="http://schemas.microsoft.com/office/drawing/2014/main" val="884308265"/>
                    </a:ext>
                  </a:extLst>
                </a:gridCol>
                <a:gridCol w="246888">
                  <a:extLst>
                    <a:ext uri="{9D8B030D-6E8A-4147-A177-3AD203B41FA5}">
                      <a16:colId xmlns:a16="http://schemas.microsoft.com/office/drawing/2014/main" val="2765185758"/>
                    </a:ext>
                  </a:extLst>
                </a:gridCol>
                <a:gridCol w="246888">
                  <a:extLst>
                    <a:ext uri="{9D8B030D-6E8A-4147-A177-3AD203B41FA5}">
                      <a16:colId xmlns:a16="http://schemas.microsoft.com/office/drawing/2014/main" val="3243491348"/>
                    </a:ext>
                  </a:extLst>
                </a:gridCol>
                <a:gridCol w="246888">
                  <a:extLst>
                    <a:ext uri="{9D8B030D-6E8A-4147-A177-3AD203B41FA5}">
                      <a16:colId xmlns:a16="http://schemas.microsoft.com/office/drawing/2014/main" val="1574494052"/>
                    </a:ext>
                  </a:extLst>
                </a:gridCol>
                <a:gridCol w="246888">
                  <a:extLst>
                    <a:ext uri="{9D8B030D-6E8A-4147-A177-3AD203B41FA5}">
                      <a16:colId xmlns:a16="http://schemas.microsoft.com/office/drawing/2014/main" val="3993109646"/>
                    </a:ext>
                  </a:extLst>
                </a:gridCol>
                <a:gridCol w="246888">
                  <a:extLst>
                    <a:ext uri="{9D8B030D-6E8A-4147-A177-3AD203B41FA5}">
                      <a16:colId xmlns:a16="http://schemas.microsoft.com/office/drawing/2014/main" val="590205458"/>
                    </a:ext>
                  </a:extLst>
                </a:gridCol>
                <a:gridCol w="246888">
                  <a:extLst>
                    <a:ext uri="{9D8B030D-6E8A-4147-A177-3AD203B41FA5}">
                      <a16:colId xmlns:a16="http://schemas.microsoft.com/office/drawing/2014/main" val="2108364211"/>
                    </a:ext>
                  </a:extLst>
                </a:gridCol>
                <a:gridCol w="246888">
                  <a:extLst>
                    <a:ext uri="{9D8B030D-6E8A-4147-A177-3AD203B41FA5}">
                      <a16:colId xmlns:a16="http://schemas.microsoft.com/office/drawing/2014/main" val="1625715323"/>
                    </a:ext>
                  </a:extLst>
                </a:gridCol>
                <a:gridCol w="246888">
                  <a:extLst>
                    <a:ext uri="{9D8B030D-6E8A-4147-A177-3AD203B41FA5}">
                      <a16:colId xmlns:a16="http://schemas.microsoft.com/office/drawing/2014/main" val="1642276242"/>
                    </a:ext>
                  </a:extLst>
                </a:gridCol>
                <a:gridCol w="246888">
                  <a:extLst>
                    <a:ext uri="{9D8B030D-6E8A-4147-A177-3AD203B41FA5}">
                      <a16:colId xmlns:a16="http://schemas.microsoft.com/office/drawing/2014/main" val="1054901448"/>
                    </a:ext>
                  </a:extLst>
                </a:gridCol>
                <a:gridCol w="246888">
                  <a:extLst>
                    <a:ext uri="{9D8B030D-6E8A-4147-A177-3AD203B41FA5}">
                      <a16:colId xmlns:a16="http://schemas.microsoft.com/office/drawing/2014/main" val="1748283909"/>
                    </a:ext>
                  </a:extLst>
                </a:gridCol>
                <a:gridCol w="246888">
                  <a:extLst>
                    <a:ext uri="{9D8B030D-6E8A-4147-A177-3AD203B41FA5}">
                      <a16:colId xmlns:a16="http://schemas.microsoft.com/office/drawing/2014/main" val="2968064896"/>
                    </a:ext>
                  </a:extLst>
                </a:gridCol>
                <a:gridCol w="246888">
                  <a:extLst>
                    <a:ext uri="{9D8B030D-6E8A-4147-A177-3AD203B41FA5}">
                      <a16:colId xmlns:a16="http://schemas.microsoft.com/office/drawing/2014/main" val="349390372"/>
                    </a:ext>
                  </a:extLst>
                </a:gridCol>
                <a:gridCol w="246888">
                  <a:extLst>
                    <a:ext uri="{9D8B030D-6E8A-4147-A177-3AD203B41FA5}">
                      <a16:colId xmlns:a16="http://schemas.microsoft.com/office/drawing/2014/main" val="582464138"/>
                    </a:ext>
                  </a:extLst>
                </a:gridCol>
                <a:gridCol w="246888">
                  <a:extLst>
                    <a:ext uri="{9D8B030D-6E8A-4147-A177-3AD203B41FA5}">
                      <a16:colId xmlns:a16="http://schemas.microsoft.com/office/drawing/2014/main" val="3832932289"/>
                    </a:ext>
                  </a:extLst>
                </a:gridCol>
                <a:gridCol w="246888">
                  <a:extLst>
                    <a:ext uri="{9D8B030D-6E8A-4147-A177-3AD203B41FA5}">
                      <a16:colId xmlns:a16="http://schemas.microsoft.com/office/drawing/2014/main" val="2670899710"/>
                    </a:ext>
                  </a:extLst>
                </a:gridCol>
                <a:gridCol w="246888">
                  <a:extLst>
                    <a:ext uri="{9D8B030D-6E8A-4147-A177-3AD203B41FA5}">
                      <a16:colId xmlns:a16="http://schemas.microsoft.com/office/drawing/2014/main" val="1544289414"/>
                    </a:ext>
                  </a:extLst>
                </a:gridCol>
                <a:gridCol w="246888">
                  <a:extLst>
                    <a:ext uri="{9D8B030D-6E8A-4147-A177-3AD203B41FA5}">
                      <a16:colId xmlns:a16="http://schemas.microsoft.com/office/drawing/2014/main" val="745394881"/>
                    </a:ext>
                  </a:extLst>
                </a:gridCol>
                <a:gridCol w="246888">
                  <a:extLst>
                    <a:ext uri="{9D8B030D-6E8A-4147-A177-3AD203B41FA5}">
                      <a16:colId xmlns:a16="http://schemas.microsoft.com/office/drawing/2014/main" val="2277964068"/>
                    </a:ext>
                  </a:extLst>
                </a:gridCol>
                <a:gridCol w="246888">
                  <a:extLst>
                    <a:ext uri="{9D8B030D-6E8A-4147-A177-3AD203B41FA5}">
                      <a16:colId xmlns:a16="http://schemas.microsoft.com/office/drawing/2014/main" val="3516812539"/>
                    </a:ext>
                  </a:extLst>
                </a:gridCol>
                <a:gridCol w="246888">
                  <a:extLst>
                    <a:ext uri="{9D8B030D-6E8A-4147-A177-3AD203B41FA5}">
                      <a16:colId xmlns:a16="http://schemas.microsoft.com/office/drawing/2014/main" val="2846574838"/>
                    </a:ext>
                  </a:extLst>
                </a:gridCol>
                <a:gridCol w="246888">
                  <a:extLst>
                    <a:ext uri="{9D8B030D-6E8A-4147-A177-3AD203B41FA5}">
                      <a16:colId xmlns:a16="http://schemas.microsoft.com/office/drawing/2014/main" val="1057136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4605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- 2018-08-22 12:00:01 </a:t>
                      </a:r>
                      <a:r>
                        <a:rPr kumimoji="0" lang="en-US" sz="1000" b="0" i="0" u="none" strike="noStrike" kern="1200" cap="none" spc="0" normalizeH="0" baseline="0" noProof="0">
                          <a:ln>
                            <a:noFill/>
                          </a:ln>
                          <a:solidFill>
                            <a:prstClr val="black"/>
                          </a:solidFill>
                          <a:effectLst/>
                          <a:uLnTx/>
                          <a:uFillTx/>
                          <a:latin typeface="+mn-lt"/>
                          <a:ea typeface="+mn-ea"/>
                          <a:cs typeface="+mn-cs"/>
                        </a:rPr>
                        <a:t> 
 A Class-A polyurethane sealant, our Seal N' Flex 1 has excellent resistance to normal weathering conditions such as rain, sunlight, sleet, ozone, atmospheric contamination and pollution.
Learn more about our Seal N' Flex 1 Facade Polyurethane here: https://tinyurl.com/yajup2ja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77737317"/>
                  </a:ext>
                </a:extLst>
              </a:tr>
            </a:tbl>
          </a:graphicData>
        </a:graphic>
      </p:graphicFrame>
      <p:sp>
        <p:nvSpPr>
          <p:cNvPr id="4" name="Text Placeholder 3">
            <a:extLst>
              <a:ext uri="{FF2B5EF4-FFF2-40B4-BE49-F238E27FC236}">
                <a16:creationId xmlns:a16="http://schemas.microsoft.com/office/drawing/2014/main" id="{FC969FD2-0DB3-45E2-BE94-C69EB3C1A3F7}"/>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708668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48285-C0EF-4865-9983-F1434D1E2E2D}"/>
              </a:ext>
            </a:extLst>
          </p:cNvPr>
          <p:cNvSpPr>
            <a:spLocks noGrp="1"/>
          </p:cNvSpPr>
          <p:nvPr>
            <p:ph type="title"/>
          </p:nvPr>
        </p:nvSpPr>
        <p:spPr/>
        <p:txBody>
          <a:bodyPr/>
          <a:lstStyle/>
          <a:p>
            <a:r>
              <a:rPr lang="en-US"/>
              <a:t>Facebook Own Posts Table | Bostik Professional Partners PH - 5 of 7</a:t>
            </a:r>
          </a:p>
        </p:txBody>
      </p:sp>
      <p:graphicFrame>
        <p:nvGraphicFramePr>
          <p:cNvPr id="5" name="Table Placeholder 4">
            <a:extLst>
              <a:ext uri="{FF2B5EF4-FFF2-40B4-BE49-F238E27FC236}">
                <a16:creationId xmlns:a16="http://schemas.microsoft.com/office/drawing/2014/main" id="{EE1CC857-3A50-4234-9CF6-5A9D9B2FB286}"/>
              </a:ext>
            </a:extLst>
          </p:cNvPr>
          <p:cNvGraphicFramePr>
            <a:graphicFrameLocks noGrp="1"/>
          </p:cNvGraphicFramePr>
          <p:nvPr>
            <p:ph type="tbl" sz="quarter" idx="13"/>
            <p:extLst>
              <p:ext uri="{D42A27DB-BD31-4B8C-83A1-F6EECF244321}">
                <p14:modId xmlns:p14="http://schemas.microsoft.com/office/powerpoint/2010/main" val="3103254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3044690"/>
                    </a:ext>
                  </a:extLst>
                </a:gridCol>
                <a:gridCol w="246888">
                  <a:extLst>
                    <a:ext uri="{9D8B030D-6E8A-4147-A177-3AD203B41FA5}">
                      <a16:colId xmlns:a16="http://schemas.microsoft.com/office/drawing/2014/main" val="1589488016"/>
                    </a:ext>
                  </a:extLst>
                </a:gridCol>
                <a:gridCol w="246888">
                  <a:extLst>
                    <a:ext uri="{9D8B030D-6E8A-4147-A177-3AD203B41FA5}">
                      <a16:colId xmlns:a16="http://schemas.microsoft.com/office/drawing/2014/main" val="3348134723"/>
                    </a:ext>
                  </a:extLst>
                </a:gridCol>
                <a:gridCol w="246888">
                  <a:extLst>
                    <a:ext uri="{9D8B030D-6E8A-4147-A177-3AD203B41FA5}">
                      <a16:colId xmlns:a16="http://schemas.microsoft.com/office/drawing/2014/main" val="2173412546"/>
                    </a:ext>
                  </a:extLst>
                </a:gridCol>
                <a:gridCol w="246888">
                  <a:extLst>
                    <a:ext uri="{9D8B030D-6E8A-4147-A177-3AD203B41FA5}">
                      <a16:colId xmlns:a16="http://schemas.microsoft.com/office/drawing/2014/main" val="4086058415"/>
                    </a:ext>
                  </a:extLst>
                </a:gridCol>
                <a:gridCol w="246888">
                  <a:extLst>
                    <a:ext uri="{9D8B030D-6E8A-4147-A177-3AD203B41FA5}">
                      <a16:colId xmlns:a16="http://schemas.microsoft.com/office/drawing/2014/main" val="3570456004"/>
                    </a:ext>
                  </a:extLst>
                </a:gridCol>
                <a:gridCol w="246888">
                  <a:extLst>
                    <a:ext uri="{9D8B030D-6E8A-4147-A177-3AD203B41FA5}">
                      <a16:colId xmlns:a16="http://schemas.microsoft.com/office/drawing/2014/main" val="1107383227"/>
                    </a:ext>
                  </a:extLst>
                </a:gridCol>
                <a:gridCol w="246888">
                  <a:extLst>
                    <a:ext uri="{9D8B030D-6E8A-4147-A177-3AD203B41FA5}">
                      <a16:colId xmlns:a16="http://schemas.microsoft.com/office/drawing/2014/main" val="95085705"/>
                    </a:ext>
                  </a:extLst>
                </a:gridCol>
                <a:gridCol w="246888">
                  <a:extLst>
                    <a:ext uri="{9D8B030D-6E8A-4147-A177-3AD203B41FA5}">
                      <a16:colId xmlns:a16="http://schemas.microsoft.com/office/drawing/2014/main" val="1676403709"/>
                    </a:ext>
                  </a:extLst>
                </a:gridCol>
                <a:gridCol w="246888">
                  <a:extLst>
                    <a:ext uri="{9D8B030D-6E8A-4147-A177-3AD203B41FA5}">
                      <a16:colId xmlns:a16="http://schemas.microsoft.com/office/drawing/2014/main" val="1426522683"/>
                    </a:ext>
                  </a:extLst>
                </a:gridCol>
                <a:gridCol w="246888">
                  <a:extLst>
                    <a:ext uri="{9D8B030D-6E8A-4147-A177-3AD203B41FA5}">
                      <a16:colId xmlns:a16="http://schemas.microsoft.com/office/drawing/2014/main" val="457392390"/>
                    </a:ext>
                  </a:extLst>
                </a:gridCol>
                <a:gridCol w="246888">
                  <a:extLst>
                    <a:ext uri="{9D8B030D-6E8A-4147-A177-3AD203B41FA5}">
                      <a16:colId xmlns:a16="http://schemas.microsoft.com/office/drawing/2014/main" val="3466763956"/>
                    </a:ext>
                  </a:extLst>
                </a:gridCol>
                <a:gridCol w="246888">
                  <a:extLst>
                    <a:ext uri="{9D8B030D-6E8A-4147-A177-3AD203B41FA5}">
                      <a16:colId xmlns:a16="http://schemas.microsoft.com/office/drawing/2014/main" val="2705301908"/>
                    </a:ext>
                  </a:extLst>
                </a:gridCol>
                <a:gridCol w="246888">
                  <a:extLst>
                    <a:ext uri="{9D8B030D-6E8A-4147-A177-3AD203B41FA5}">
                      <a16:colId xmlns:a16="http://schemas.microsoft.com/office/drawing/2014/main" val="1435869721"/>
                    </a:ext>
                  </a:extLst>
                </a:gridCol>
                <a:gridCol w="246888">
                  <a:extLst>
                    <a:ext uri="{9D8B030D-6E8A-4147-A177-3AD203B41FA5}">
                      <a16:colId xmlns:a16="http://schemas.microsoft.com/office/drawing/2014/main" val="3438345253"/>
                    </a:ext>
                  </a:extLst>
                </a:gridCol>
                <a:gridCol w="246888">
                  <a:extLst>
                    <a:ext uri="{9D8B030D-6E8A-4147-A177-3AD203B41FA5}">
                      <a16:colId xmlns:a16="http://schemas.microsoft.com/office/drawing/2014/main" val="1410379179"/>
                    </a:ext>
                  </a:extLst>
                </a:gridCol>
                <a:gridCol w="246888">
                  <a:extLst>
                    <a:ext uri="{9D8B030D-6E8A-4147-A177-3AD203B41FA5}">
                      <a16:colId xmlns:a16="http://schemas.microsoft.com/office/drawing/2014/main" val="2413422658"/>
                    </a:ext>
                  </a:extLst>
                </a:gridCol>
                <a:gridCol w="246888">
                  <a:extLst>
                    <a:ext uri="{9D8B030D-6E8A-4147-A177-3AD203B41FA5}">
                      <a16:colId xmlns:a16="http://schemas.microsoft.com/office/drawing/2014/main" val="430199372"/>
                    </a:ext>
                  </a:extLst>
                </a:gridCol>
                <a:gridCol w="246888">
                  <a:extLst>
                    <a:ext uri="{9D8B030D-6E8A-4147-A177-3AD203B41FA5}">
                      <a16:colId xmlns:a16="http://schemas.microsoft.com/office/drawing/2014/main" val="1676134272"/>
                    </a:ext>
                  </a:extLst>
                </a:gridCol>
                <a:gridCol w="246888">
                  <a:extLst>
                    <a:ext uri="{9D8B030D-6E8A-4147-A177-3AD203B41FA5}">
                      <a16:colId xmlns:a16="http://schemas.microsoft.com/office/drawing/2014/main" val="1763193648"/>
                    </a:ext>
                  </a:extLst>
                </a:gridCol>
                <a:gridCol w="246888">
                  <a:extLst>
                    <a:ext uri="{9D8B030D-6E8A-4147-A177-3AD203B41FA5}">
                      <a16:colId xmlns:a16="http://schemas.microsoft.com/office/drawing/2014/main" val="2111434937"/>
                    </a:ext>
                  </a:extLst>
                </a:gridCol>
                <a:gridCol w="246888">
                  <a:extLst>
                    <a:ext uri="{9D8B030D-6E8A-4147-A177-3AD203B41FA5}">
                      <a16:colId xmlns:a16="http://schemas.microsoft.com/office/drawing/2014/main" val="793694363"/>
                    </a:ext>
                  </a:extLst>
                </a:gridCol>
                <a:gridCol w="246888">
                  <a:extLst>
                    <a:ext uri="{9D8B030D-6E8A-4147-A177-3AD203B41FA5}">
                      <a16:colId xmlns:a16="http://schemas.microsoft.com/office/drawing/2014/main" val="2753115188"/>
                    </a:ext>
                  </a:extLst>
                </a:gridCol>
                <a:gridCol w="246888">
                  <a:extLst>
                    <a:ext uri="{9D8B030D-6E8A-4147-A177-3AD203B41FA5}">
                      <a16:colId xmlns:a16="http://schemas.microsoft.com/office/drawing/2014/main" val="1391131595"/>
                    </a:ext>
                  </a:extLst>
                </a:gridCol>
                <a:gridCol w="246888">
                  <a:extLst>
                    <a:ext uri="{9D8B030D-6E8A-4147-A177-3AD203B41FA5}">
                      <a16:colId xmlns:a16="http://schemas.microsoft.com/office/drawing/2014/main" val="3120324144"/>
                    </a:ext>
                  </a:extLst>
                </a:gridCol>
                <a:gridCol w="246888">
                  <a:extLst>
                    <a:ext uri="{9D8B030D-6E8A-4147-A177-3AD203B41FA5}">
                      <a16:colId xmlns:a16="http://schemas.microsoft.com/office/drawing/2014/main" val="1413874924"/>
                    </a:ext>
                  </a:extLst>
                </a:gridCol>
                <a:gridCol w="246888">
                  <a:extLst>
                    <a:ext uri="{9D8B030D-6E8A-4147-A177-3AD203B41FA5}">
                      <a16:colId xmlns:a16="http://schemas.microsoft.com/office/drawing/2014/main" val="3502234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6254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- 2018-08-13 13:30:00 </a:t>
                      </a:r>
                      <a:r>
                        <a:rPr kumimoji="0" lang="en-US" sz="1000" b="0" i="0" u="none" strike="noStrike" kern="1200" cap="none" spc="0" normalizeH="0" baseline="0" noProof="0">
                          <a:ln>
                            <a:noFill/>
                          </a:ln>
                          <a:solidFill>
                            <a:prstClr val="black"/>
                          </a:solidFill>
                          <a:effectLst/>
                          <a:uLnTx/>
                          <a:uFillTx/>
                          <a:latin typeface="+mn-lt"/>
                          <a:ea typeface="+mn-ea"/>
                          <a:cs typeface="+mn-cs"/>
                        </a:rPr>
                        <a:t> 
 Watch Bostik’s rise as the world’s leading global adhesive specialist in industrial manufacturing, construction, and consumer markets from the Nuclear Age of the 1960’s to the present.
Part 1: https://tinyurl.com/yaj5ac6d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90487297"/>
                  </a:ext>
                </a:extLst>
              </a:tr>
            </a:tbl>
          </a:graphicData>
        </a:graphic>
      </p:graphicFrame>
      <p:sp>
        <p:nvSpPr>
          <p:cNvPr id="4" name="Text Placeholder 3">
            <a:extLst>
              <a:ext uri="{FF2B5EF4-FFF2-40B4-BE49-F238E27FC236}">
                <a16:creationId xmlns:a16="http://schemas.microsoft.com/office/drawing/2014/main" id="{F7294919-85D1-406A-BBB8-6167D888F94C}"/>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542155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A6A37-DA18-4265-8D58-056ACCA62B36}"/>
              </a:ext>
            </a:extLst>
          </p:cNvPr>
          <p:cNvSpPr>
            <a:spLocks noGrp="1"/>
          </p:cNvSpPr>
          <p:nvPr>
            <p:ph type="title"/>
          </p:nvPr>
        </p:nvSpPr>
        <p:spPr/>
        <p:txBody>
          <a:bodyPr/>
          <a:lstStyle/>
          <a:p>
            <a:r>
              <a:rPr lang="en-US"/>
              <a:t>Facebook Own Posts Table | Bostik Professional Partners PH - 6 of 7</a:t>
            </a:r>
          </a:p>
        </p:txBody>
      </p:sp>
      <p:graphicFrame>
        <p:nvGraphicFramePr>
          <p:cNvPr id="5" name="Table Placeholder 4">
            <a:extLst>
              <a:ext uri="{FF2B5EF4-FFF2-40B4-BE49-F238E27FC236}">
                <a16:creationId xmlns:a16="http://schemas.microsoft.com/office/drawing/2014/main" id="{11DA31EC-F2CC-438E-8F5D-CE655E0420BC}"/>
              </a:ext>
            </a:extLst>
          </p:cNvPr>
          <p:cNvGraphicFramePr>
            <a:graphicFrameLocks noGrp="1"/>
          </p:cNvGraphicFramePr>
          <p:nvPr>
            <p:ph type="tbl" sz="quarter" idx="13"/>
            <p:extLst>
              <p:ext uri="{D42A27DB-BD31-4B8C-83A1-F6EECF244321}">
                <p14:modId xmlns:p14="http://schemas.microsoft.com/office/powerpoint/2010/main" val="3268711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33885641"/>
                    </a:ext>
                  </a:extLst>
                </a:gridCol>
                <a:gridCol w="246888">
                  <a:extLst>
                    <a:ext uri="{9D8B030D-6E8A-4147-A177-3AD203B41FA5}">
                      <a16:colId xmlns:a16="http://schemas.microsoft.com/office/drawing/2014/main" val="3978843733"/>
                    </a:ext>
                  </a:extLst>
                </a:gridCol>
                <a:gridCol w="246888">
                  <a:extLst>
                    <a:ext uri="{9D8B030D-6E8A-4147-A177-3AD203B41FA5}">
                      <a16:colId xmlns:a16="http://schemas.microsoft.com/office/drawing/2014/main" val="3505502605"/>
                    </a:ext>
                  </a:extLst>
                </a:gridCol>
                <a:gridCol w="246888">
                  <a:extLst>
                    <a:ext uri="{9D8B030D-6E8A-4147-A177-3AD203B41FA5}">
                      <a16:colId xmlns:a16="http://schemas.microsoft.com/office/drawing/2014/main" val="3200981575"/>
                    </a:ext>
                  </a:extLst>
                </a:gridCol>
                <a:gridCol w="246888">
                  <a:extLst>
                    <a:ext uri="{9D8B030D-6E8A-4147-A177-3AD203B41FA5}">
                      <a16:colId xmlns:a16="http://schemas.microsoft.com/office/drawing/2014/main" val="2130386750"/>
                    </a:ext>
                  </a:extLst>
                </a:gridCol>
                <a:gridCol w="246888">
                  <a:extLst>
                    <a:ext uri="{9D8B030D-6E8A-4147-A177-3AD203B41FA5}">
                      <a16:colId xmlns:a16="http://schemas.microsoft.com/office/drawing/2014/main" val="1559827371"/>
                    </a:ext>
                  </a:extLst>
                </a:gridCol>
                <a:gridCol w="246888">
                  <a:extLst>
                    <a:ext uri="{9D8B030D-6E8A-4147-A177-3AD203B41FA5}">
                      <a16:colId xmlns:a16="http://schemas.microsoft.com/office/drawing/2014/main" val="2062751089"/>
                    </a:ext>
                  </a:extLst>
                </a:gridCol>
                <a:gridCol w="246888">
                  <a:extLst>
                    <a:ext uri="{9D8B030D-6E8A-4147-A177-3AD203B41FA5}">
                      <a16:colId xmlns:a16="http://schemas.microsoft.com/office/drawing/2014/main" val="3579213267"/>
                    </a:ext>
                  </a:extLst>
                </a:gridCol>
                <a:gridCol w="246888">
                  <a:extLst>
                    <a:ext uri="{9D8B030D-6E8A-4147-A177-3AD203B41FA5}">
                      <a16:colId xmlns:a16="http://schemas.microsoft.com/office/drawing/2014/main" val="3935367254"/>
                    </a:ext>
                  </a:extLst>
                </a:gridCol>
                <a:gridCol w="246888">
                  <a:extLst>
                    <a:ext uri="{9D8B030D-6E8A-4147-A177-3AD203B41FA5}">
                      <a16:colId xmlns:a16="http://schemas.microsoft.com/office/drawing/2014/main" val="2074692188"/>
                    </a:ext>
                  </a:extLst>
                </a:gridCol>
                <a:gridCol w="246888">
                  <a:extLst>
                    <a:ext uri="{9D8B030D-6E8A-4147-A177-3AD203B41FA5}">
                      <a16:colId xmlns:a16="http://schemas.microsoft.com/office/drawing/2014/main" val="3390958495"/>
                    </a:ext>
                  </a:extLst>
                </a:gridCol>
                <a:gridCol w="246888">
                  <a:extLst>
                    <a:ext uri="{9D8B030D-6E8A-4147-A177-3AD203B41FA5}">
                      <a16:colId xmlns:a16="http://schemas.microsoft.com/office/drawing/2014/main" val="1075664398"/>
                    </a:ext>
                  </a:extLst>
                </a:gridCol>
                <a:gridCol w="246888">
                  <a:extLst>
                    <a:ext uri="{9D8B030D-6E8A-4147-A177-3AD203B41FA5}">
                      <a16:colId xmlns:a16="http://schemas.microsoft.com/office/drawing/2014/main" val="3491228288"/>
                    </a:ext>
                  </a:extLst>
                </a:gridCol>
                <a:gridCol w="246888">
                  <a:extLst>
                    <a:ext uri="{9D8B030D-6E8A-4147-A177-3AD203B41FA5}">
                      <a16:colId xmlns:a16="http://schemas.microsoft.com/office/drawing/2014/main" val="1032458483"/>
                    </a:ext>
                  </a:extLst>
                </a:gridCol>
                <a:gridCol w="246888">
                  <a:extLst>
                    <a:ext uri="{9D8B030D-6E8A-4147-A177-3AD203B41FA5}">
                      <a16:colId xmlns:a16="http://schemas.microsoft.com/office/drawing/2014/main" val="2462902502"/>
                    </a:ext>
                  </a:extLst>
                </a:gridCol>
                <a:gridCol w="246888">
                  <a:extLst>
                    <a:ext uri="{9D8B030D-6E8A-4147-A177-3AD203B41FA5}">
                      <a16:colId xmlns:a16="http://schemas.microsoft.com/office/drawing/2014/main" val="3948316829"/>
                    </a:ext>
                  </a:extLst>
                </a:gridCol>
                <a:gridCol w="246888">
                  <a:extLst>
                    <a:ext uri="{9D8B030D-6E8A-4147-A177-3AD203B41FA5}">
                      <a16:colId xmlns:a16="http://schemas.microsoft.com/office/drawing/2014/main" val="3435235323"/>
                    </a:ext>
                  </a:extLst>
                </a:gridCol>
                <a:gridCol w="246888">
                  <a:extLst>
                    <a:ext uri="{9D8B030D-6E8A-4147-A177-3AD203B41FA5}">
                      <a16:colId xmlns:a16="http://schemas.microsoft.com/office/drawing/2014/main" val="963095367"/>
                    </a:ext>
                  </a:extLst>
                </a:gridCol>
                <a:gridCol w="246888">
                  <a:extLst>
                    <a:ext uri="{9D8B030D-6E8A-4147-A177-3AD203B41FA5}">
                      <a16:colId xmlns:a16="http://schemas.microsoft.com/office/drawing/2014/main" val="1335430400"/>
                    </a:ext>
                  </a:extLst>
                </a:gridCol>
                <a:gridCol w="246888">
                  <a:extLst>
                    <a:ext uri="{9D8B030D-6E8A-4147-A177-3AD203B41FA5}">
                      <a16:colId xmlns:a16="http://schemas.microsoft.com/office/drawing/2014/main" val="3748524216"/>
                    </a:ext>
                  </a:extLst>
                </a:gridCol>
                <a:gridCol w="246888">
                  <a:extLst>
                    <a:ext uri="{9D8B030D-6E8A-4147-A177-3AD203B41FA5}">
                      <a16:colId xmlns:a16="http://schemas.microsoft.com/office/drawing/2014/main" val="1204763719"/>
                    </a:ext>
                  </a:extLst>
                </a:gridCol>
                <a:gridCol w="246888">
                  <a:extLst>
                    <a:ext uri="{9D8B030D-6E8A-4147-A177-3AD203B41FA5}">
                      <a16:colId xmlns:a16="http://schemas.microsoft.com/office/drawing/2014/main" val="3925651965"/>
                    </a:ext>
                  </a:extLst>
                </a:gridCol>
                <a:gridCol w="246888">
                  <a:extLst>
                    <a:ext uri="{9D8B030D-6E8A-4147-A177-3AD203B41FA5}">
                      <a16:colId xmlns:a16="http://schemas.microsoft.com/office/drawing/2014/main" val="3561355674"/>
                    </a:ext>
                  </a:extLst>
                </a:gridCol>
                <a:gridCol w="246888">
                  <a:extLst>
                    <a:ext uri="{9D8B030D-6E8A-4147-A177-3AD203B41FA5}">
                      <a16:colId xmlns:a16="http://schemas.microsoft.com/office/drawing/2014/main" val="3736316910"/>
                    </a:ext>
                  </a:extLst>
                </a:gridCol>
                <a:gridCol w="246888">
                  <a:extLst>
                    <a:ext uri="{9D8B030D-6E8A-4147-A177-3AD203B41FA5}">
                      <a16:colId xmlns:a16="http://schemas.microsoft.com/office/drawing/2014/main" val="909625426"/>
                    </a:ext>
                  </a:extLst>
                </a:gridCol>
                <a:gridCol w="246888">
                  <a:extLst>
                    <a:ext uri="{9D8B030D-6E8A-4147-A177-3AD203B41FA5}">
                      <a16:colId xmlns:a16="http://schemas.microsoft.com/office/drawing/2014/main" val="3368583415"/>
                    </a:ext>
                  </a:extLst>
                </a:gridCol>
                <a:gridCol w="246888">
                  <a:extLst>
                    <a:ext uri="{9D8B030D-6E8A-4147-A177-3AD203B41FA5}">
                      <a16:colId xmlns:a16="http://schemas.microsoft.com/office/drawing/2014/main" val="3964353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12925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- 2018-08-08 09:00:01 </a:t>
                      </a:r>
                      <a:r>
                        <a:rPr kumimoji="0" lang="en-US" sz="1000" b="0" i="0" u="none" strike="noStrike" kern="1200" cap="none" spc="0" normalizeH="0" baseline="0" noProof="0">
                          <a:ln>
                            <a:noFill/>
                          </a:ln>
                          <a:solidFill>
                            <a:prstClr val="black"/>
                          </a:solidFill>
                          <a:effectLst/>
                          <a:uLnTx/>
                          <a:uFillTx/>
                          <a:latin typeface="+mn-lt"/>
                          <a:ea typeface="+mn-ea"/>
                          <a:cs typeface="+mn-cs"/>
                        </a:rPr>
                        <a:t> 
 Let’s stick together to form strong bonds that aim to develop innovative and sustainable adhesive solutions.
Bostik, ang kadikit mo!
Friendship with Gecko | Photography by ©Matt Palmer
Learn more about Gary the Gecko here: https://www.bostik.com/our-company/our-brand/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99268100"/>
                  </a:ext>
                </a:extLst>
              </a:tr>
            </a:tbl>
          </a:graphicData>
        </a:graphic>
      </p:graphicFrame>
      <p:sp>
        <p:nvSpPr>
          <p:cNvPr id="4" name="Text Placeholder 3">
            <a:extLst>
              <a:ext uri="{FF2B5EF4-FFF2-40B4-BE49-F238E27FC236}">
                <a16:creationId xmlns:a16="http://schemas.microsoft.com/office/drawing/2014/main" id="{28105FC7-15A0-463A-B0B0-85A0A8E460BE}"/>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618622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3BA40-7A55-4674-A478-EF66E9A83BA8}"/>
              </a:ext>
            </a:extLst>
          </p:cNvPr>
          <p:cNvSpPr>
            <a:spLocks noGrp="1"/>
          </p:cNvSpPr>
          <p:nvPr>
            <p:ph type="title"/>
          </p:nvPr>
        </p:nvSpPr>
        <p:spPr/>
        <p:txBody>
          <a:bodyPr/>
          <a:lstStyle/>
          <a:p>
            <a:r>
              <a:rPr lang="en-US"/>
              <a:t>Facebook Own Posts Table | Bostik Professional Partners PH - 7 of 7</a:t>
            </a:r>
          </a:p>
        </p:txBody>
      </p:sp>
      <p:graphicFrame>
        <p:nvGraphicFramePr>
          <p:cNvPr id="5" name="Table Placeholder 4">
            <a:extLst>
              <a:ext uri="{FF2B5EF4-FFF2-40B4-BE49-F238E27FC236}">
                <a16:creationId xmlns:a16="http://schemas.microsoft.com/office/drawing/2014/main" id="{FD4EFF52-0636-48CB-983A-1A9A6B17D336}"/>
              </a:ext>
            </a:extLst>
          </p:cNvPr>
          <p:cNvGraphicFramePr>
            <a:graphicFrameLocks noGrp="1"/>
          </p:cNvGraphicFramePr>
          <p:nvPr>
            <p:ph type="tbl" sz="quarter" idx="13"/>
            <p:extLst>
              <p:ext uri="{D42A27DB-BD31-4B8C-83A1-F6EECF244321}">
                <p14:modId xmlns:p14="http://schemas.microsoft.com/office/powerpoint/2010/main" val="203028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91734645"/>
                    </a:ext>
                  </a:extLst>
                </a:gridCol>
                <a:gridCol w="246888">
                  <a:extLst>
                    <a:ext uri="{9D8B030D-6E8A-4147-A177-3AD203B41FA5}">
                      <a16:colId xmlns:a16="http://schemas.microsoft.com/office/drawing/2014/main" val="3397995189"/>
                    </a:ext>
                  </a:extLst>
                </a:gridCol>
                <a:gridCol w="246888">
                  <a:extLst>
                    <a:ext uri="{9D8B030D-6E8A-4147-A177-3AD203B41FA5}">
                      <a16:colId xmlns:a16="http://schemas.microsoft.com/office/drawing/2014/main" val="1230020841"/>
                    </a:ext>
                  </a:extLst>
                </a:gridCol>
                <a:gridCol w="246888">
                  <a:extLst>
                    <a:ext uri="{9D8B030D-6E8A-4147-A177-3AD203B41FA5}">
                      <a16:colId xmlns:a16="http://schemas.microsoft.com/office/drawing/2014/main" val="3515507936"/>
                    </a:ext>
                  </a:extLst>
                </a:gridCol>
                <a:gridCol w="246888">
                  <a:extLst>
                    <a:ext uri="{9D8B030D-6E8A-4147-A177-3AD203B41FA5}">
                      <a16:colId xmlns:a16="http://schemas.microsoft.com/office/drawing/2014/main" val="2552176230"/>
                    </a:ext>
                  </a:extLst>
                </a:gridCol>
                <a:gridCol w="246888">
                  <a:extLst>
                    <a:ext uri="{9D8B030D-6E8A-4147-A177-3AD203B41FA5}">
                      <a16:colId xmlns:a16="http://schemas.microsoft.com/office/drawing/2014/main" val="1512292080"/>
                    </a:ext>
                  </a:extLst>
                </a:gridCol>
                <a:gridCol w="246888">
                  <a:extLst>
                    <a:ext uri="{9D8B030D-6E8A-4147-A177-3AD203B41FA5}">
                      <a16:colId xmlns:a16="http://schemas.microsoft.com/office/drawing/2014/main" val="212838917"/>
                    </a:ext>
                  </a:extLst>
                </a:gridCol>
                <a:gridCol w="246888">
                  <a:extLst>
                    <a:ext uri="{9D8B030D-6E8A-4147-A177-3AD203B41FA5}">
                      <a16:colId xmlns:a16="http://schemas.microsoft.com/office/drawing/2014/main" val="63075224"/>
                    </a:ext>
                  </a:extLst>
                </a:gridCol>
                <a:gridCol w="246888">
                  <a:extLst>
                    <a:ext uri="{9D8B030D-6E8A-4147-A177-3AD203B41FA5}">
                      <a16:colId xmlns:a16="http://schemas.microsoft.com/office/drawing/2014/main" val="746974708"/>
                    </a:ext>
                  </a:extLst>
                </a:gridCol>
                <a:gridCol w="246888">
                  <a:extLst>
                    <a:ext uri="{9D8B030D-6E8A-4147-A177-3AD203B41FA5}">
                      <a16:colId xmlns:a16="http://schemas.microsoft.com/office/drawing/2014/main" val="2808392230"/>
                    </a:ext>
                  </a:extLst>
                </a:gridCol>
                <a:gridCol w="246888">
                  <a:extLst>
                    <a:ext uri="{9D8B030D-6E8A-4147-A177-3AD203B41FA5}">
                      <a16:colId xmlns:a16="http://schemas.microsoft.com/office/drawing/2014/main" val="1968238183"/>
                    </a:ext>
                  </a:extLst>
                </a:gridCol>
                <a:gridCol w="246888">
                  <a:extLst>
                    <a:ext uri="{9D8B030D-6E8A-4147-A177-3AD203B41FA5}">
                      <a16:colId xmlns:a16="http://schemas.microsoft.com/office/drawing/2014/main" val="2758806096"/>
                    </a:ext>
                  </a:extLst>
                </a:gridCol>
                <a:gridCol w="246888">
                  <a:extLst>
                    <a:ext uri="{9D8B030D-6E8A-4147-A177-3AD203B41FA5}">
                      <a16:colId xmlns:a16="http://schemas.microsoft.com/office/drawing/2014/main" val="3246200395"/>
                    </a:ext>
                  </a:extLst>
                </a:gridCol>
                <a:gridCol w="246888">
                  <a:extLst>
                    <a:ext uri="{9D8B030D-6E8A-4147-A177-3AD203B41FA5}">
                      <a16:colId xmlns:a16="http://schemas.microsoft.com/office/drawing/2014/main" val="1661316010"/>
                    </a:ext>
                  </a:extLst>
                </a:gridCol>
                <a:gridCol w="246888">
                  <a:extLst>
                    <a:ext uri="{9D8B030D-6E8A-4147-A177-3AD203B41FA5}">
                      <a16:colId xmlns:a16="http://schemas.microsoft.com/office/drawing/2014/main" val="2886819346"/>
                    </a:ext>
                  </a:extLst>
                </a:gridCol>
                <a:gridCol w="246888">
                  <a:extLst>
                    <a:ext uri="{9D8B030D-6E8A-4147-A177-3AD203B41FA5}">
                      <a16:colId xmlns:a16="http://schemas.microsoft.com/office/drawing/2014/main" val="587757925"/>
                    </a:ext>
                  </a:extLst>
                </a:gridCol>
                <a:gridCol w="246888">
                  <a:extLst>
                    <a:ext uri="{9D8B030D-6E8A-4147-A177-3AD203B41FA5}">
                      <a16:colId xmlns:a16="http://schemas.microsoft.com/office/drawing/2014/main" val="251785957"/>
                    </a:ext>
                  </a:extLst>
                </a:gridCol>
                <a:gridCol w="246888">
                  <a:extLst>
                    <a:ext uri="{9D8B030D-6E8A-4147-A177-3AD203B41FA5}">
                      <a16:colId xmlns:a16="http://schemas.microsoft.com/office/drawing/2014/main" val="3690056537"/>
                    </a:ext>
                  </a:extLst>
                </a:gridCol>
                <a:gridCol w="246888">
                  <a:extLst>
                    <a:ext uri="{9D8B030D-6E8A-4147-A177-3AD203B41FA5}">
                      <a16:colId xmlns:a16="http://schemas.microsoft.com/office/drawing/2014/main" val="3028878136"/>
                    </a:ext>
                  </a:extLst>
                </a:gridCol>
                <a:gridCol w="246888">
                  <a:extLst>
                    <a:ext uri="{9D8B030D-6E8A-4147-A177-3AD203B41FA5}">
                      <a16:colId xmlns:a16="http://schemas.microsoft.com/office/drawing/2014/main" val="1502234869"/>
                    </a:ext>
                  </a:extLst>
                </a:gridCol>
                <a:gridCol w="246888">
                  <a:extLst>
                    <a:ext uri="{9D8B030D-6E8A-4147-A177-3AD203B41FA5}">
                      <a16:colId xmlns:a16="http://schemas.microsoft.com/office/drawing/2014/main" val="3721438787"/>
                    </a:ext>
                  </a:extLst>
                </a:gridCol>
                <a:gridCol w="246888">
                  <a:extLst>
                    <a:ext uri="{9D8B030D-6E8A-4147-A177-3AD203B41FA5}">
                      <a16:colId xmlns:a16="http://schemas.microsoft.com/office/drawing/2014/main" val="368455532"/>
                    </a:ext>
                  </a:extLst>
                </a:gridCol>
                <a:gridCol w="246888">
                  <a:extLst>
                    <a:ext uri="{9D8B030D-6E8A-4147-A177-3AD203B41FA5}">
                      <a16:colId xmlns:a16="http://schemas.microsoft.com/office/drawing/2014/main" val="2849426908"/>
                    </a:ext>
                  </a:extLst>
                </a:gridCol>
                <a:gridCol w="246888">
                  <a:extLst>
                    <a:ext uri="{9D8B030D-6E8A-4147-A177-3AD203B41FA5}">
                      <a16:colId xmlns:a16="http://schemas.microsoft.com/office/drawing/2014/main" val="2464505916"/>
                    </a:ext>
                  </a:extLst>
                </a:gridCol>
                <a:gridCol w="246888">
                  <a:extLst>
                    <a:ext uri="{9D8B030D-6E8A-4147-A177-3AD203B41FA5}">
                      <a16:colId xmlns:a16="http://schemas.microsoft.com/office/drawing/2014/main" val="404130215"/>
                    </a:ext>
                  </a:extLst>
                </a:gridCol>
                <a:gridCol w="246888">
                  <a:extLst>
                    <a:ext uri="{9D8B030D-6E8A-4147-A177-3AD203B41FA5}">
                      <a16:colId xmlns:a16="http://schemas.microsoft.com/office/drawing/2014/main" val="938759303"/>
                    </a:ext>
                  </a:extLst>
                </a:gridCol>
                <a:gridCol w="246888">
                  <a:extLst>
                    <a:ext uri="{9D8B030D-6E8A-4147-A177-3AD203B41FA5}">
                      <a16:colId xmlns:a16="http://schemas.microsoft.com/office/drawing/2014/main" val="3045722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02600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- 2018-08-06 15:00:01 </a:t>
                      </a:r>
                      <a:r>
                        <a:rPr kumimoji="0" lang="en-US" sz="1000" b="0" i="0" u="none" strike="noStrike" kern="1200" cap="none" spc="0" normalizeH="0" baseline="0" noProof="0">
                          <a:ln>
                            <a:noFill/>
                          </a:ln>
                          <a:solidFill>
                            <a:prstClr val="black"/>
                          </a:solidFill>
                          <a:effectLst/>
                          <a:uLnTx/>
                          <a:uFillTx/>
                          <a:latin typeface="+mn-lt"/>
                          <a:ea typeface="+mn-ea"/>
                          <a:cs typeface="+mn-cs"/>
                        </a:rPr>
                        <a:t> 
 Why the Gecko? 
Bostik's corporate logo features the gecko, a creature capable of sticking to almost any surface at any angle.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65495323"/>
                  </a:ext>
                </a:extLst>
              </a:tr>
            </a:tbl>
          </a:graphicData>
        </a:graphic>
      </p:graphicFrame>
      <p:sp>
        <p:nvSpPr>
          <p:cNvPr id="4" name="Text Placeholder 3">
            <a:extLst>
              <a:ext uri="{FF2B5EF4-FFF2-40B4-BE49-F238E27FC236}">
                <a16:creationId xmlns:a16="http://schemas.microsoft.com/office/drawing/2014/main" id="{2E6DC83D-D612-46EB-B4B5-BDE699DAC20B}"/>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4192676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83BE-4B0E-47B3-89DE-DEC690FE5AC3}"/>
              </a:ext>
            </a:extLst>
          </p:cNvPr>
          <p:cNvSpPr>
            <a:spLocks noGrp="1"/>
          </p:cNvSpPr>
          <p:nvPr>
            <p:ph type="title"/>
          </p:nvPr>
        </p:nvSpPr>
        <p:spPr/>
        <p:txBody>
          <a:bodyPr/>
          <a:lstStyle/>
          <a:p>
            <a:r>
              <a:rPr lang="en-US"/>
              <a:t>Facebook Ads Costs Table | Bostik Professional Partners PH - 1 of 3</a:t>
            </a:r>
          </a:p>
        </p:txBody>
      </p:sp>
      <p:graphicFrame>
        <p:nvGraphicFramePr>
          <p:cNvPr id="5" name="Table Placeholder 4">
            <a:extLst>
              <a:ext uri="{FF2B5EF4-FFF2-40B4-BE49-F238E27FC236}">
                <a16:creationId xmlns:a16="http://schemas.microsoft.com/office/drawing/2014/main" id="{2D1A213C-6E56-4F10-B493-27AFA82EE470}"/>
              </a:ext>
            </a:extLst>
          </p:cNvPr>
          <p:cNvGraphicFramePr>
            <a:graphicFrameLocks noGrp="1"/>
          </p:cNvGraphicFramePr>
          <p:nvPr>
            <p:ph type="tbl" sz="quarter" idx="13"/>
            <p:extLst>
              <p:ext uri="{D42A27DB-BD31-4B8C-83A1-F6EECF244321}">
                <p14:modId xmlns:p14="http://schemas.microsoft.com/office/powerpoint/2010/main" val="959274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33463877"/>
                    </a:ext>
                  </a:extLst>
                </a:gridCol>
                <a:gridCol w="378562">
                  <a:extLst>
                    <a:ext uri="{9D8B030D-6E8A-4147-A177-3AD203B41FA5}">
                      <a16:colId xmlns:a16="http://schemas.microsoft.com/office/drawing/2014/main" val="2667612027"/>
                    </a:ext>
                  </a:extLst>
                </a:gridCol>
                <a:gridCol w="378562">
                  <a:extLst>
                    <a:ext uri="{9D8B030D-6E8A-4147-A177-3AD203B41FA5}">
                      <a16:colId xmlns:a16="http://schemas.microsoft.com/office/drawing/2014/main" val="3923414523"/>
                    </a:ext>
                  </a:extLst>
                </a:gridCol>
                <a:gridCol w="395021">
                  <a:extLst>
                    <a:ext uri="{9D8B030D-6E8A-4147-A177-3AD203B41FA5}">
                      <a16:colId xmlns:a16="http://schemas.microsoft.com/office/drawing/2014/main" val="2833700319"/>
                    </a:ext>
                  </a:extLst>
                </a:gridCol>
                <a:gridCol w="395021">
                  <a:extLst>
                    <a:ext uri="{9D8B030D-6E8A-4147-A177-3AD203B41FA5}">
                      <a16:colId xmlns:a16="http://schemas.microsoft.com/office/drawing/2014/main" val="4260258769"/>
                    </a:ext>
                  </a:extLst>
                </a:gridCol>
                <a:gridCol w="378562">
                  <a:extLst>
                    <a:ext uri="{9D8B030D-6E8A-4147-A177-3AD203B41FA5}">
                      <a16:colId xmlns:a16="http://schemas.microsoft.com/office/drawing/2014/main" val="3927601238"/>
                    </a:ext>
                  </a:extLst>
                </a:gridCol>
                <a:gridCol w="378562">
                  <a:extLst>
                    <a:ext uri="{9D8B030D-6E8A-4147-A177-3AD203B41FA5}">
                      <a16:colId xmlns:a16="http://schemas.microsoft.com/office/drawing/2014/main" val="1325646483"/>
                    </a:ext>
                  </a:extLst>
                </a:gridCol>
                <a:gridCol w="378562">
                  <a:extLst>
                    <a:ext uri="{9D8B030D-6E8A-4147-A177-3AD203B41FA5}">
                      <a16:colId xmlns:a16="http://schemas.microsoft.com/office/drawing/2014/main" val="2493809847"/>
                    </a:ext>
                  </a:extLst>
                </a:gridCol>
                <a:gridCol w="378562">
                  <a:extLst>
                    <a:ext uri="{9D8B030D-6E8A-4147-A177-3AD203B41FA5}">
                      <a16:colId xmlns:a16="http://schemas.microsoft.com/office/drawing/2014/main" val="3231179739"/>
                    </a:ext>
                  </a:extLst>
                </a:gridCol>
                <a:gridCol w="378562">
                  <a:extLst>
                    <a:ext uri="{9D8B030D-6E8A-4147-A177-3AD203B41FA5}">
                      <a16:colId xmlns:a16="http://schemas.microsoft.com/office/drawing/2014/main" val="3981698844"/>
                    </a:ext>
                  </a:extLst>
                </a:gridCol>
                <a:gridCol w="378562">
                  <a:extLst>
                    <a:ext uri="{9D8B030D-6E8A-4147-A177-3AD203B41FA5}">
                      <a16:colId xmlns:a16="http://schemas.microsoft.com/office/drawing/2014/main" val="1761215363"/>
                    </a:ext>
                  </a:extLst>
                </a:gridCol>
                <a:gridCol w="378562">
                  <a:extLst>
                    <a:ext uri="{9D8B030D-6E8A-4147-A177-3AD203B41FA5}">
                      <a16:colId xmlns:a16="http://schemas.microsoft.com/office/drawing/2014/main" val="1884000844"/>
                    </a:ext>
                  </a:extLst>
                </a:gridCol>
                <a:gridCol w="378562">
                  <a:extLst>
                    <a:ext uri="{9D8B030D-6E8A-4147-A177-3AD203B41FA5}">
                      <a16:colId xmlns:a16="http://schemas.microsoft.com/office/drawing/2014/main" val="4263741706"/>
                    </a:ext>
                  </a:extLst>
                </a:gridCol>
                <a:gridCol w="378562">
                  <a:extLst>
                    <a:ext uri="{9D8B030D-6E8A-4147-A177-3AD203B41FA5}">
                      <a16:colId xmlns:a16="http://schemas.microsoft.com/office/drawing/2014/main" val="918860601"/>
                    </a:ext>
                  </a:extLst>
                </a:gridCol>
                <a:gridCol w="378562">
                  <a:extLst>
                    <a:ext uri="{9D8B030D-6E8A-4147-A177-3AD203B41FA5}">
                      <a16:colId xmlns:a16="http://schemas.microsoft.com/office/drawing/2014/main" val="1805989678"/>
                    </a:ext>
                  </a:extLst>
                </a:gridCol>
                <a:gridCol w="378562">
                  <a:extLst>
                    <a:ext uri="{9D8B030D-6E8A-4147-A177-3AD203B41FA5}">
                      <a16:colId xmlns:a16="http://schemas.microsoft.com/office/drawing/2014/main" val="1857243349"/>
                    </a:ext>
                  </a:extLst>
                </a:gridCol>
                <a:gridCol w="395021">
                  <a:extLst>
                    <a:ext uri="{9D8B030D-6E8A-4147-A177-3AD203B41FA5}">
                      <a16:colId xmlns:a16="http://schemas.microsoft.com/office/drawing/2014/main" val="1455994692"/>
                    </a:ext>
                  </a:extLst>
                </a:gridCol>
                <a:gridCol w="534924">
                  <a:extLst>
                    <a:ext uri="{9D8B030D-6E8A-4147-A177-3AD203B41FA5}">
                      <a16:colId xmlns:a16="http://schemas.microsoft.com/office/drawing/2014/main" val="2740889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456193053"/>
                  </a:ext>
                </a:extLst>
              </a:tr>
            </a:tbl>
          </a:graphicData>
        </a:graphic>
      </p:graphicFrame>
      <p:sp>
        <p:nvSpPr>
          <p:cNvPr id="4" name="Text Placeholder 3">
            <a:extLst>
              <a:ext uri="{FF2B5EF4-FFF2-40B4-BE49-F238E27FC236}">
                <a16:creationId xmlns:a16="http://schemas.microsoft.com/office/drawing/2014/main" id="{7577C7A3-19F1-46BF-A045-37BF49D5FE01}"/>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803731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71B40-6EF4-4457-8BDB-696CA1934334}"/>
              </a:ext>
            </a:extLst>
          </p:cNvPr>
          <p:cNvSpPr>
            <a:spLocks noGrp="1"/>
          </p:cNvSpPr>
          <p:nvPr>
            <p:ph type="title"/>
          </p:nvPr>
        </p:nvSpPr>
        <p:spPr/>
        <p:txBody>
          <a:bodyPr/>
          <a:lstStyle/>
          <a:p>
            <a:r>
              <a:rPr lang="en-US"/>
              <a:t>Facebook Ads Costs Table | Bostik Professional Partners PH - 2 of 3</a:t>
            </a:r>
          </a:p>
        </p:txBody>
      </p:sp>
      <p:graphicFrame>
        <p:nvGraphicFramePr>
          <p:cNvPr id="5" name="Table Placeholder 4">
            <a:extLst>
              <a:ext uri="{FF2B5EF4-FFF2-40B4-BE49-F238E27FC236}">
                <a16:creationId xmlns:a16="http://schemas.microsoft.com/office/drawing/2014/main" id="{8CECBC3D-F34C-4984-A6D8-7AAC96310D93}"/>
              </a:ext>
            </a:extLst>
          </p:cNvPr>
          <p:cNvGraphicFramePr>
            <a:graphicFrameLocks noGrp="1"/>
          </p:cNvGraphicFramePr>
          <p:nvPr>
            <p:ph type="tbl" sz="quarter" idx="13"/>
            <p:extLst>
              <p:ext uri="{D42A27DB-BD31-4B8C-83A1-F6EECF244321}">
                <p14:modId xmlns:p14="http://schemas.microsoft.com/office/powerpoint/2010/main" val="385032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30697227"/>
                    </a:ext>
                  </a:extLst>
                </a:gridCol>
                <a:gridCol w="378562">
                  <a:extLst>
                    <a:ext uri="{9D8B030D-6E8A-4147-A177-3AD203B41FA5}">
                      <a16:colId xmlns:a16="http://schemas.microsoft.com/office/drawing/2014/main" val="3111280439"/>
                    </a:ext>
                  </a:extLst>
                </a:gridCol>
                <a:gridCol w="378562">
                  <a:extLst>
                    <a:ext uri="{9D8B030D-6E8A-4147-A177-3AD203B41FA5}">
                      <a16:colId xmlns:a16="http://schemas.microsoft.com/office/drawing/2014/main" val="1997565782"/>
                    </a:ext>
                  </a:extLst>
                </a:gridCol>
                <a:gridCol w="395021">
                  <a:extLst>
                    <a:ext uri="{9D8B030D-6E8A-4147-A177-3AD203B41FA5}">
                      <a16:colId xmlns:a16="http://schemas.microsoft.com/office/drawing/2014/main" val="2053275828"/>
                    </a:ext>
                  </a:extLst>
                </a:gridCol>
                <a:gridCol w="395021">
                  <a:extLst>
                    <a:ext uri="{9D8B030D-6E8A-4147-A177-3AD203B41FA5}">
                      <a16:colId xmlns:a16="http://schemas.microsoft.com/office/drawing/2014/main" val="2865658239"/>
                    </a:ext>
                  </a:extLst>
                </a:gridCol>
                <a:gridCol w="378562">
                  <a:extLst>
                    <a:ext uri="{9D8B030D-6E8A-4147-A177-3AD203B41FA5}">
                      <a16:colId xmlns:a16="http://schemas.microsoft.com/office/drawing/2014/main" val="929744109"/>
                    </a:ext>
                  </a:extLst>
                </a:gridCol>
                <a:gridCol w="378562">
                  <a:extLst>
                    <a:ext uri="{9D8B030D-6E8A-4147-A177-3AD203B41FA5}">
                      <a16:colId xmlns:a16="http://schemas.microsoft.com/office/drawing/2014/main" val="1368270590"/>
                    </a:ext>
                  </a:extLst>
                </a:gridCol>
                <a:gridCol w="378562">
                  <a:extLst>
                    <a:ext uri="{9D8B030D-6E8A-4147-A177-3AD203B41FA5}">
                      <a16:colId xmlns:a16="http://schemas.microsoft.com/office/drawing/2014/main" val="519804878"/>
                    </a:ext>
                  </a:extLst>
                </a:gridCol>
                <a:gridCol w="378562">
                  <a:extLst>
                    <a:ext uri="{9D8B030D-6E8A-4147-A177-3AD203B41FA5}">
                      <a16:colId xmlns:a16="http://schemas.microsoft.com/office/drawing/2014/main" val="194913317"/>
                    </a:ext>
                  </a:extLst>
                </a:gridCol>
                <a:gridCol w="378562">
                  <a:extLst>
                    <a:ext uri="{9D8B030D-6E8A-4147-A177-3AD203B41FA5}">
                      <a16:colId xmlns:a16="http://schemas.microsoft.com/office/drawing/2014/main" val="2791217479"/>
                    </a:ext>
                  </a:extLst>
                </a:gridCol>
                <a:gridCol w="378562">
                  <a:extLst>
                    <a:ext uri="{9D8B030D-6E8A-4147-A177-3AD203B41FA5}">
                      <a16:colId xmlns:a16="http://schemas.microsoft.com/office/drawing/2014/main" val="2439026053"/>
                    </a:ext>
                  </a:extLst>
                </a:gridCol>
                <a:gridCol w="378562">
                  <a:extLst>
                    <a:ext uri="{9D8B030D-6E8A-4147-A177-3AD203B41FA5}">
                      <a16:colId xmlns:a16="http://schemas.microsoft.com/office/drawing/2014/main" val="4171868217"/>
                    </a:ext>
                  </a:extLst>
                </a:gridCol>
                <a:gridCol w="378562">
                  <a:extLst>
                    <a:ext uri="{9D8B030D-6E8A-4147-A177-3AD203B41FA5}">
                      <a16:colId xmlns:a16="http://schemas.microsoft.com/office/drawing/2014/main" val="2665335843"/>
                    </a:ext>
                  </a:extLst>
                </a:gridCol>
                <a:gridCol w="378562">
                  <a:extLst>
                    <a:ext uri="{9D8B030D-6E8A-4147-A177-3AD203B41FA5}">
                      <a16:colId xmlns:a16="http://schemas.microsoft.com/office/drawing/2014/main" val="561817652"/>
                    </a:ext>
                  </a:extLst>
                </a:gridCol>
                <a:gridCol w="378562">
                  <a:extLst>
                    <a:ext uri="{9D8B030D-6E8A-4147-A177-3AD203B41FA5}">
                      <a16:colId xmlns:a16="http://schemas.microsoft.com/office/drawing/2014/main" val="3742028240"/>
                    </a:ext>
                  </a:extLst>
                </a:gridCol>
                <a:gridCol w="378562">
                  <a:extLst>
                    <a:ext uri="{9D8B030D-6E8A-4147-A177-3AD203B41FA5}">
                      <a16:colId xmlns:a16="http://schemas.microsoft.com/office/drawing/2014/main" val="3321283860"/>
                    </a:ext>
                  </a:extLst>
                </a:gridCol>
                <a:gridCol w="395021">
                  <a:extLst>
                    <a:ext uri="{9D8B030D-6E8A-4147-A177-3AD203B41FA5}">
                      <a16:colId xmlns:a16="http://schemas.microsoft.com/office/drawing/2014/main" val="1946921596"/>
                    </a:ext>
                  </a:extLst>
                </a:gridCol>
                <a:gridCol w="534924">
                  <a:extLst>
                    <a:ext uri="{9D8B030D-6E8A-4147-A177-3AD203B41FA5}">
                      <a16:colId xmlns:a16="http://schemas.microsoft.com/office/drawing/2014/main" val="3086676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96895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 Professional Partners PH - 2018-08-16 10:01:20</a:t>
                      </a:r>
                      <a:r>
                        <a:rPr kumimoji="0" lang="en-US" sz="1000" b="0" i="0" u="none" strike="noStrike" kern="1200" cap="none" spc="0" normalizeH="0" baseline="0" noProof="0">
                          <a:ln>
                            <a:noFill/>
                          </a:ln>
                          <a:solidFill>
                            <a:prstClr val="black"/>
                          </a:solidFill>
                          <a:effectLst/>
                          <a:uLnTx/>
                          <a:uFillTx/>
                          <a:latin typeface="+mn-lt"/>
                          <a:ea typeface="+mn-ea"/>
                          <a:cs typeface="+mn-cs"/>
                        </a:rPr>
                        <a:t>
Why the Gecko?
Bostik's corporate logo features the gecko, a creature capable of sticking to almost any surface at any angle.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Bostik Page Promotion Aug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2964.03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475.06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802.83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Ages: 25 - 65+; Language(s): English (UK), Filipino or English (US); Interests: Small business, Interior design, Engineering, Entrepreneurship, Construction, Business, Real estate, Retail, Management or Architecture, Education Level: In college, In grad school, Professional degree or Doctorate degree, Relationship Status: Single or Married, Industry: Administrative Services, IT and Technical Services, Management, Architecture and Engineering, Food and Restaurants, Construction and Extraction, Production, Healthcare and Medical Services or Installation and Repair Services</a:t>
                      </a:r>
                    </a:p>
                  </a:txBody>
                  <a:tcPr/>
                </a:tc>
                <a:extLst>
                  <a:ext uri="{0D108BD9-81ED-4DB2-BD59-A6C34878D82A}">
                    <a16:rowId xmlns:a16="http://schemas.microsoft.com/office/drawing/2014/main" val="223266346"/>
                  </a:ext>
                </a:extLst>
              </a:tr>
            </a:tbl>
          </a:graphicData>
        </a:graphic>
      </p:graphicFrame>
      <p:sp>
        <p:nvSpPr>
          <p:cNvPr id="4" name="Text Placeholder 3">
            <a:extLst>
              <a:ext uri="{FF2B5EF4-FFF2-40B4-BE49-F238E27FC236}">
                <a16:creationId xmlns:a16="http://schemas.microsoft.com/office/drawing/2014/main" id="{6C21C138-7BFE-482B-B829-8FCA03673B18}"/>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4591200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19087-9FFE-445F-BC41-52D68EDCB773}"/>
              </a:ext>
            </a:extLst>
          </p:cNvPr>
          <p:cNvSpPr>
            <a:spLocks noGrp="1"/>
          </p:cNvSpPr>
          <p:nvPr>
            <p:ph type="title"/>
          </p:nvPr>
        </p:nvSpPr>
        <p:spPr/>
        <p:txBody>
          <a:bodyPr/>
          <a:lstStyle/>
          <a:p>
            <a:r>
              <a:rPr lang="en-US"/>
              <a:t>Facebook Ads Costs Table | Bostik Professional Partners PH - 3 of 3</a:t>
            </a:r>
          </a:p>
        </p:txBody>
      </p:sp>
      <p:graphicFrame>
        <p:nvGraphicFramePr>
          <p:cNvPr id="5" name="Table Placeholder 4">
            <a:extLst>
              <a:ext uri="{FF2B5EF4-FFF2-40B4-BE49-F238E27FC236}">
                <a16:creationId xmlns:a16="http://schemas.microsoft.com/office/drawing/2014/main" id="{8CC65159-DB11-47FA-8475-663BBF8B904D}"/>
              </a:ext>
            </a:extLst>
          </p:cNvPr>
          <p:cNvGraphicFramePr>
            <a:graphicFrameLocks noGrp="1"/>
          </p:cNvGraphicFramePr>
          <p:nvPr>
            <p:ph type="tbl" sz="quarter" idx="13"/>
            <p:extLst>
              <p:ext uri="{D42A27DB-BD31-4B8C-83A1-F6EECF244321}">
                <p14:modId xmlns:p14="http://schemas.microsoft.com/office/powerpoint/2010/main" val="3886125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56173312"/>
                    </a:ext>
                  </a:extLst>
                </a:gridCol>
                <a:gridCol w="378562">
                  <a:extLst>
                    <a:ext uri="{9D8B030D-6E8A-4147-A177-3AD203B41FA5}">
                      <a16:colId xmlns:a16="http://schemas.microsoft.com/office/drawing/2014/main" val="3381227706"/>
                    </a:ext>
                  </a:extLst>
                </a:gridCol>
                <a:gridCol w="378562">
                  <a:extLst>
                    <a:ext uri="{9D8B030D-6E8A-4147-A177-3AD203B41FA5}">
                      <a16:colId xmlns:a16="http://schemas.microsoft.com/office/drawing/2014/main" val="1798718904"/>
                    </a:ext>
                  </a:extLst>
                </a:gridCol>
                <a:gridCol w="395021">
                  <a:extLst>
                    <a:ext uri="{9D8B030D-6E8A-4147-A177-3AD203B41FA5}">
                      <a16:colId xmlns:a16="http://schemas.microsoft.com/office/drawing/2014/main" val="4015764818"/>
                    </a:ext>
                  </a:extLst>
                </a:gridCol>
                <a:gridCol w="395021">
                  <a:extLst>
                    <a:ext uri="{9D8B030D-6E8A-4147-A177-3AD203B41FA5}">
                      <a16:colId xmlns:a16="http://schemas.microsoft.com/office/drawing/2014/main" val="3385905131"/>
                    </a:ext>
                  </a:extLst>
                </a:gridCol>
                <a:gridCol w="378562">
                  <a:extLst>
                    <a:ext uri="{9D8B030D-6E8A-4147-A177-3AD203B41FA5}">
                      <a16:colId xmlns:a16="http://schemas.microsoft.com/office/drawing/2014/main" val="1845717125"/>
                    </a:ext>
                  </a:extLst>
                </a:gridCol>
                <a:gridCol w="378562">
                  <a:extLst>
                    <a:ext uri="{9D8B030D-6E8A-4147-A177-3AD203B41FA5}">
                      <a16:colId xmlns:a16="http://schemas.microsoft.com/office/drawing/2014/main" val="3291524804"/>
                    </a:ext>
                  </a:extLst>
                </a:gridCol>
                <a:gridCol w="378562">
                  <a:extLst>
                    <a:ext uri="{9D8B030D-6E8A-4147-A177-3AD203B41FA5}">
                      <a16:colId xmlns:a16="http://schemas.microsoft.com/office/drawing/2014/main" val="4284979010"/>
                    </a:ext>
                  </a:extLst>
                </a:gridCol>
                <a:gridCol w="378562">
                  <a:extLst>
                    <a:ext uri="{9D8B030D-6E8A-4147-A177-3AD203B41FA5}">
                      <a16:colId xmlns:a16="http://schemas.microsoft.com/office/drawing/2014/main" val="294985875"/>
                    </a:ext>
                  </a:extLst>
                </a:gridCol>
                <a:gridCol w="378562">
                  <a:extLst>
                    <a:ext uri="{9D8B030D-6E8A-4147-A177-3AD203B41FA5}">
                      <a16:colId xmlns:a16="http://schemas.microsoft.com/office/drawing/2014/main" val="2755758073"/>
                    </a:ext>
                  </a:extLst>
                </a:gridCol>
                <a:gridCol w="378562">
                  <a:extLst>
                    <a:ext uri="{9D8B030D-6E8A-4147-A177-3AD203B41FA5}">
                      <a16:colId xmlns:a16="http://schemas.microsoft.com/office/drawing/2014/main" val="2868878438"/>
                    </a:ext>
                  </a:extLst>
                </a:gridCol>
                <a:gridCol w="378562">
                  <a:extLst>
                    <a:ext uri="{9D8B030D-6E8A-4147-A177-3AD203B41FA5}">
                      <a16:colId xmlns:a16="http://schemas.microsoft.com/office/drawing/2014/main" val="3504395072"/>
                    </a:ext>
                  </a:extLst>
                </a:gridCol>
                <a:gridCol w="378562">
                  <a:extLst>
                    <a:ext uri="{9D8B030D-6E8A-4147-A177-3AD203B41FA5}">
                      <a16:colId xmlns:a16="http://schemas.microsoft.com/office/drawing/2014/main" val="3987177760"/>
                    </a:ext>
                  </a:extLst>
                </a:gridCol>
                <a:gridCol w="378562">
                  <a:extLst>
                    <a:ext uri="{9D8B030D-6E8A-4147-A177-3AD203B41FA5}">
                      <a16:colId xmlns:a16="http://schemas.microsoft.com/office/drawing/2014/main" val="813645090"/>
                    </a:ext>
                  </a:extLst>
                </a:gridCol>
                <a:gridCol w="378562">
                  <a:extLst>
                    <a:ext uri="{9D8B030D-6E8A-4147-A177-3AD203B41FA5}">
                      <a16:colId xmlns:a16="http://schemas.microsoft.com/office/drawing/2014/main" val="3260790912"/>
                    </a:ext>
                  </a:extLst>
                </a:gridCol>
                <a:gridCol w="378562">
                  <a:extLst>
                    <a:ext uri="{9D8B030D-6E8A-4147-A177-3AD203B41FA5}">
                      <a16:colId xmlns:a16="http://schemas.microsoft.com/office/drawing/2014/main" val="532438225"/>
                    </a:ext>
                  </a:extLst>
                </a:gridCol>
                <a:gridCol w="395021">
                  <a:extLst>
                    <a:ext uri="{9D8B030D-6E8A-4147-A177-3AD203B41FA5}">
                      <a16:colId xmlns:a16="http://schemas.microsoft.com/office/drawing/2014/main" val="2899790230"/>
                    </a:ext>
                  </a:extLst>
                </a:gridCol>
                <a:gridCol w="534924">
                  <a:extLst>
                    <a:ext uri="{9D8B030D-6E8A-4147-A177-3AD203B41FA5}">
                      <a16:colId xmlns:a16="http://schemas.microsoft.com/office/drawing/2014/main" val="343693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64073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 Professional Partners PH - 2018-08-09 06:10:07</a:t>
                      </a:r>
                      <a:r>
                        <a:rPr kumimoji="0" lang="en-US" sz="1000" b="0" i="0" u="none" strike="noStrike" kern="1200" cap="none" spc="0" normalizeH="0" baseline="0" noProof="0">
                          <a:ln>
                            <a:noFill/>
                          </a:ln>
                          <a:solidFill>
                            <a:prstClr val="black"/>
                          </a:solidFill>
                          <a:effectLst/>
                          <a:uLnTx/>
                          <a:uFillTx/>
                          <a:latin typeface="+mn-lt"/>
                          <a:ea typeface="+mn-ea"/>
                          <a:cs typeface="+mn-cs"/>
                        </a:rPr>
                        <a:t>
Why the Gecko? 
Bostik's corporate logo features the gecko, a creature capable of sticking to almost any surface at any angle.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Why the Gecko?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Bostik Gecko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420.75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Ages: 25 - 65+; Language(s): English (UK), Filipino or English (US); Interests: Small business, Interior design, Engineering, Entrepreneurship, Construction, Business, Real estate, Retail, Management or Architecture, Education Level: In college, In grad school, Professional degree or Doctorate degree, Relationship Status: Single or Married, Industry: Administrative Services, IT and Technical Services, Management, Architecture and Engineering, Food and Restaurants, Construction and Extraction, Production, Healthcare and Medical Services or Installation and Repair Services</a:t>
                      </a:r>
                    </a:p>
                  </a:txBody>
                  <a:tcPr/>
                </a:tc>
                <a:extLst>
                  <a:ext uri="{0D108BD9-81ED-4DB2-BD59-A6C34878D82A}">
                    <a16:rowId xmlns:a16="http://schemas.microsoft.com/office/drawing/2014/main" val="1906915966"/>
                  </a:ext>
                </a:extLst>
              </a:tr>
            </a:tbl>
          </a:graphicData>
        </a:graphic>
      </p:graphicFrame>
      <p:sp>
        <p:nvSpPr>
          <p:cNvPr id="4" name="Text Placeholder 3">
            <a:extLst>
              <a:ext uri="{FF2B5EF4-FFF2-40B4-BE49-F238E27FC236}">
                <a16:creationId xmlns:a16="http://schemas.microsoft.com/office/drawing/2014/main" id="{63034526-B703-4941-8415-AC436803B55E}"/>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500096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9164A-6FE2-4DC8-91C4-254BE366D80A}"/>
              </a:ext>
            </a:extLst>
          </p:cNvPr>
          <p:cNvSpPr>
            <a:spLocks noGrp="1"/>
          </p:cNvSpPr>
          <p:nvPr>
            <p:ph type="title"/>
          </p:nvPr>
        </p:nvSpPr>
        <p:spPr/>
        <p:txBody>
          <a:bodyPr/>
          <a:lstStyle/>
          <a:p>
            <a:r>
              <a:rPr lang="en-US"/>
              <a:t>Facebook Fans Lost | Bostik Professional Partners PH</a:t>
            </a:r>
          </a:p>
        </p:txBody>
      </p:sp>
      <p:graphicFrame>
        <p:nvGraphicFramePr>
          <p:cNvPr id="6" name="Chart Placeholder 5">
            <a:extLst>
              <a:ext uri="{FF2B5EF4-FFF2-40B4-BE49-F238E27FC236}">
                <a16:creationId xmlns:a16="http://schemas.microsoft.com/office/drawing/2014/main" id="{86934CF1-74E8-40F6-A39F-BE44E06997BA}"/>
              </a:ext>
            </a:extLst>
          </p:cNvPr>
          <p:cNvGraphicFramePr>
            <a:graphicFrameLocks noGrp="1"/>
          </p:cNvGraphicFramePr>
          <p:nvPr>
            <p:ph type="chart" sz="quarter" idx="13"/>
            <p:extLst>
              <p:ext uri="{D42A27DB-BD31-4B8C-83A1-F6EECF244321}">
                <p14:modId xmlns:p14="http://schemas.microsoft.com/office/powerpoint/2010/main" val="863792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43F5CA-010C-4F53-AF4F-3C71D7C639A3}"/>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2B9543C0-6304-423F-A8B7-6E0852641A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785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6B90C-8B21-4DC0-9613-34534E2073A2}"/>
              </a:ext>
            </a:extLst>
          </p:cNvPr>
          <p:cNvSpPr>
            <a:spLocks noGrp="1"/>
          </p:cNvSpPr>
          <p:nvPr>
            <p:ph type="title"/>
          </p:nvPr>
        </p:nvSpPr>
        <p:spPr/>
        <p:txBody>
          <a:bodyPr/>
          <a:lstStyle/>
          <a:p>
            <a:r>
              <a:rPr lang="en-US"/>
              <a:t>Facebook Page Views | Bostik Professional Partners PH</a:t>
            </a:r>
          </a:p>
        </p:txBody>
      </p:sp>
      <p:graphicFrame>
        <p:nvGraphicFramePr>
          <p:cNvPr id="6" name="Chart Placeholder 5">
            <a:extLst>
              <a:ext uri="{FF2B5EF4-FFF2-40B4-BE49-F238E27FC236}">
                <a16:creationId xmlns:a16="http://schemas.microsoft.com/office/drawing/2014/main" id="{A655C7A5-4617-4A38-A2BC-B3F21863BA5A}"/>
              </a:ext>
            </a:extLst>
          </p:cNvPr>
          <p:cNvGraphicFramePr>
            <a:graphicFrameLocks noGrp="1"/>
          </p:cNvGraphicFramePr>
          <p:nvPr>
            <p:ph type="chart" sz="quarter" idx="13"/>
            <p:extLst>
              <p:ext uri="{D42A27DB-BD31-4B8C-83A1-F6EECF244321}">
                <p14:modId xmlns:p14="http://schemas.microsoft.com/office/powerpoint/2010/main" val="4260523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36B86F-8F88-4A32-BF74-037506EA5968}"/>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6282E397-FCD5-4136-B606-7E38EBE785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5239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1D1BC-13C1-46FE-B684-42AA569540CF}"/>
              </a:ext>
            </a:extLst>
          </p:cNvPr>
          <p:cNvSpPr>
            <a:spLocks noGrp="1"/>
          </p:cNvSpPr>
          <p:nvPr>
            <p:ph type="title"/>
          </p:nvPr>
        </p:nvSpPr>
        <p:spPr/>
        <p:txBody>
          <a:bodyPr/>
          <a:lstStyle/>
          <a:p>
            <a:r>
              <a:rPr lang="en-US"/>
              <a:t>Facebook Ads Key Metrics Table | Bostik Professional Partners PH</a:t>
            </a:r>
          </a:p>
        </p:txBody>
      </p:sp>
      <p:graphicFrame>
        <p:nvGraphicFramePr>
          <p:cNvPr id="5" name="Table Placeholder 4">
            <a:extLst>
              <a:ext uri="{FF2B5EF4-FFF2-40B4-BE49-F238E27FC236}">
                <a16:creationId xmlns:a16="http://schemas.microsoft.com/office/drawing/2014/main" id="{34D0E7C2-AFBD-452C-A40C-F2BBE6AF8DAD}"/>
              </a:ext>
            </a:extLst>
          </p:cNvPr>
          <p:cNvGraphicFramePr>
            <a:graphicFrameLocks noGrp="1"/>
          </p:cNvGraphicFramePr>
          <p:nvPr>
            <p:ph type="tbl" sz="quarter" idx="13"/>
            <p:extLst>
              <p:ext uri="{D42A27DB-BD31-4B8C-83A1-F6EECF244321}">
                <p14:modId xmlns:p14="http://schemas.microsoft.com/office/powerpoint/2010/main" val="2546546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40456074"/>
                    </a:ext>
                  </a:extLst>
                </a:gridCol>
                <a:gridCol w="576072">
                  <a:extLst>
                    <a:ext uri="{9D8B030D-6E8A-4147-A177-3AD203B41FA5}">
                      <a16:colId xmlns:a16="http://schemas.microsoft.com/office/drawing/2014/main" val="2624019805"/>
                    </a:ext>
                  </a:extLst>
                </a:gridCol>
                <a:gridCol w="576072">
                  <a:extLst>
                    <a:ext uri="{9D8B030D-6E8A-4147-A177-3AD203B41FA5}">
                      <a16:colId xmlns:a16="http://schemas.microsoft.com/office/drawing/2014/main" val="2351357744"/>
                    </a:ext>
                  </a:extLst>
                </a:gridCol>
                <a:gridCol w="576072">
                  <a:extLst>
                    <a:ext uri="{9D8B030D-6E8A-4147-A177-3AD203B41FA5}">
                      <a16:colId xmlns:a16="http://schemas.microsoft.com/office/drawing/2014/main" val="2182715875"/>
                    </a:ext>
                  </a:extLst>
                </a:gridCol>
                <a:gridCol w="576072">
                  <a:extLst>
                    <a:ext uri="{9D8B030D-6E8A-4147-A177-3AD203B41FA5}">
                      <a16:colId xmlns:a16="http://schemas.microsoft.com/office/drawing/2014/main" val="2808344470"/>
                    </a:ext>
                  </a:extLst>
                </a:gridCol>
                <a:gridCol w="576072">
                  <a:extLst>
                    <a:ext uri="{9D8B030D-6E8A-4147-A177-3AD203B41FA5}">
                      <a16:colId xmlns:a16="http://schemas.microsoft.com/office/drawing/2014/main" val="2404845388"/>
                    </a:ext>
                  </a:extLst>
                </a:gridCol>
                <a:gridCol w="576072">
                  <a:extLst>
                    <a:ext uri="{9D8B030D-6E8A-4147-A177-3AD203B41FA5}">
                      <a16:colId xmlns:a16="http://schemas.microsoft.com/office/drawing/2014/main" val="1179444883"/>
                    </a:ext>
                  </a:extLst>
                </a:gridCol>
                <a:gridCol w="576072">
                  <a:extLst>
                    <a:ext uri="{9D8B030D-6E8A-4147-A177-3AD203B41FA5}">
                      <a16:colId xmlns:a16="http://schemas.microsoft.com/office/drawing/2014/main" val="1417873065"/>
                    </a:ext>
                  </a:extLst>
                </a:gridCol>
                <a:gridCol w="576072">
                  <a:extLst>
                    <a:ext uri="{9D8B030D-6E8A-4147-A177-3AD203B41FA5}">
                      <a16:colId xmlns:a16="http://schemas.microsoft.com/office/drawing/2014/main" val="1388657452"/>
                    </a:ext>
                  </a:extLst>
                </a:gridCol>
                <a:gridCol w="576072">
                  <a:extLst>
                    <a:ext uri="{9D8B030D-6E8A-4147-A177-3AD203B41FA5}">
                      <a16:colId xmlns:a16="http://schemas.microsoft.com/office/drawing/2014/main" val="3240763644"/>
                    </a:ext>
                  </a:extLst>
                </a:gridCol>
                <a:gridCol w="576072">
                  <a:extLst>
                    <a:ext uri="{9D8B030D-6E8A-4147-A177-3AD203B41FA5}">
                      <a16:colId xmlns:a16="http://schemas.microsoft.com/office/drawing/2014/main" val="3954509327"/>
                    </a:ext>
                  </a:extLst>
                </a:gridCol>
                <a:gridCol w="576072">
                  <a:extLst>
                    <a:ext uri="{9D8B030D-6E8A-4147-A177-3AD203B41FA5}">
                      <a16:colId xmlns:a16="http://schemas.microsoft.com/office/drawing/2014/main" val="699347926"/>
                    </a:ext>
                  </a:extLst>
                </a:gridCol>
                <a:gridCol w="576072">
                  <a:extLst>
                    <a:ext uri="{9D8B030D-6E8A-4147-A177-3AD203B41FA5}">
                      <a16:colId xmlns:a16="http://schemas.microsoft.com/office/drawing/2014/main" val="322494079"/>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extLst>
                  <a:ext uri="{0D108BD9-81ED-4DB2-BD59-A6C34878D82A}">
                    <a16:rowId xmlns:a16="http://schemas.microsoft.com/office/drawing/2014/main" val="3117577978"/>
                  </a:ext>
                </a:extLst>
              </a:tr>
              <a:tr h="370840">
                <a:tc>
                  <a:txBody>
                    <a:bodyPr/>
                    <a:lstStyle/>
                    <a:p>
                      <a:r>
                        <a:rPr lang="en-US" sz="1000"/>
                        <a:t>Bostik Professional Partners PH</a:t>
                      </a:r>
                    </a:p>
                  </a:txBody>
                  <a:tcPr/>
                </a:tc>
                <a:tc>
                  <a:txBody>
                    <a:bodyPr/>
                    <a:lstStyle/>
                    <a:p>
                      <a:r>
                        <a:rPr lang="en-US" sz="1000"/>
                        <a:t>2</a:t>
                      </a:r>
                    </a:p>
                  </a:txBody>
                  <a:tcPr/>
                </a:tc>
                <a:tc>
                  <a:txBody>
                    <a:bodyPr/>
                    <a:lstStyle/>
                    <a:p>
                      <a:r>
                        <a:rPr lang="en-US" sz="1000"/>
                        <a:t>1</a:t>
                      </a:r>
                    </a:p>
                  </a:txBody>
                  <a:tcPr/>
                </a:tc>
                <a:tc>
                  <a:txBody>
                    <a:bodyPr/>
                    <a:lstStyle/>
                    <a:p>
                      <a:r>
                        <a:rPr lang="en-US" sz="1000"/>
                        <a:t>1</a:t>
                      </a:r>
                    </a:p>
                  </a:txBody>
                  <a:tcPr/>
                </a:tc>
                <a:tc>
                  <a:txBody>
                    <a:bodyPr/>
                    <a:lstStyle/>
                    <a:p>
                      <a:r>
                        <a:rPr lang="en-US" sz="1000"/>
                        <a:t>20000 PHP</a:t>
                      </a:r>
                    </a:p>
                  </a:txBody>
                  <a:tcPr/>
                </a:tc>
                <a:tc>
                  <a:txBody>
                    <a:bodyPr/>
                    <a:lstStyle/>
                    <a:p>
                      <a:r>
                        <a:rPr lang="en-US" sz="1000"/>
                        <a:t>3384.78 PHP</a:t>
                      </a:r>
                    </a:p>
                  </a:txBody>
                  <a:tcPr/>
                </a:tc>
                <a:tc>
                  <a:txBody>
                    <a:bodyPr/>
                    <a:lstStyle/>
                    <a:p>
                      <a:r>
                        <a:rPr lang="en-US" sz="1000"/>
                        <a:t>3663</a:t>
                      </a:r>
                    </a:p>
                  </a:txBody>
                  <a:tcPr/>
                </a:tc>
                <a:tc>
                  <a:txBody>
                    <a:bodyPr/>
                    <a:lstStyle/>
                    <a:p>
                      <a:r>
                        <a:rPr lang="en-US" sz="1000"/>
                        <a:t>1908</a:t>
                      </a:r>
                    </a:p>
                  </a:txBody>
                  <a:tcPr/>
                </a:tc>
                <a:tc>
                  <a:txBody>
                    <a:bodyPr/>
                    <a:lstStyle/>
                    <a:p>
                      <a:r>
                        <a:rPr lang="en-US" sz="1000"/>
                        <a:t>6</a:t>
                      </a:r>
                    </a:p>
                  </a:txBody>
                  <a:tcPr/>
                </a:tc>
                <a:tc>
                  <a:txBody>
                    <a:bodyPr/>
                    <a:lstStyle/>
                    <a:p>
                      <a:r>
                        <a:rPr lang="en-US" sz="1000"/>
                        <a:t>6543</a:t>
                      </a:r>
                    </a:p>
                  </a:txBody>
                  <a:tcPr/>
                </a:tc>
                <a:tc>
                  <a:txBody>
                    <a:bodyPr/>
                    <a:lstStyle/>
                    <a:p>
                      <a:r>
                        <a:rPr lang="en-US" sz="1000"/>
                        <a:t>405497</a:t>
                      </a:r>
                    </a:p>
                  </a:txBody>
                  <a:tcPr/>
                </a:tc>
                <a:tc>
                  <a:txBody>
                    <a:bodyPr/>
                    <a:lstStyle/>
                    <a:p>
                      <a:r>
                        <a:rPr lang="en-US" sz="1000"/>
                        <a:t>146910</a:t>
                      </a:r>
                    </a:p>
                  </a:txBody>
                  <a:tcPr/>
                </a:tc>
                <a:tc>
                  <a:txBody>
                    <a:bodyPr/>
                    <a:lstStyle/>
                    <a:p>
                      <a:r>
                        <a:rPr lang="en-US" sz="1000"/>
                        <a:t>1.52</a:t>
                      </a:r>
                    </a:p>
                  </a:txBody>
                  <a:tcPr/>
                </a:tc>
                <a:extLst>
                  <a:ext uri="{0D108BD9-81ED-4DB2-BD59-A6C34878D82A}">
                    <a16:rowId xmlns:a16="http://schemas.microsoft.com/office/drawing/2014/main" val="3288682607"/>
                  </a:ext>
                </a:extLst>
              </a:tr>
            </a:tbl>
          </a:graphicData>
        </a:graphic>
      </p:graphicFrame>
      <p:sp>
        <p:nvSpPr>
          <p:cNvPr id="4" name="Text Placeholder 3">
            <a:extLst>
              <a:ext uri="{FF2B5EF4-FFF2-40B4-BE49-F238E27FC236}">
                <a16:creationId xmlns:a16="http://schemas.microsoft.com/office/drawing/2014/main" id="{F492081A-F3F5-4B19-B83E-3DA0BEEE75F6}"/>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3693978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1890</Words>
  <Application>Microsoft Office PowerPoint</Application>
  <PresentationFormat>On-screen Show (4:3)</PresentationFormat>
  <Paragraphs>810</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My Dashboard</vt:lpstr>
      <vt:lpstr>Facebook Fans Total | Bostik Professional Partners PH</vt:lpstr>
      <vt:lpstr>Facebook Reactions Distribution | Bostik Professional Partners PH</vt:lpstr>
      <vt:lpstr>Facebook Impressions | Bostik Professional Partners PH</vt:lpstr>
      <vt:lpstr>Facebook Reach | Bostik Professional Partners PH</vt:lpstr>
      <vt:lpstr>Facebook Engaged Users | Bostik Professional Partners PH</vt:lpstr>
      <vt:lpstr>Facebook Reach Type Distribution (last 28 days) | Bostik Professional Partners PH</vt:lpstr>
      <vt:lpstr>Facebook Fan Demographics | Bostik Professional Partners PH</vt:lpstr>
      <vt:lpstr>Facebook Key Metrics Table | Bostik Professional Partners PH</vt:lpstr>
      <vt:lpstr>Facebook Fans Total | Bostik Professional Partners PH</vt:lpstr>
      <vt:lpstr>Facebook Post Type Distribution Per Profile | Bostik Professional Partners PH</vt:lpstr>
      <vt:lpstr>Facebook Interaction Rate | Bostik Professional Partners PH</vt:lpstr>
      <vt:lpstr>Facebook Interactions Distribution | Bostik Professional Partners PH</vt:lpstr>
      <vt:lpstr>Facebook Own Posts Table  | Bostik Professional Partners PH - 1 of 6</vt:lpstr>
      <vt:lpstr>Facebook Own Posts Table  | Bostik Professional Partners PH - 2 of 6</vt:lpstr>
      <vt:lpstr>Facebook Own Posts Table  | Bostik Professional Partners PH - 3 of 6</vt:lpstr>
      <vt:lpstr>Facebook Own Posts Table  | Bostik Professional Partners PH - 4 of 6</vt:lpstr>
      <vt:lpstr>Facebook Own Posts Table  | Bostik Professional Partners PH - 5 of 6</vt:lpstr>
      <vt:lpstr>Facebook Own Posts Table  | Bostik Professional Partners PH - 6 of 6</vt:lpstr>
      <vt:lpstr>Facebook Own Posts Table | Bostik Professional Partners PH - 1 of 7</vt:lpstr>
      <vt:lpstr>Facebook Own Posts Table | Bostik Professional Partners PH - 2 of 7</vt:lpstr>
      <vt:lpstr>Facebook Own Posts Table | Bostik Professional Partners PH - 3 of 7</vt:lpstr>
      <vt:lpstr>Facebook Own Posts Table | Bostik Professional Partners PH - 4 of 7</vt:lpstr>
      <vt:lpstr>Facebook Own Posts Table | Bostik Professional Partners PH - 5 of 7</vt:lpstr>
      <vt:lpstr>Facebook Own Posts Table | Bostik Professional Partners PH - 6 of 7</vt:lpstr>
      <vt:lpstr>Facebook Own Posts Table | Bostik Professional Partners PH - 7 of 7</vt:lpstr>
      <vt:lpstr>Facebook Ads Costs Table | Bostik Professional Partners PH - 1 of 3</vt:lpstr>
      <vt:lpstr>Facebook Ads Costs Table | Bostik Professional Partners PH - 2 of 3</vt:lpstr>
      <vt:lpstr>Facebook Ads Costs Table | Bostik Professional Partners PH - 3 of 3</vt:lpstr>
      <vt:lpstr>Facebook Fans Lost | Bostik Professional Partners PH</vt:lpstr>
      <vt:lpstr>Facebook Page Views | Bostik Professional Partners PH</vt:lpstr>
      <vt:lpstr>Facebook Ads Key Metrics Table | Bostik Professional Partners PH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2018-09-12T04:46:46Z</dcterms:created>
  <dcterms:modified xsi:type="dcterms:W3CDTF">2018-09-12T04:48:11Z</dcterms:modified>
</cp:coreProperties>
</file>