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5" r:id="rId28"/>
    <p:sldId id="286" r:id="rId29"/>
    <p:sldId id="287"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3002</c:v>
                </c:pt>
                <c:pt idx="1">
                  <c:v>3002</c:v>
                </c:pt>
                <c:pt idx="2">
                  <c:v>3002</c:v>
                </c:pt>
                <c:pt idx="3">
                  <c:v>3002</c:v>
                </c:pt>
                <c:pt idx="4">
                  <c:v>3002</c:v>
                </c:pt>
                <c:pt idx="5">
                  <c:v>3001</c:v>
                </c:pt>
                <c:pt idx="6">
                  <c:v>3001</c:v>
                </c:pt>
                <c:pt idx="7">
                  <c:v>3001</c:v>
                </c:pt>
                <c:pt idx="8">
                  <c:v>3004</c:v>
                </c:pt>
                <c:pt idx="9">
                  <c:v>3008</c:v>
                </c:pt>
                <c:pt idx="10">
                  <c:v>3011</c:v>
                </c:pt>
                <c:pt idx="11">
                  <c:v>3019</c:v>
                </c:pt>
                <c:pt idx="12">
                  <c:v>3022</c:v>
                </c:pt>
                <c:pt idx="13">
                  <c:v>3026</c:v>
                </c:pt>
                <c:pt idx="14">
                  <c:v>3027</c:v>
                </c:pt>
                <c:pt idx="15">
                  <c:v>3027</c:v>
                </c:pt>
                <c:pt idx="16">
                  <c:v>3123</c:v>
                </c:pt>
                <c:pt idx="17">
                  <c:v>3469</c:v>
                </c:pt>
                <c:pt idx="18">
                  <c:v>3791</c:v>
                </c:pt>
                <c:pt idx="19">
                  <c:v>4109</c:v>
                </c:pt>
                <c:pt idx="20">
                  <c:v>4437</c:v>
                </c:pt>
                <c:pt idx="21">
                  <c:v>4700</c:v>
                </c:pt>
                <c:pt idx="22">
                  <c:v>4937</c:v>
                </c:pt>
                <c:pt idx="23">
                  <c:v>5221</c:v>
                </c:pt>
                <c:pt idx="24">
                  <c:v>5488</c:v>
                </c:pt>
                <c:pt idx="25">
                  <c:v>5707</c:v>
                </c:pt>
                <c:pt idx="26">
                  <c:v>5986</c:v>
                </c:pt>
                <c:pt idx="27">
                  <c:v>6207</c:v>
                </c:pt>
                <c:pt idx="28">
                  <c:v>6422</c:v>
                </c:pt>
                <c:pt idx="29">
                  <c:v>6638</c:v>
                </c:pt>
                <c:pt idx="30">
                  <c:v>6816</c:v>
                </c:pt>
                <c:pt idx="31">
                  <c:v>6817</c:v>
                </c:pt>
              </c:numCache>
            </c:numRef>
          </c:val>
          <c:smooth val="0"/>
          <c:extLst>
            <c:ext xmlns:c16="http://schemas.microsoft.com/office/drawing/2014/chart" uri="{C3380CC4-5D6E-409C-BE32-E72D297353CC}">
              <c16:uniqueId val="{00000000-3069-4429-9F27-D59B5A5F1CDA}"/>
            </c:ext>
          </c:extLst>
        </c:ser>
        <c:dLbls>
          <c:showLegendKey val="0"/>
          <c:showVal val="0"/>
          <c:showCatName val="0"/>
          <c:showSerName val="0"/>
          <c:showPercent val="0"/>
          <c:showBubbleSize val="0"/>
        </c:dLbls>
        <c:smooth val="0"/>
        <c:axId val="287093936"/>
        <c:axId val="290258896"/>
      </c:lineChart>
      <c:dateAx>
        <c:axId val="287093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258896"/>
        <c:crosses val="autoZero"/>
        <c:auto val="1"/>
        <c:lblOffset val="100"/>
        <c:baseTimeUnit val="days"/>
      </c:dateAx>
      <c:valAx>
        <c:axId val="29025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93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Bostik Professional Partners PH</c:v>
                </c:pt>
              </c:strCache>
            </c:strRef>
          </c:cat>
          <c:val>
            <c:numRef>
              <c:f>Sheet1!$B$2</c:f>
              <c:numCache>
                <c:formatCode>General</c:formatCode>
                <c:ptCount val="1"/>
                <c:pt idx="0">
                  <c:v>527</c:v>
                </c:pt>
              </c:numCache>
            </c:numRef>
          </c:val>
          <c:extLst>
            <c:ext xmlns:c16="http://schemas.microsoft.com/office/drawing/2014/chart" uri="{C3380CC4-5D6E-409C-BE32-E72D297353CC}">
              <c16:uniqueId val="{00000000-A233-4330-ACF6-039AC35BB8A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Bostik Professional Partners PH</c:v>
                </c:pt>
              </c:strCache>
            </c:strRef>
          </c:cat>
          <c:val>
            <c:numRef>
              <c:f>Sheet1!$C$2</c:f>
              <c:numCache>
                <c:formatCode>General</c:formatCode>
                <c:ptCount val="1"/>
                <c:pt idx="0">
                  <c:v>28</c:v>
                </c:pt>
              </c:numCache>
            </c:numRef>
          </c:val>
          <c:extLst>
            <c:ext xmlns:c16="http://schemas.microsoft.com/office/drawing/2014/chart" uri="{C3380CC4-5D6E-409C-BE32-E72D297353CC}">
              <c16:uniqueId val="{00000001-A233-4330-ACF6-039AC35BB8A1}"/>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Bostik Professional Partners PH</c:v>
                </c:pt>
              </c:strCache>
            </c:strRef>
          </c:cat>
          <c:val>
            <c:numRef>
              <c:f>Sheet1!$D$2</c:f>
              <c:numCache>
                <c:formatCode>General</c:formatCode>
                <c:ptCount val="1"/>
                <c:pt idx="0">
                  <c:v>5</c:v>
                </c:pt>
              </c:numCache>
            </c:numRef>
          </c:val>
          <c:extLst>
            <c:ext xmlns:c16="http://schemas.microsoft.com/office/drawing/2014/chart" uri="{C3380CC4-5D6E-409C-BE32-E72D297353CC}">
              <c16:uniqueId val="{00000002-A233-4330-ACF6-039AC35BB8A1}"/>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Bostik Professional Partners PH</c:v>
                </c:pt>
              </c:strCache>
            </c:strRef>
          </c:cat>
          <c:val>
            <c:numRef>
              <c:f>Sheet1!$E$2</c:f>
              <c:numCache>
                <c:formatCode>General</c:formatCode>
                <c:ptCount val="1"/>
                <c:pt idx="0">
                  <c:v>3</c:v>
                </c:pt>
              </c:numCache>
            </c:numRef>
          </c:val>
          <c:extLst>
            <c:ext xmlns:c16="http://schemas.microsoft.com/office/drawing/2014/chart" uri="{C3380CC4-5D6E-409C-BE32-E72D297353CC}">
              <c16:uniqueId val="{00000003-A233-4330-ACF6-039AC35BB8A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Bostik Professional Partners PH</c:v>
                </c:pt>
              </c:strCache>
            </c:strRef>
          </c:cat>
          <c:val>
            <c:numRef>
              <c:f>Sheet1!$F$2</c:f>
              <c:numCache>
                <c:formatCode>General</c:formatCode>
                <c:ptCount val="1"/>
                <c:pt idx="0">
                  <c:v>0</c:v>
                </c:pt>
              </c:numCache>
            </c:numRef>
          </c:val>
          <c:extLst>
            <c:ext xmlns:c16="http://schemas.microsoft.com/office/drawing/2014/chart" uri="{C3380CC4-5D6E-409C-BE32-E72D297353CC}">
              <c16:uniqueId val="{00000004-A233-4330-ACF6-039AC35BB8A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Bostik Professional Partners PH</c:v>
                </c:pt>
              </c:strCache>
            </c:strRef>
          </c:cat>
          <c:val>
            <c:numRef>
              <c:f>Sheet1!$G$2</c:f>
              <c:numCache>
                <c:formatCode>General</c:formatCode>
                <c:ptCount val="1"/>
                <c:pt idx="0">
                  <c:v>0</c:v>
                </c:pt>
              </c:numCache>
            </c:numRef>
          </c:val>
          <c:extLst>
            <c:ext xmlns:c16="http://schemas.microsoft.com/office/drawing/2014/chart" uri="{C3380CC4-5D6E-409C-BE32-E72D297353CC}">
              <c16:uniqueId val="{00000005-A233-4330-ACF6-039AC35BB8A1}"/>
            </c:ext>
          </c:extLst>
        </c:ser>
        <c:dLbls>
          <c:showLegendKey val="0"/>
          <c:showVal val="0"/>
          <c:showCatName val="0"/>
          <c:showSerName val="0"/>
          <c:showPercent val="0"/>
          <c:showBubbleSize val="0"/>
        </c:dLbls>
        <c:gapWidth val="150"/>
        <c:overlap val="100"/>
        <c:axId val="357498504"/>
        <c:axId val="357500144"/>
      </c:barChart>
      <c:catAx>
        <c:axId val="357498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500144"/>
        <c:crosses val="autoZero"/>
        <c:auto val="1"/>
        <c:lblAlgn val="ctr"/>
        <c:lblOffset val="100"/>
        <c:noMultiLvlLbl val="0"/>
      </c:catAx>
      <c:valAx>
        <c:axId val="357500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9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22598</c:v>
                </c:pt>
                <c:pt idx="1">
                  <c:v>54</c:v>
                </c:pt>
                <c:pt idx="2">
                  <c:v>21</c:v>
                </c:pt>
                <c:pt idx="3">
                  <c:v>6</c:v>
                </c:pt>
                <c:pt idx="4">
                  <c:v>3</c:v>
                </c:pt>
                <c:pt idx="5">
                  <c:v>14</c:v>
                </c:pt>
                <c:pt idx="6">
                  <c:v>85</c:v>
                </c:pt>
                <c:pt idx="7">
                  <c:v>389</c:v>
                </c:pt>
                <c:pt idx="8">
                  <c:v>1884</c:v>
                </c:pt>
                <c:pt idx="9">
                  <c:v>66755</c:v>
                </c:pt>
                <c:pt idx="10">
                  <c:v>78084</c:v>
                </c:pt>
                <c:pt idx="11">
                  <c:v>84434</c:v>
                </c:pt>
                <c:pt idx="12">
                  <c:v>81380</c:v>
                </c:pt>
                <c:pt idx="13">
                  <c:v>73771</c:v>
                </c:pt>
                <c:pt idx="14">
                  <c:v>43985</c:v>
                </c:pt>
                <c:pt idx="15">
                  <c:v>4797</c:v>
                </c:pt>
                <c:pt idx="16">
                  <c:v>8282</c:v>
                </c:pt>
                <c:pt idx="17">
                  <c:v>8817</c:v>
                </c:pt>
                <c:pt idx="18">
                  <c:v>11379</c:v>
                </c:pt>
                <c:pt idx="19">
                  <c:v>12643</c:v>
                </c:pt>
                <c:pt idx="20">
                  <c:v>6923</c:v>
                </c:pt>
                <c:pt idx="21">
                  <c:v>2129</c:v>
                </c:pt>
                <c:pt idx="22">
                  <c:v>2287</c:v>
                </c:pt>
                <c:pt idx="23">
                  <c:v>2561</c:v>
                </c:pt>
                <c:pt idx="24">
                  <c:v>2427</c:v>
                </c:pt>
                <c:pt idx="25">
                  <c:v>2470</c:v>
                </c:pt>
                <c:pt idx="26">
                  <c:v>3909</c:v>
                </c:pt>
                <c:pt idx="27">
                  <c:v>4781</c:v>
                </c:pt>
                <c:pt idx="28">
                  <c:v>8143</c:v>
                </c:pt>
                <c:pt idx="29">
                  <c:v>11399</c:v>
                </c:pt>
                <c:pt idx="30">
                  <c:v>10116</c:v>
                </c:pt>
                <c:pt idx="31">
                  <c:v>9965</c:v>
                </c:pt>
              </c:numCache>
            </c:numRef>
          </c:val>
          <c:smooth val="0"/>
          <c:extLst>
            <c:ext xmlns:c16="http://schemas.microsoft.com/office/drawing/2014/chart" uri="{C3380CC4-5D6E-409C-BE32-E72D297353CC}">
              <c16:uniqueId val="{00000000-9C39-4393-9B03-573991CA7EBD}"/>
            </c:ext>
          </c:extLst>
        </c:ser>
        <c:dLbls>
          <c:showLegendKey val="0"/>
          <c:showVal val="0"/>
          <c:showCatName val="0"/>
          <c:showSerName val="0"/>
          <c:showPercent val="0"/>
          <c:showBubbleSize val="0"/>
        </c:dLbls>
        <c:smooth val="0"/>
        <c:axId val="358871024"/>
        <c:axId val="358873976"/>
      </c:lineChart>
      <c:dateAx>
        <c:axId val="35887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73976"/>
        <c:crosses val="autoZero"/>
        <c:auto val="1"/>
        <c:lblOffset val="100"/>
        <c:baseTimeUnit val="days"/>
      </c:dateAx>
      <c:valAx>
        <c:axId val="35887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7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21397</c:v>
                </c:pt>
                <c:pt idx="1">
                  <c:v>22</c:v>
                </c:pt>
                <c:pt idx="2">
                  <c:v>13</c:v>
                </c:pt>
                <c:pt idx="3">
                  <c:v>5</c:v>
                </c:pt>
                <c:pt idx="4">
                  <c:v>2</c:v>
                </c:pt>
                <c:pt idx="5">
                  <c:v>4</c:v>
                </c:pt>
                <c:pt idx="6">
                  <c:v>54</c:v>
                </c:pt>
                <c:pt idx="7">
                  <c:v>197</c:v>
                </c:pt>
                <c:pt idx="8">
                  <c:v>1260</c:v>
                </c:pt>
                <c:pt idx="9">
                  <c:v>62321</c:v>
                </c:pt>
                <c:pt idx="10">
                  <c:v>70688</c:v>
                </c:pt>
                <c:pt idx="11">
                  <c:v>77201</c:v>
                </c:pt>
                <c:pt idx="12">
                  <c:v>76105</c:v>
                </c:pt>
                <c:pt idx="13">
                  <c:v>69859</c:v>
                </c:pt>
                <c:pt idx="14">
                  <c:v>40581</c:v>
                </c:pt>
                <c:pt idx="15">
                  <c:v>4785</c:v>
                </c:pt>
                <c:pt idx="16">
                  <c:v>7996</c:v>
                </c:pt>
                <c:pt idx="17">
                  <c:v>8432</c:v>
                </c:pt>
                <c:pt idx="18">
                  <c:v>10782</c:v>
                </c:pt>
                <c:pt idx="19">
                  <c:v>12189</c:v>
                </c:pt>
                <c:pt idx="20">
                  <c:v>6796</c:v>
                </c:pt>
                <c:pt idx="21">
                  <c:v>1946</c:v>
                </c:pt>
                <c:pt idx="22">
                  <c:v>2088</c:v>
                </c:pt>
                <c:pt idx="23">
                  <c:v>2285</c:v>
                </c:pt>
                <c:pt idx="24">
                  <c:v>2196</c:v>
                </c:pt>
                <c:pt idx="25">
                  <c:v>2216</c:v>
                </c:pt>
                <c:pt idx="26">
                  <c:v>3538</c:v>
                </c:pt>
                <c:pt idx="27">
                  <c:v>4097</c:v>
                </c:pt>
                <c:pt idx="28">
                  <c:v>7797</c:v>
                </c:pt>
                <c:pt idx="29">
                  <c:v>10870</c:v>
                </c:pt>
                <c:pt idx="30">
                  <c:v>9598</c:v>
                </c:pt>
                <c:pt idx="31">
                  <c:v>9275</c:v>
                </c:pt>
              </c:numCache>
            </c:numRef>
          </c:val>
          <c:smooth val="0"/>
          <c:extLst>
            <c:ext xmlns:c16="http://schemas.microsoft.com/office/drawing/2014/chart" uri="{C3380CC4-5D6E-409C-BE32-E72D297353CC}">
              <c16:uniqueId val="{00000000-2DE0-4CAD-904C-787381667003}"/>
            </c:ext>
          </c:extLst>
        </c:ser>
        <c:dLbls>
          <c:showLegendKey val="0"/>
          <c:showVal val="0"/>
          <c:showCatName val="0"/>
          <c:showSerName val="0"/>
          <c:showPercent val="0"/>
          <c:showBubbleSize val="0"/>
        </c:dLbls>
        <c:smooth val="0"/>
        <c:axId val="181529544"/>
        <c:axId val="181529872"/>
      </c:lineChart>
      <c:dateAx>
        <c:axId val="181529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529872"/>
        <c:crosses val="autoZero"/>
        <c:auto val="1"/>
        <c:lblOffset val="100"/>
        <c:baseTimeUnit val="days"/>
      </c:dateAx>
      <c:valAx>
        <c:axId val="181529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529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8</c:v>
                </c:pt>
                <c:pt idx="1">
                  <c:v>3</c:v>
                </c:pt>
                <c:pt idx="2">
                  <c:v>2</c:v>
                </c:pt>
                <c:pt idx="3">
                  <c:v>1</c:v>
                </c:pt>
                <c:pt idx="4">
                  <c:v>1</c:v>
                </c:pt>
                <c:pt idx="5">
                  <c:v>0</c:v>
                </c:pt>
                <c:pt idx="6">
                  <c:v>15</c:v>
                </c:pt>
                <c:pt idx="7">
                  <c:v>22</c:v>
                </c:pt>
                <c:pt idx="8">
                  <c:v>97</c:v>
                </c:pt>
                <c:pt idx="9">
                  <c:v>695</c:v>
                </c:pt>
                <c:pt idx="10">
                  <c:v>498</c:v>
                </c:pt>
                <c:pt idx="11">
                  <c:v>692</c:v>
                </c:pt>
                <c:pt idx="12">
                  <c:v>639</c:v>
                </c:pt>
                <c:pt idx="13">
                  <c:v>628</c:v>
                </c:pt>
                <c:pt idx="14">
                  <c:v>492</c:v>
                </c:pt>
                <c:pt idx="15">
                  <c:v>23</c:v>
                </c:pt>
                <c:pt idx="16">
                  <c:v>164</c:v>
                </c:pt>
                <c:pt idx="17">
                  <c:v>435</c:v>
                </c:pt>
                <c:pt idx="18">
                  <c:v>425</c:v>
                </c:pt>
                <c:pt idx="19">
                  <c:v>463</c:v>
                </c:pt>
                <c:pt idx="20">
                  <c:v>425</c:v>
                </c:pt>
                <c:pt idx="21">
                  <c:v>356</c:v>
                </c:pt>
                <c:pt idx="22">
                  <c:v>338</c:v>
                </c:pt>
                <c:pt idx="23">
                  <c:v>350</c:v>
                </c:pt>
                <c:pt idx="24">
                  <c:v>316</c:v>
                </c:pt>
                <c:pt idx="25">
                  <c:v>275</c:v>
                </c:pt>
                <c:pt idx="26">
                  <c:v>383</c:v>
                </c:pt>
                <c:pt idx="27">
                  <c:v>327</c:v>
                </c:pt>
                <c:pt idx="28">
                  <c:v>313</c:v>
                </c:pt>
                <c:pt idx="29">
                  <c:v>350</c:v>
                </c:pt>
                <c:pt idx="30">
                  <c:v>259</c:v>
                </c:pt>
                <c:pt idx="31">
                  <c:v>7</c:v>
                </c:pt>
              </c:numCache>
            </c:numRef>
          </c:val>
          <c:smooth val="0"/>
          <c:extLst>
            <c:ext xmlns:c16="http://schemas.microsoft.com/office/drawing/2014/chart" uri="{C3380CC4-5D6E-409C-BE32-E72D297353CC}">
              <c16:uniqueId val="{00000000-54A4-4E4E-9C67-B1C0300A13FD}"/>
            </c:ext>
          </c:extLst>
        </c:ser>
        <c:dLbls>
          <c:showLegendKey val="0"/>
          <c:showVal val="0"/>
          <c:showCatName val="0"/>
          <c:showSerName val="0"/>
          <c:showPercent val="0"/>
          <c:showBubbleSize val="0"/>
        </c:dLbls>
        <c:smooth val="0"/>
        <c:axId val="181533480"/>
        <c:axId val="181533808"/>
      </c:lineChart>
      <c:dateAx>
        <c:axId val="181533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533808"/>
        <c:crosses val="autoZero"/>
        <c:auto val="1"/>
        <c:lblOffset val="100"/>
        <c:baseTimeUnit val="days"/>
      </c:dateAx>
      <c:valAx>
        <c:axId val="181533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533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Bostik Professional Partners PH</c:v>
                </c:pt>
              </c:strCache>
            </c:strRef>
          </c:cat>
          <c:val>
            <c:numRef>
              <c:f>Sheet1!$B$2</c:f>
              <c:numCache>
                <c:formatCode>General</c:formatCode>
                <c:ptCount val="1"/>
                <c:pt idx="0">
                  <c:v>3510</c:v>
                </c:pt>
              </c:numCache>
            </c:numRef>
          </c:val>
          <c:extLst>
            <c:ext xmlns:c16="http://schemas.microsoft.com/office/drawing/2014/chart" uri="{C3380CC4-5D6E-409C-BE32-E72D297353CC}">
              <c16:uniqueId val="{00000000-C90D-4489-84E6-F48272ADC9C7}"/>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Bostik Professional Partners PH</c:v>
                </c:pt>
              </c:strCache>
            </c:strRef>
          </c:cat>
          <c:val>
            <c:numRef>
              <c:f>Sheet1!$C$2</c:f>
              <c:numCache>
                <c:formatCode>General</c:formatCode>
                <c:ptCount val="1"/>
                <c:pt idx="0">
                  <c:v>14344</c:v>
                </c:pt>
              </c:numCache>
            </c:numRef>
          </c:val>
          <c:extLst>
            <c:ext xmlns:c16="http://schemas.microsoft.com/office/drawing/2014/chart" uri="{C3380CC4-5D6E-409C-BE32-E72D297353CC}">
              <c16:uniqueId val="{00000001-C90D-4489-84E6-F48272ADC9C7}"/>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Bostik Professional Partners PH</c:v>
                </c:pt>
              </c:strCache>
            </c:strRef>
          </c:cat>
          <c:val>
            <c:numRef>
              <c:f>Sheet1!$D$2</c:f>
              <c:numCache>
                <c:formatCode>General</c:formatCode>
                <c:ptCount val="1"/>
                <c:pt idx="0">
                  <c:v>368002</c:v>
                </c:pt>
              </c:numCache>
            </c:numRef>
          </c:val>
          <c:extLst>
            <c:ext xmlns:c16="http://schemas.microsoft.com/office/drawing/2014/chart" uri="{C3380CC4-5D6E-409C-BE32-E72D297353CC}">
              <c16:uniqueId val="{00000002-C90D-4489-84E6-F48272ADC9C7}"/>
            </c:ext>
          </c:extLst>
        </c:ser>
        <c:dLbls>
          <c:showLegendKey val="0"/>
          <c:showVal val="0"/>
          <c:showCatName val="0"/>
          <c:showSerName val="0"/>
          <c:showPercent val="0"/>
          <c:showBubbleSize val="0"/>
        </c:dLbls>
        <c:gapWidth val="219"/>
        <c:overlap val="-27"/>
        <c:axId val="179201064"/>
        <c:axId val="179200736"/>
      </c:barChart>
      <c:catAx>
        <c:axId val="179201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200736"/>
        <c:crosses val="autoZero"/>
        <c:auto val="1"/>
        <c:lblAlgn val="ctr"/>
        <c:lblOffset val="100"/>
        <c:noMultiLvlLbl val="0"/>
      </c:catAx>
      <c:valAx>
        <c:axId val="179200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20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16</c:v>
                </c:pt>
                <c:pt idx="1">
                  <c:v>1200</c:v>
                </c:pt>
                <c:pt idx="2">
                  <c:v>1567</c:v>
                </c:pt>
                <c:pt idx="3">
                  <c:v>561</c:v>
                </c:pt>
                <c:pt idx="4">
                  <c:v>247</c:v>
                </c:pt>
                <c:pt idx="5">
                  <c:v>80</c:v>
                </c:pt>
                <c:pt idx="6">
                  <c:v>147</c:v>
                </c:pt>
              </c:numCache>
            </c:numRef>
          </c:val>
          <c:extLst>
            <c:ext xmlns:c16="http://schemas.microsoft.com/office/drawing/2014/chart" uri="{C3380CC4-5D6E-409C-BE32-E72D297353CC}">
              <c16:uniqueId val="{00000000-A377-4EF7-B580-6F3D8F9ED77D}"/>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12</c:v>
                </c:pt>
                <c:pt idx="1">
                  <c:v>904</c:v>
                </c:pt>
                <c:pt idx="2">
                  <c:v>1211</c:v>
                </c:pt>
                <c:pt idx="3">
                  <c:v>491</c:v>
                </c:pt>
                <c:pt idx="4">
                  <c:v>195</c:v>
                </c:pt>
                <c:pt idx="5">
                  <c:v>72</c:v>
                </c:pt>
                <c:pt idx="6">
                  <c:v>112</c:v>
                </c:pt>
              </c:numCache>
            </c:numRef>
          </c:val>
          <c:extLst>
            <c:ext xmlns:c16="http://schemas.microsoft.com/office/drawing/2014/chart" uri="{C3380CC4-5D6E-409C-BE32-E72D297353CC}">
              <c16:uniqueId val="{00000001-A377-4EF7-B580-6F3D8F9ED77D}"/>
            </c:ext>
          </c:extLst>
        </c:ser>
        <c:dLbls>
          <c:showLegendKey val="0"/>
          <c:showVal val="0"/>
          <c:showCatName val="0"/>
          <c:showSerName val="0"/>
          <c:showPercent val="0"/>
          <c:showBubbleSize val="0"/>
        </c:dLbls>
        <c:gapWidth val="219"/>
        <c:overlap val="-27"/>
        <c:axId val="289386296"/>
        <c:axId val="289381048"/>
      </c:barChart>
      <c:catAx>
        <c:axId val="289386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81048"/>
        <c:crosses val="autoZero"/>
        <c:auto val="1"/>
        <c:lblAlgn val="ctr"/>
        <c:lblOffset val="100"/>
        <c:noMultiLvlLbl val="0"/>
      </c:catAx>
      <c:valAx>
        <c:axId val="289381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8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3002</c:v>
                </c:pt>
                <c:pt idx="1">
                  <c:v>3002</c:v>
                </c:pt>
                <c:pt idx="2">
                  <c:v>3002</c:v>
                </c:pt>
                <c:pt idx="3">
                  <c:v>3002</c:v>
                </c:pt>
                <c:pt idx="4">
                  <c:v>3001</c:v>
                </c:pt>
                <c:pt idx="5">
                  <c:v>3001</c:v>
                </c:pt>
                <c:pt idx="6">
                  <c:v>3001</c:v>
                </c:pt>
                <c:pt idx="7">
                  <c:v>3002</c:v>
                </c:pt>
                <c:pt idx="8">
                  <c:v>3004</c:v>
                </c:pt>
                <c:pt idx="9">
                  <c:v>3011</c:v>
                </c:pt>
                <c:pt idx="10">
                  <c:v>3013</c:v>
                </c:pt>
                <c:pt idx="11">
                  <c:v>3020</c:v>
                </c:pt>
                <c:pt idx="12">
                  <c:v>3025</c:v>
                </c:pt>
                <c:pt idx="13">
                  <c:v>3026</c:v>
                </c:pt>
                <c:pt idx="14">
                  <c:v>3027</c:v>
                </c:pt>
                <c:pt idx="15">
                  <c:v>3027</c:v>
                </c:pt>
                <c:pt idx="16">
                  <c:v>3229</c:v>
                </c:pt>
                <c:pt idx="17">
                  <c:v>3577</c:v>
                </c:pt>
                <c:pt idx="18">
                  <c:v>3876</c:v>
                </c:pt>
                <c:pt idx="19">
                  <c:v>4204</c:v>
                </c:pt>
                <c:pt idx="20">
                  <c:v>4519</c:v>
                </c:pt>
                <c:pt idx="21">
                  <c:v>4760</c:v>
                </c:pt>
                <c:pt idx="22">
                  <c:v>5025</c:v>
                </c:pt>
                <c:pt idx="23">
                  <c:v>5302</c:v>
                </c:pt>
                <c:pt idx="24">
                  <c:v>5546</c:v>
                </c:pt>
                <c:pt idx="25">
                  <c:v>5794</c:v>
                </c:pt>
                <c:pt idx="26">
                  <c:v>6049</c:v>
                </c:pt>
                <c:pt idx="27">
                  <c:v>6273</c:v>
                </c:pt>
                <c:pt idx="28">
                  <c:v>6484</c:v>
                </c:pt>
                <c:pt idx="29">
                  <c:v>6709</c:v>
                </c:pt>
                <c:pt idx="30">
                  <c:v>6819</c:v>
                </c:pt>
                <c:pt idx="31">
                  <c:v>6818</c:v>
                </c:pt>
              </c:numCache>
            </c:numRef>
          </c:val>
          <c:smooth val="0"/>
          <c:extLst>
            <c:ext xmlns:c16="http://schemas.microsoft.com/office/drawing/2014/chart" uri="{C3380CC4-5D6E-409C-BE32-E72D297353CC}">
              <c16:uniqueId val="{00000000-03CF-464F-B4CD-593DE3EEC639}"/>
            </c:ext>
          </c:extLst>
        </c:ser>
        <c:dLbls>
          <c:showLegendKey val="0"/>
          <c:showVal val="0"/>
          <c:showCatName val="0"/>
          <c:showSerName val="0"/>
          <c:showPercent val="0"/>
          <c:showBubbleSize val="0"/>
        </c:dLbls>
        <c:smooth val="0"/>
        <c:axId val="179756936"/>
        <c:axId val="179758904"/>
      </c:lineChart>
      <c:dateAx>
        <c:axId val="179756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758904"/>
        <c:crosses val="autoZero"/>
        <c:auto val="1"/>
        <c:lblOffset val="100"/>
        <c:baseTimeUnit val="days"/>
      </c:dateAx>
      <c:valAx>
        <c:axId val="17975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756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Bostik Professional Partners PH</c:v>
                </c:pt>
              </c:strCache>
            </c:strRef>
          </c:cat>
          <c:val>
            <c:numRef>
              <c:f>Sheet1!$B$2</c:f>
              <c:numCache>
                <c:formatCode>General</c:formatCode>
                <c:ptCount val="1"/>
                <c:pt idx="0">
                  <c:v>6</c:v>
                </c:pt>
              </c:numCache>
            </c:numRef>
          </c:val>
          <c:extLst>
            <c:ext xmlns:c16="http://schemas.microsoft.com/office/drawing/2014/chart" uri="{C3380CC4-5D6E-409C-BE32-E72D297353CC}">
              <c16:uniqueId val="{00000000-73BA-4DD0-9C13-B54EF91EDAA2}"/>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Bostik Professional Partners PH</c:v>
                </c:pt>
              </c:strCache>
            </c:strRef>
          </c:cat>
          <c:val>
            <c:numRef>
              <c:f>Sheet1!$C$2</c:f>
              <c:numCache>
                <c:formatCode>General</c:formatCode>
                <c:ptCount val="1"/>
                <c:pt idx="0">
                  <c:v>2</c:v>
                </c:pt>
              </c:numCache>
            </c:numRef>
          </c:val>
          <c:extLst>
            <c:ext xmlns:c16="http://schemas.microsoft.com/office/drawing/2014/chart" uri="{C3380CC4-5D6E-409C-BE32-E72D297353CC}">
              <c16:uniqueId val="{00000001-73BA-4DD0-9C13-B54EF91EDAA2}"/>
            </c:ext>
          </c:extLst>
        </c:ser>
        <c:dLbls>
          <c:showLegendKey val="0"/>
          <c:showVal val="0"/>
          <c:showCatName val="0"/>
          <c:showSerName val="0"/>
          <c:showPercent val="0"/>
          <c:showBubbleSize val="0"/>
        </c:dLbls>
        <c:gapWidth val="150"/>
        <c:overlap val="100"/>
        <c:axId val="179761528"/>
        <c:axId val="179759888"/>
      </c:barChart>
      <c:catAx>
        <c:axId val="17976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759888"/>
        <c:crosses val="autoZero"/>
        <c:auto val="1"/>
        <c:lblAlgn val="ctr"/>
        <c:lblOffset val="100"/>
        <c:noMultiLvlLbl val="0"/>
      </c:catAx>
      <c:valAx>
        <c:axId val="179759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76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0</c:v>
                </c:pt>
                <c:pt idx="1">
                  <c:v>0</c:v>
                </c:pt>
                <c:pt idx="2">
                  <c:v>0</c:v>
                </c:pt>
                <c:pt idx="3">
                  <c:v>0</c:v>
                </c:pt>
                <c:pt idx="4">
                  <c:v>0</c:v>
                </c:pt>
                <c:pt idx="5">
                  <c:v>6.7644118627124001</c:v>
                </c:pt>
                <c:pt idx="6">
                  <c:v>0</c:v>
                </c:pt>
                <c:pt idx="7">
                  <c:v>0.96634455181606005</c:v>
                </c:pt>
                <c:pt idx="8">
                  <c:v>0</c:v>
                </c:pt>
                <c:pt idx="9">
                  <c:v>0.23279015630196001</c:v>
                </c:pt>
                <c:pt idx="10">
                  <c:v>0</c:v>
                </c:pt>
                <c:pt idx="11">
                  <c:v>0</c:v>
                </c:pt>
                <c:pt idx="12">
                  <c:v>0.49636002647253002</c:v>
                </c:pt>
                <c:pt idx="13">
                  <c:v>0</c:v>
                </c:pt>
                <c:pt idx="14">
                  <c:v>0.36351619299405002</c:v>
                </c:pt>
                <c:pt idx="15">
                  <c:v>0</c:v>
                </c:pt>
                <c:pt idx="16">
                  <c:v>0</c:v>
                </c:pt>
                <c:pt idx="17">
                  <c:v>0</c:v>
                </c:pt>
                <c:pt idx="18">
                  <c:v>0</c:v>
                </c:pt>
                <c:pt idx="19">
                  <c:v>0</c:v>
                </c:pt>
                <c:pt idx="20">
                  <c:v>0</c:v>
                </c:pt>
                <c:pt idx="21">
                  <c:v>0.73291657684846001</c:v>
                </c:pt>
                <c:pt idx="22">
                  <c:v>0</c:v>
                </c:pt>
                <c:pt idx="23">
                  <c:v>0</c:v>
                </c:pt>
                <c:pt idx="24">
                  <c:v>0</c:v>
                </c:pt>
                <c:pt idx="25">
                  <c:v>0</c:v>
                </c:pt>
                <c:pt idx="26">
                  <c:v>0.91200810673873001</c:v>
                </c:pt>
                <c:pt idx="27">
                  <c:v>0</c:v>
                </c:pt>
                <c:pt idx="28">
                  <c:v>1.0034493571653</c:v>
                </c:pt>
                <c:pt idx="29">
                  <c:v>0</c:v>
                </c:pt>
                <c:pt idx="30">
                  <c:v>0</c:v>
                </c:pt>
                <c:pt idx="31">
                  <c:v>0</c:v>
                </c:pt>
              </c:numCache>
            </c:numRef>
          </c:val>
          <c:smooth val="0"/>
          <c:extLst>
            <c:ext xmlns:c16="http://schemas.microsoft.com/office/drawing/2014/chart" uri="{C3380CC4-5D6E-409C-BE32-E72D297353CC}">
              <c16:uniqueId val="{00000000-9EA6-4E29-99F7-0E3526344655}"/>
            </c:ext>
          </c:extLst>
        </c:ser>
        <c:dLbls>
          <c:showLegendKey val="0"/>
          <c:showVal val="0"/>
          <c:showCatName val="0"/>
          <c:showSerName val="0"/>
          <c:showPercent val="0"/>
          <c:showBubbleSize val="0"/>
        </c:dLbls>
        <c:smooth val="0"/>
        <c:axId val="179770712"/>
        <c:axId val="179771368"/>
      </c:lineChart>
      <c:dateAx>
        <c:axId val="179770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771368"/>
        <c:crosses val="autoZero"/>
        <c:auto val="1"/>
        <c:lblOffset val="100"/>
        <c:baseTimeUnit val="days"/>
      </c:dateAx>
      <c:valAx>
        <c:axId val="179771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77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Bostik Professional Partners PH</c:v>
                </c:pt>
              </c:strCache>
            </c:strRef>
          </c:cat>
          <c:val>
            <c:numRef>
              <c:f>Sheet1!$B$2</c:f>
              <c:numCache>
                <c:formatCode>General</c:formatCode>
                <c:ptCount val="1"/>
                <c:pt idx="0">
                  <c:v>367</c:v>
                </c:pt>
              </c:numCache>
            </c:numRef>
          </c:val>
          <c:extLst>
            <c:ext xmlns:c16="http://schemas.microsoft.com/office/drawing/2014/chart" uri="{C3380CC4-5D6E-409C-BE32-E72D297353CC}">
              <c16:uniqueId val="{00000000-DC75-42FB-8B44-E25C422C88E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Bostik Professional Partners PH</c:v>
                </c:pt>
              </c:strCache>
            </c:strRef>
          </c:cat>
          <c:val>
            <c:numRef>
              <c:f>Sheet1!$C$2</c:f>
              <c:numCache>
                <c:formatCode>General</c:formatCode>
                <c:ptCount val="1"/>
                <c:pt idx="0">
                  <c:v>13</c:v>
                </c:pt>
              </c:numCache>
            </c:numRef>
          </c:val>
          <c:extLst>
            <c:ext xmlns:c16="http://schemas.microsoft.com/office/drawing/2014/chart" uri="{C3380CC4-5D6E-409C-BE32-E72D297353CC}">
              <c16:uniqueId val="{00000001-DC75-42FB-8B44-E25C422C88E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Bostik Professional Partners PH</c:v>
                </c:pt>
              </c:strCache>
            </c:strRef>
          </c:cat>
          <c:val>
            <c:numRef>
              <c:f>Sheet1!$D$2</c:f>
              <c:numCache>
                <c:formatCode>General</c:formatCode>
                <c:ptCount val="1"/>
                <c:pt idx="0">
                  <c:v>1</c:v>
                </c:pt>
              </c:numCache>
            </c:numRef>
          </c:val>
          <c:extLst>
            <c:ext xmlns:c16="http://schemas.microsoft.com/office/drawing/2014/chart" uri="{C3380CC4-5D6E-409C-BE32-E72D297353CC}">
              <c16:uniqueId val="{00000002-DC75-42FB-8B44-E25C422C88E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Bostik Professional Partners PH</c:v>
                </c:pt>
              </c:strCache>
            </c:strRef>
          </c:cat>
          <c:val>
            <c:numRef>
              <c:f>Sheet1!$E$2</c:f>
              <c:numCache>
                <c:formatCode>General</c:formatCode>
                <c:ptCount val="1"/>
                <c:pt idx="0">
                  <c:v>3</c:v>
                </c:pt>
              </c:numCache>
            </c:numRef>
          </c:val>
          <c:extLst>
            <c:ext xmlns:c16="http://schemas.microsoft.com/office/drawing/2014/chart" uri="{C3380CC4-5D6E-409C-BE32-E72D297353CC}">
              <c16:uniqueId val="{00000003-DC75-42FB-8B44-E25C422C88E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Bostik Professional Partners PH</c:v>
                </c:pt>
              </c:strCache>
            </c:strRef>
          </c:cat>
          <c:val>
            <c:numRef>
              <c:f>Sheet1!$F$2</c:f>
              <c:numCache>
                <c:formatCode>General</c:formatCode>
                <c:ptCount val="1"/>
                <c:pt idx="0">
                  <c:v>0</c:v>
                </c:pt>
              </c:numCache>
            </c:numRef>
          </c:val>
          <c:extLst>
            <c:ext xmlns:c16="http://schemas.microsoft.com/office/drawing/2014/chart" uri="{C3380CC4-5D6E-409C-BE32-E72D297353CC}">
              <c16:uniqueId val="{00000004-DC75-42FB-8B44-E25C422C88E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Bostik Professional Partners PH</c:v>
                </c:pt>
              </c:strCache>
            </c:strRef>
          </c:cat>
          <c:val>
            <c:numRef>
              <c:f>Sheet1!$G$2</c:f>
              <c:numCache>
                <c:formatCode>General</c:formatCode>
                <c:ptCount val="1"/>
                <c:pt idx="0">
                  <c:v>0</c:v>
                </c:pt>
              </c:numCache>
            </c:numRef>
          </c:val>
          <c:extLst>
            <c:ext xmlns:c16="http://schemas.microsoft.com/office/drawing/2014/chart" uri="{C3380CC4-5D6E-409C-BE32-E72D297353CC}">
              <c16:uniqueId val="{00000005-DC75-42FB-8B44-E25C422C88E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Bostik Professional Partners PH</c:v>
                </c:pt>
              </c:strCache>
            </c:strRef>
          </c:cat>
          <c:val>
            <c:numRef>
              <c:f>Sheet1!$H$2</c:f>
              <c:numCache>
                <c:formatCode>General</c:formatCode>
                <c:ptCount val="1"/>
                <c:pt idx="0">
                  <c:v>1</c:v>
                </c:pt>
              </c:numCache>
            </c:numRef>
          </c:val>
          <c:extLst>
            <c:ext xmlns:c16="http://schemas.microsoft.com/office/drawing/2014/chart" uri="{C3380CC4-5D6E-409C-BE32-E72D297353CC}">
              <c16:uniqueId val="{00000006-DC75-42FB-8B44-E25C422C88E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Bostik Professional Partners PH</c:v>
                </c:pt>
              </c:strCache>
            </c:strRef>
          </c:cat>
          <c:val>
            <c:numRef>
              <c:f>Sheet1!$I$2</c:f>
              <c:numCache>
                <c:formatCode>General</c:formatCode>
                <c:ptCount val="1"/>
                <c:pt idx="0">
                  <c:v>32</c:v>
                </c:pt>
              </c:numCache>
            </c:numRef>
          </c:val>
          <c:extLst>
            <c:ext xmlns:c16="http://schemas.microsoft.com/office/drawing/2014/chart" uri="{C3380CC4-5D6E-409C-BE32-E72D297353CC}">
              <c16:uniqueId val="{00000007-DC75-42FB-8B44-E25C422C88E3}"/>
            </c:ext>
          </c:extLst>
        </c:ser>
        <c:dLbls>
          <c:showLegendKey val="0"/>
          <c:showVal val="0"/>
          <c:showCatName val="0"/>
          <c:showSerName val="0"/>
          <c:showPercent val="0"/>
          <c:showBubbleSize val="0"/>
        </c:dLbls>
        <c:gapWidth val="219"/>
        <c:overlap val="-27"/>
        <c:axId val="354141912"/>
        <c:axId val="354136992"/>
      </c:barChart>
      <c:catAx>
        <c:axId val="354141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36992"/>
        <c:crosses val="autoZero"/>
        <c:auto val="1"/>
        <c:lblAlgn val="ctr"/>
        <c:lblOffset val="100"/>
        <c:noMultiLvlLbl val="0"/>
      </c:catAx>
      <c:valAx>
        <c:axId val="354136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4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1</c:v>
                </c:pt>
                <c:pt idx="12">
                  <c:v>1</c:v>
                </c:pt>
                <c:pt idx="13">
                  <c:v>0</c:v>
                </c:pt>
                <c:pt idx="14">
                  <c:v>0</c:v>
                </c:pt>
                <c:pt idx="15">
                  <c:v>0</c:v>
                </c:pt>
                <c:pt idx="16">
                  <c:v>1</c:v>
                </c:pt>
                <c:pt idx="17">
                  <c:v>3</c:v>
                </c:pt>
                <c:pt idx="18">
                  <c:v>1</c:v>
                </c:pt>
                <c:pt idx="19">
                  <c:v>1</c:v>
                </c:pt>
                <c:pt idx="20">
                  <c:v>2</c:v>
                </c:pt>
                <c:pt idx="21">
                  <c:v>5</c:v>
                </c:pt>
                <c:pt idx="22">
                  <c:v>4</c:v>
                </c:pt>
                <c:pt idx="23">
                  <c:v>0</c:v>
                </c:pt>
                <c:pt idx="24">
                  <c:v>0</c:v>
                </c:pt>
                <c:pt idx="25">
                  <c:v>0</c:v>
                </c:pt>
                <c:pt idx="26">
                  <c:v>1</c:v>
                </c:pt>
                <c:pt idx="27">
                  <c:v>3</c:v>
                </c:pt>
                <c:pt idx="28">
                  <c:v>1</c:v>
                </c:pt>
                <c:pt idx="29">
                  <c:v>2</c:v>
                </c:pt>
                <c:pt idx="30">
                  <c:v>3</c:v>
                </c:pt>
                <c:pt idx="31">
                  <c:v>0</c:v>
                </c:pt>
              </c:numCache>
            </c:numRef>
          </c:val>
          <c:smooth val="0"/>
          <c:extLst>
            <c:ext xmlns:c16="http://schemas.microsoft.com/office/drawing/2014/chart" uri="{C3380CC4-5D6E-409C-BE32-E72D297353CC}">
              <c16:uniqueId val="{00000000-28BA-4D05-A84D-DB7037E3A75D}"/>
            </c:ext>
          </c:extLst>
        </c:ser>
        <c:dLbls>
          <c:showLegendKey val="0"/>
          <c:showVal val="0"/>
          <c:showCatName val="0"/>
          <c:showSerName val="0"/>
          <c:showPercent val="0"/>
          <c:showBubbleSize val="0"/>
        </c:dLbls>
        <c:smooth val="0"/>
        <c:axId val="501076560"/>
        <c:axId val="501070328"/>
      </c:lineChart>
      <c:dateAx>
        <c:axId val="501076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70328"/>
        <c:crosses val="autoZero"/>
        <c:auto val="1"/>
        <c:lblOffset val="100"/>
        <c:baseTimeUnit val="days"/>
      </c:dateAx>
      <c:valAx>
        <c:axId val="501070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76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Sheet1!$A$2:$A$33</c:f>
              <c:numCache>
                <c:formatCode>m/d/yyyy</c:formatCode>
                <c:ptCount val="32"/>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pt idx="31">
                  <c:v>43344</c:v>
                </c:pt>
              </c:numCache>
            </c:numRef>
          </c:cat>
          <c:val>
            <c:numRef>
              <c:f>Sheet1!$B$2:$B$33</c:f>
              <c:numCache>
                <c:formatCode>General</c:formatCode>
                <c:ptCount val="32"/>
                <c:pt idx="0">
                  <c:v>3</c:v>
                </c:pt>
                <c:pt idx="1">
                  <c:v>2</c:v>
                </c:pt>
                <c:pt idx="2">
                  <c:v>1</c:v>
                </c:pt>
                <c:pt idx="3">
                  <c:v>0</c:v>
                </c:pt>
                <c:pt idx="4">
                  <c:v>0</c:v>
                </c:pt>
                <c:pt idx="5">
                  <c:v>0</c:v>
                </c:pt>
                <c:pt idx="6">
                  <c:v>2</c:v>
                </c:pt>
                <c:pt idx="7">
                  <c:v>5</c:v>
                </c:pt>
                <c:pt idx="8">
                  <c:v>9</c:v>
                </c:pt>
                <c:pt idx="9">
                  <c:v>27</c:v>
                </c:pt>
                <c:pt idx="10">
                  <c:v>23</c:v>
                </c:pt>
                <c:pt idx="11">
                  <c:v>29</c:v>
                </c:pt>
                <c:pt idx="12">
                  <c:v>30</c:v>
                </c:pt>
                <c:pt idx="13">
                  <c:v>24</c:v>
                </c:pt>
                <c:pt idx="14">
                  <c:v>22</c:v>
                </c:pt>
                <c:pt idx="15">
                  <c:v>3</c:v>
                </c:pt>
                <c:pt idx="16">
                  <c:v>5</c:v>
                </c:pt>
                <c:pt idx="17">
                  <c:v>14</c:v>
                </c:pt>
                <c:pt idx="18">
                  <c:v>8</c:v>
                </c:pt>
                <c:pt idx="19">
                  <c:v>16</c:v>
                </c:pt>
                <c:pt idx="20">
                  <c:v>14</c:v>
                </c:pt>
                <c:pt idx="21">
                  <c:v>8</c:v>
                </c:pt>
                <c:pt idx="22">
                  <c:v>10</c:v>
                </c:pt>
                <c:pt idx="23">
                  <c:v>19</c:v>
                </c:pt>
                <c:pt idx="24">
                  <c:v>14</c:v>
                </c:pt>
                <c:pt idx="25">
                  <c:v>10</c:v>
                </c:pt>
                <c:pt idx="26">
                  <c:v>14</c:v>
                </c:pt>
                <c:pt idx="27">
                  <c:v>16</c:v>
                </c:pt>
                <c:pt idx="28">
                  <c:v>11</c:v>
                </c:pt>
                <c:pt idx="29">
                  <c:v>9</c:v>
                </c:pt>
                <c:pt idx="30">
                  <c:v>12</c:v>
                </c:pt>
                <c:pt idx="31">
                  <c:v>1</c:v>
                </c:pt>
              </c:numCache>
            </c:numRef>
          </c:val>
          <c:smooth val="0"/>
          <c:extLst>
            <c:ext xmlns:c16="http://schemas.microsoft.com/office/drawing/2014/chart" uri="{C3380CC4-5D6E-409C-BE32-E72D297353CC}">
              <c16:uniqueId val="{00000000-CF6F-4026-AC39-75E67EA64C7D}"/>
            </c:ext>
          </c:extLst>
        </c:ser>
        <c:dLbls>
          <c:showLegendKey val="0"/>
          <c:showVal val="0"/>
          <c:showCatName val="0"/>
          <c:showSerName val="0"/>
          <c:showPercent val="0"/>
          <c:showBubbleSize val="0"/>
        </c:dLbls>
        <c:smooth val="0"/>
        <c:axId val="501072624"/>
        <c:axId val="501072952"/>
      </c:lineChart>
      <c:dateAx>
        <c:axId val="501072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72952"/>
        <c:crosses val="autoZero"/>
        <c:auto val="1"/>
        <c:lblOffset val="100"/>
        <c:baseTimeUnit val="days"/>
      </c:dateAx>
      <c:valAx>
        <c:axId val="501072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07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803DE-BD96-4505-9DBE-FEC8113182C1}"/>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FB997CE7-4F50-4FBB-AA94-48528D96E7FA}"/>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3211090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5478E-0F0A-43D9-A48F-E712AB0064D4}"/>
              </a:ext>
            </a:extLst>
          </p:cNvPr>
          <p:cNvSpPr>
            <a:spLocks noGrp="1"/>
          </p:cNvSpPr>
          <p:nvPr>
            <p:ph type="title"/>
          </p:nvPr>
        </p:nvSpPr>
        <p:spPr/>
        <p:txBody>
          <a:bodyPr/>
          <a:lstStyle/>
          <a:p>
            <a:r>
              <a:rPr lang="en-US"/>
              <a:t>Facebook Fans Total | Bostik Professional Partners PH</a:t>
            </a:r>
          </a:p>
        </p:txBody>
      </p:sp>
      <p:graphicFrame>
        <p:nvGraphicFramePr>
          <p:cNvPr id="6" name="Chart Placeholder 5">
            <a:extLst>
              <a:ext uri="{FF2B5EF4-FFF2-40B4-BE49-F238E27FC236}">
                <a16:creationId xmlns:a16="http://schemas.microsoft.com/office/drawing/2014/main" id="{5F02C7F8-5FC7-4767-9E59-B68D454A5964}"/>
              </a:ext>
            </a:extLst>
          </p:cNvPr>
          <p:cNvGraphicFramePr>
            <a:graphicFrameLocks noGrp="1"/>
          </p:cNvGraphicFramePr>
          <p:nvPr>
            <p:ph type="chart" sz="quarter" idx="13"/>
            <p:extLst>
              <p:ext uri="{D42A27DB-BD31-4B8C-83A1-F6EECF244321}">
                <p14:modId xmlns:p14="http://schemas.microsoft.com/office/powerpoint/2010/main" val="33031838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C1BA09-5D53-402F-A817-3FF4D0345970}"/>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6F99E56C-B8BC-4F52-8D30-401A632815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6999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68F67-E38B-4EDD-8853-78D3D48FB512}"/>
              </a:ext>
            </a:extLst>
          </p:cNvPr>
          <p:cNvSpPr>
            <a:spLocks noGrp="1"/>
          </p:cNvSpPr>
          <p:nvPr>
            <p:ph type="title"/>
          </p:nvPr>
        </p:nvSpPr>
        <p:spPr/>
        <p:txBody>
          <a:bodyPr/>
          <a:lstStyle/>
          <a:p>
            <a:r>
              <a:rPr lang="en-US"/>
              <a:t>Facebook Reactions Distribution | Bostik Professional Partners PH</a:t>
            </a:r>
          </a:p>
        </p:txBody>
      </p:sp>
      <p:graphicFrame>
        <p:nvGraphicFramePr>
          <p:cNvPr id="6" name="Chart Placeholder 5">
            <a:extLst>
              <a:ext uri="{FF2B5EF4-FFF2-40B4-BE49-F238E27FC236}">
                <a16:creationId xmlns:a16="http://schemas.microsoft.com/office/drawing/2014/main" id="{06EED215-FCDC-4ACD-99B6-5127637648F6}"/>
              </a:ext>
            </a:extLst>
          </p:cNvPr>
          <p:cNvGraphicFramePr>
            <a:graphicFrameLocks noGrp="1"/>
          </p:cNvGraphicFramePr>
          <p:nvPr>
            <p:ph type="chart" sz="quarter" idx="13"/>
            <p:extLst>
              <p:ext uri="{D42A27DB-BD31-4B8C-83A1-F6EECF244321}">
                <p14:modId xmlns:p14="http://schemas.microsoft.com/office/powerpoint/2010/main" val="1705836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E7E065-D0EC-42CC-A5B1-E6350A943BF8}"/>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8D91B54A-4E58-4258-BEE3-9A21FCABD5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0301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DB877-1D89-472F-B00F-55195AA67169}"/>
              </a:ext>
            </a:extLst>
          </p:cNvPr>
          <p:cNvSpPr>
            <a:spLocks noGrp="1"/>
          </p:cNvSpPr>
          <p:nvPr>
            <p:ph type="title"/>
          </p:nvPr>
        </p:nvSpPr>
        <p:spPr/>
        <p:txBody>
          <a:bodyPr/>
          <a:lstStyle/>
          <a:p>
            <a:r>
              <a:rPr lang="en-US"/>
              <a:t>Facebook Impressions | Bostik Professional Partners PH</a:t>
            </a:r>
          </a:p>
        </p:txBody>
      </p:sp>
      <p:graphicFrame>
        <p:nvGraphicFramePr>
          <p:cNvPr id="6" name="Chart Placeholder 5">
            <a:extLst>
              <a:ext uri="{FF2B5EF4-FFF2-40B4-BE49-F238E27FC236}">
                <a16:creationId xmlns:a16="http://schemas.microsoft.com/office/drawing/2014/main" id="{5AF45372-3428-45ED-BAD5-FBD262479294}"/>
              </a:ext>
            </a:extLst>
          </p:cNvPr>
          <p:cNvGraphicFramePr>
            <a:graphicFrameLocks noGrp="1"/>
          </p:cNvGraphicFramePr>
          <p:nvPr>
            <p:ph type="chart" sz="quarter" idx="13"/>
            <p:extLst>
              <p:ext uri="{D42A27DB-BD31-4B8C-83A1-F6EECF244321}">
                <p14:modId xmlns:p14="http://schemas.microsoft.com/office/powerpoint/2010/main" val="30827820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A699D0-137A-4652-A9FE-0641AC55B253}"/>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9CECF41E-1168-4FAF-9819-73D7D90894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566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C1452-C9EE-406C-89EF-86043C63D923}"/>
              </a:ext>
            </a:extLst>
          </p:cNvPr>
          <p:cNvSpPr>
            <a:spLocks noGrp="1"/>
          </p:cNvSpPr>
          <p:nvPr>
            <p:ph type="title"/>
          </p:nvPr>
        </p:nvSpPr>
        <p:spPr/>
        <p:txBody>
          <a:bodyPr/>
          <a:lstStyle/>
          <a:p>
            <a:r>
              <a:rPr lang="en-US"/>
              <a:t>Facebook Reach | Bostik Professional Partners PH</a:t>
            </a:r>
          </a:p>
        </p:txBody>
      </p:sp>
      <p:graphicFrame>
        <p:nvGraphicFramePr>
          <p:cNvPr id="6" name="Chart Placeholder 5">
            <a:extLst>
              <a:ext uri="{FF2B5EF4-FFF2-40B4-BE49-F238E27FC236}">
                <a16:creationId xmlns:a16="http://schemas.microsoft.com/office/drawing/2014/main" id="{B9FE2BCB-D954-46E0-A1EA-2A8D1C49BC4D}"/>
              </a:ext>
            </a:extLst>
          </p:cNvPr>
          <p:cNvGraphicFramePr>
            <a:graphicFrameLocks noGrp="1"/>
          </p:cNvGraphicFramePr>
          <p:nvPr>
            <p:ph type="chart" sz="quarter" idx="13"/>
            <p:extLst>
              <p:ext uri="{D42A27DB-BD31-4B8C-83A1-F6EECF244321}">
                <p14:modId xmlns:p14="http://schemas.microsoft.com/office/powerpoint/2010/main" val="1573370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64D59F-8226-41F3-AD7B-1A069A118AD1}"/>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4FD4596F-A3A7-48A9-B0EC-5EC8FFADF9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917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EE248-D620-4CD5-AF3C-814BF12D3A8A}"/>
              </a:ext>
            </a:extLst>
          </p:cNvPr>
          <p:cNvSpPr>
            <a:spLocks noGrp="1"/>
          </p:cNvSpPr>
          <p:nvPr>
            <p:ph type="title"/>
          </p:nvPr>
        </p:nvSpPr>
        <p:spPr/>
        <p:txBody>
          <a:bodyPr/>
          <a:lstStyle/>
          <a:p>
            <a:r>
              <a:rPr lang="en-US"/>
              <a:t>Facebook Engaged Users | Bostik Professional Partners PH</a:t>
            </a:r>
          </a:p>
        </p:txBody>
      </p:sp>
      <p:graphicFrame>
        <p:nvGraphicFramePr>
          <p:cNvPr id="6" name="Chart Placeholder 5">
            <a:extLst>
              <a:ext uri="{FF2B5EF4-FFF2-40B4-BE49-F238E27FC236}">
                <a16:creationId xmlns:a16="http://schemas.microsoft.com/office/drawing/2014/main" id="{DF1F0801-CFE2-420F-B8BB-7A9DA3DF67CC}"/>
              </a:ext>
            </a:extLst>
          </p:cNvPr>
          <p:cNvGraphicFramePr>
            <a:graphicFrameLocks noGrp="1"/>
          </p:cNvGraphicFramePr>
          <p:nvPr>
            <p:ph type="chart" sz="quarter" idx="13"/>
            <p:extLst>
              <p:ext uri="{D42A27DB-BD31-4B8C-83A1-F6EECF244321}">
                <p14:modId xmlns:p14="http://schemas.microsoft.com/office/powerpoint/2010/main" val="860537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311E85-9BED-4880-A163-A49F79FE1C63}"/>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465294F1-380C-4F26-9D63-CA6055A339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2928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D7FD5-74BA-44B2-94C0-9D3E0CF9316A}"/>
              </a:ext>
            </a:extLst>
          </p:cNvPr>
          <p:cNvSpPr>
            <a:spLocks noGrp="1"/>
          </p:cNvSpPr>
          <p:nvPr>
            <p:ph type="title"/>
          </p:nvPr>
        </p:nvSpPr>
        <p:spPr/>
        <p:txBody>
          <a:bodyPr/>
          <a:lstStyle/>
          <a:p>
            <a:r>
              <a:rPr lang="en-US"/>
              <a:t>Facebook Reach Type Distribution (last 28 days) | Bostik Professional Partners PH</a:t>
            </a:r>
          </a:p>
        </p:txBody>
      </p:sp>
      <p:graphicFrame>
        <p:nvGraphicFramePr>
          <p:cNvPr id="6" name="Chart Placeholder 5">
            <a:extLst>
              <a:ext uri="{FF2B5EF4-FFF2-40B4-BE49-F238E27FC236}">
                <a16:creationId xmlns:a16="http://schemas.microsoft.com/office/drawing/2014/main" id="{DAC442B6-14E4-4B39-A5E5-E7E80A624C92}"/>
              </a:ext>
            </a:extLst>
          </p:cNvPr>
          <p:cNvGraphicFramePr>
            <a:graphicFrameLocks noGrp="1"/>
          </p:cNvGraphicFramePr>
          <p:nvPr>
            <p:ph type="chart" sz="quarter" idx="13"/>
            <p:extLst>
              <p:ext uri="{D42A27DB-BD31-4B8C-83A1-F6EECF244321}">
                <p14:modId xmlns:p14="http://schemas.microsoft.com/office/powerpoint/2010/main" val="2680879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2A5F81-752F-4CCE-967F-D8228A40E7E0}"/>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C4537644-95CF-43C0-B2D0-F97ADFC626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3508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E41FD-0A98-4F7A-BBF4-310F13031AB5}"/>
              </a:ext>
            </a:extLst>
          </p:cNvPr>
          <p:cNvSpPr>
            <a:spLocks noGrp="1"/>
          </p:cNvSpPr>
          <p:nvPr>
            <p:ph type="title"/>
          </p:nvPr>
        </p:nvSpPr>
        <p:spPr/>
        <p:txBody>
          <a:bodyPr/>
          <a:lstStyle/>
          <a:p>
            <a:r>
              <a:rPr lang="en-US"/>
              <a:t>Facebook Fan Demographics | Bostik Professional Partners PH</a:t>
            </a:r>
          </a:p>
        </p:txBody>
      </p:sp>
      <p:graphicFrame>
        <p:nvGraphicFramePr>
          <p:cNvPr id="6" name="Chart Placeholder 5">
            <a:extLst>
              <a:ext uri="{FF2B5EF4-FFF2-40B4-BE49-F238E27FC236}">
                <a16:creationId xmlns:a16="http://schemas.microsoft.com/office/drawing/2014/main" id="{DBAD4234-63DF-4993-B384-4132582FA687}"/>
              </a:ext>
            </a:extLst>
          </p:cNvPr>
          <p:cNvGraphicFramePr>
            <a:graphicFrameLocks noGrp="1"/>
          </p:cNvGraphicFramePr>
          <p:nvPr>
            <p:ph type="chart" sz="quarter" idx="13"/>
            <p:extLst>
              <p:ext uri="{D42A27DB-BD31-4B8C-83A1-F6EECF244321}">
                <p14:modId xmlns:p14="http://schemas.microsoft.com/office/powerpoint/2010/main" val="3815169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C93C08-4015-4F26-A274-559D896E391C}"/>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BD002F2C-DFC4-4F31-A201-0B5DBE27E5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39276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5F537-BF14-4A26-9C51-06E399C52130}"/>
              </a:ext>
            </a:extLst>
          </p:cNvPr>
          <p:cNvSpPr>
            <a:spLocks noGrp="1"/>
          </p:cNvSpPr>
          <p:nvPr>
            <p:ph type="title"/>
          </p:nvPr>
        </p:nvSpPr>
        <p:spPr/>
        <p:txBody>
          <a:bodyPr/>
          <a:lstStyle/>
          <a:p>
            <a:r>
              <a:rPr lang="en-US"/>
              <a:t>Facebook Key Metrics Table | Bostik Professional Partners PH</a:t>
            </a:r>
          </a:p>
        </p:txBody>
      </p:sp>
      <p:graphicFrame>
        <p:nvGraphicFramePr>
          <p:cNvPr id="5" name="Table Placeholder 4">
            <a:extLst>
              <a:ext uri="{FF2B5EF4-FFF2-40B4-BE49-F238E27FC236}">
                <a16:creationId xmlns:a16="http://schemas.microsoft.com/office/drawing/2014/main" id="{A3BBEE1C-B469-490F-88C4-0490039681B3}"/>
              </a:ext>
            </a:extLst>
          </p:cNvPr>
          <p:cNvGraphicFramePr>
            <a:graphicFrameLocks noGrp="1"/>
          </p:cNvGraphicFramePr>
          <p:nvPr>
            <p:ph type="tbl" sz="quarter" idx="13"/>
            <p:extLst>
              <p:ext uri="{D42A27DB-BD31-4B8C-83A1-F6EECF244321}">
                <p14:modId xmlns:p14="http://schemas.microsoft.com/office/powerpoint/2010/main" val="396449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62401630"/>
                    </a:ext>
                  </a:extLst>
                </a:gridCol>
                <a:gridCol w="740664">
                  <a:extLst>
                    <a:ext uri="{9D8B030D-6E8A-4147-A177-3AD203B41FA5}">
                      <a16:colId xmlns:a16="http://schemas.microsoft.com/office/drawing/2014/main" val="2528203344"/>
                    </a:ext>
                  </a:extLst>
                </a:gridCol>
                <a:gridCol w="740664">
                  <a:extLst>
                    <a:ext uri="{9D8B030D-6E8A-4147-A177-3AD203B41FA5}">
                      <a16:colId xmlns:a16="http://schemas.microsoft.com/office/drawing/2014/main" val="3637895165"/>
                    </a:ext>
                  </a:extLst>
                </a:gridCol>
                <a:gridCol w="740664">
                  <a:extLst>
                    <a:ext uri="{9D8B030D-6E8A-4147-A177-3AD203B41FA5}">
                      <a16:colId xmlns:a16="http://schemas.microsoft.com/office/drawing/2014/main" val="795066033"/>
                    </a:ext>
                  </a:extLst>
                </a:gridCol>
                <a:gridCol w="740664">
                  <a:extLst>
                    <a:ext uri="{9D8B030D-6E8A-4147-A177-3AD203B41FA5}">
                      <a16:colId xmlns:a16="http://schemas.microsoft.com/office/drawing/2014/main" val="3329185827"/>
                    </a:ext>
                  </a:extLst>
                </a:gridCol>
                <a:gridCol w="740664">
                  <a:extLst>
                    <a:ext uri="{9D8B030D-6E8A-4147-A177-3AD203B41FA5}">
                      <a16:colId xmlns:a16="http://schemas.microsoft.com/office/drawing/2014/main" val="476369035"/>
                    </a:ext>
                  </a:extLst>
                </a:gridCol>
                <a:gridCol w="740664">
                  <a:extLst>
                    <a:ext uri="{9D8B030D-6E8A-4147-A177-3AD203B41FA5}">
                      <a16:colId xmlns:a16="http://schemas.microsoft.com/office/drawing/2014/main" val="3062211917"/>
                    </a:ext>
                  </a:extLst>
                </a:gridCol>
                <a:gridCol w="740664">
                  <a:extLst>
                    <a:ext uri="{9D8B030D-6E8A-4147-A177-3AD203B41FA5}">
                      <a16:colId xmlns:a16="http://schemas.microsoft.com/office/drawing/2014/main" val="3510653391"/>
                    </a:ext>
                  </a:extLst>
                </a:gridCol>
                <a:gridCol w="740664">
                  <a:extLst>
                    <a:ext uri="{9D8B030D-6E8A-4147-A177-3AD203B41FA5}">
                      <a16:colId xmlns:a16="http://schemas.microsoft.com/office/drawing/2014/main" val="2775759320"/>
                    </a:ext>
                  </a:extLst>
                </a:gridCol>
                <a:gridCol w="740664">
                  <a:extLst>
                    <a:ext uri="{9D8B030D-6E8A-4147-A177-3AD203B41FA5}">
                      <a16:colId xmlns:a16="http://schemas.microsoft.com/office/drawing/2014/main" val="237407268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09758969"/>
                  </a:ext>
                </a:extLst>
              </a:tr>
              <a:tr h="370840">
                <a:tc>
                  <a:txBody>
                    <a:bodyPr/>
                    <a:lstStyle/>
                    <a:p>
                      <a:r>
                        <a:rPr lang="en-US" sz="1000"/>
                        <a:t>Bostik Professional Partners PH</a:t>
                      </a:r>
                    </a:p>
                  </a:txBody>
                  <a:tcPr/>
                </a:tc>
                <a:tc>
                  <a:txBody>
                    <a:bodyPr/>
                    <a:lstStyle/>
                    <a:p>
                      <a:r>
                        <a:rPr lang="en-US" sz="1000"/>
                        <a:t>6818</a:t>
                      </a:r>
                    </a:p>
                  </a:txBody>
                  <a:tcPr/>
                </a:tc>
                <a:tc>
                  <a:txBody>
                    <a:bodyPr/>
                    <a:lstStyle/>
                    <a:p>
                      <a:r>
                        <a:rPr lang="en-US" sz="1000"/>
                        <a:t>3816</a:t>
                      </a:r>
                    </a:p>
                  </a:txBody>
                  <a:tcPr/>
                </a:tc>
                <a:tc>
                  <a:txBody>
                    <a:bodyPr/>
                    <a:lstStyle/>
                    <a:p>
                      <a:r>
                        <a:rPr lang="en-US" sz="1000"/>
                        <a:t>8</a:t>
                      </a:r>
                    </a:p>
                  </a:txBody>
                  <a:tcPr/>
                </a:tc>
                <a:tc>
                  <a:txBody>
                    <a:bodyPr/>
                    <a:lstStyle/>
                    <a:p>
                      <a:r>
                        <a:rPr lang="en-US" sz="1000"/>
                        <a:t>384</a:t>
                      </a:r>
                    </a:p>
                  </a:txBody>
                  <a:tcPr/>
                </a:tc>
                <a:tc>
                  <a:txBody>
                    <a:bodyPr/>
                    <a:lstStyle/>
                    <a:p>
                      <a:r>
                        <a:rPr lang="en-US" sz="1000"/>
                        <a:t>1</a:t>
                      </a:r>
                    </a:p>
                  </a:txBody>
                  <a:tcPr/>
                </a:tc>
                <a:tc>
                  <a:txBody>
                    <a:bodyPr/>
                    <a:lstStyle/>
                    <a:p>
                      <a:r>
                        <a:rPr lang="en-US" sz="1000"/>
                        <a:t>32</a:t>
                      </a:r>
                    </a:p>
                  </a:txBody>
                  <a:tcPr/>
                </a:tc>
                <a:tc>
                  <a:txBody>
                    <a:bodyPr/>
                    <a:lstStyle/>
                    <a:p>
                      <a:r>
                        <a:rPr lang="en-US" sz="1000"/>
                        <a:t>0</a:t>
                      </a:r>
                    </a:p>
                  </a:txBody>
                  <a:tcPr/>
                </a:tc>
                <a:tc>
                  <a:txBody>
                    <a:bodyPr/>
                    <a:lstStyle/>
                    <a:p>
                      <a:r>
                        <a:rPr lang="en-US" sz="1000"/>
                        <a:t>1.0616 %</a:t>
                      </a:r>
                    </a:p>
                  </a:txBody>
                  <a:tcPr/>
                </a:tc>
                <a:tc>
                  <a:txBody>
                    <a:bodyPr/>
                    <a:lstStyle/>
                    <a:p>
                      <a:r>
                        <a:rPr lang="en-US" sz="1000"/>
                        <a:t>0.0 %</a:t>
                      </a:r>
                    </a:p>
                  </a:txBody>
                  <a:tcPr/>
                </a:tc>
                <a:extLst>
                  <a:ext uri="{0D108BD9-81ED-4DB2-BD59-A6C34878D82A}">
                    <a16:rowId xmlns:a16="http://schemas.microsoft.com/office/drawing/2014/main" val="2667147366"/>
                  </a:ext>
                </a:extLst>
              </a:tr>
            </a:tbl>
          </a:graphicData>
        </a:graphic>
      </p:graphicFrame>
      <p:sp>
        <p:nvSpPr>
          <p:cNvPr id="4" name="Text Placeholder 3">
            <a:extLst>
              <a:ext uri="{FF2B5EF4-FFF2-40B4-BE49-F238E27FC236}">
                <a16:creationId xmlns:a16="http://schemas.microsoft.com/office/drawing/2014/main" id="{C0363D5D-00E6-4105-A98F-27F58FBBE747}"/>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936346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1EDFC-FBCC-4B3C-A972-9BD82CA4A771}"/>
              </a:ext>
            </a:extLst>
          </p:cNvPr>
          <p:cNvSpPr>
            <a:spLocks noGrp="1"/>
          </p:cNvSpPr>
          <p:nvPr>
            <p:ph type="title"/>
          </p:nvPr>
        </p:nvSpPr>
        <p:spPr/>
        <p:txBody>
          <a:bodyPr/>
          <a:lstStyle/>
          <a:p>
            <a:r>
              <a:rPr lang="en-US"/>
              <a:t>Facebook Fans Total | Bostik Professional Partners PH</a:t>
            </a:r>
          </a:p>
        </p:txBody>
      </p:sp>
      <p:graphicFrame>
        <p:nvGraphicFramePr>
          <p:cNvPr id="6" name="Chart Placeholder 5">
            <a:extLst>
              <a:ext uri="{FF2B5EF4-FFF2-40B4-BE49-F238E27FC236}">
                <a16:creationId xmlns:a16="http://schemas.microsoft.com/office/drawing/2014/main" id="{8327002F-E7E3-4BA6-B240-BDC6D36E480D}"/>
              </a:ext>
            </a:extLst>
          </p:cNvPr>
          <p:cNvGraphicFramePr>
            <a:graphicFrameLocks noGrp="1"/>
          </p:cNvGraphicFramePr>
          <p:nvPr>
            <p:ph type="chart" sz="quarter" idx="13"/>
            <p:extLst>
              <p:ext uri="{D42A27DB-BD31-4B8C-83A1-F6EECF244321}">
                <p14:modId xmlns:p14="http://schemas.microsoft.com/office/powerpoint/2010/main" val="3845182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751BE1-30CF-4F2D-B49E-DCAF1066776D}"/>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B3DD8DFB-BC67-4773-82C4-001856E818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6094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91843-BB85-4773-8063-2A37D0E7055E}"/>
              </a:ext>
            </a:extLst>
          </p:cNvPr>
          <p:cNvSpPr>
            <a:spLocks noGrp="1"/>
          </p:cNvSpPr>
          <p:nvPr>
            <p:ph type="title"/>
          </p:nvPr>
        </p:nvSpPr>
        <p:spPr/>
        <p:txBody>
          <a:bodyPr/>
          <a:lstStyle/>
          <a:p>
            <a:r>
              <a:rPr lang="en-US"/>
              <a:t>Facebook Post Type Distribution Per Profile | Bostik Professional Partners PH</a:t>
            </a:r>
          </a:p>
        </p:txBody>
      </p:sp>
      <p:graphicFrame>
        <p:nvGraphicFramePr>
          <p:cNvPr id="6" name="Chart Placeholder 5">
            <a:extLst>
              <a:ext uri="{FF2B5EF4-FFF2-40B4-BE49-F238E27FC236}">
                <a16:creationId xmlns:a16="http://schemas.microsoft.com/office/drawing/2014/main" id="{6E905A59-AA39-4A53-BADE-EC3441744AB2}"/>
              </a:ext>
            </a:extLst>
          </p:cNvPr>
          <p:cNvGraphicFramePr>
            <a:graphicFrameLocks noGrp="1"/>
          </p:cNvGraphicFramePr>
          <p:nvPr>
            <p:ph type="chart" sz="quarter" idx="13"/>
            <p:extLst>
              <p:ext uri="{D42A27DB-BD31-4B8C-83A1-F6EECF244321}">
                <p14:modId xmlns:p14="http://schemas.microsoft.com/office/powerpoint/2010/main" val="4165093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C309BE-0FC4-4168-A674-0B42CE03F5C6}"/>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552B45D9-4271-4E70-9DB7-52809E6C2D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9372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64CD1-A01E-483C-982B-04C4A1AE1322}"/>
              </a:ext>
            </a:extLst>
          </p:cNvPr>
          <p:cNvSpPr>
            <a:spLocks noGrp="1"/>
          </p:cNvSpPr>
          <p:nvPr>
            <p:ph type="title"/>
          </p:nvPr>
        </p:nvSpPr>
        <p:spPr/>
        <p:txBody>
          <a:bodyPr/>
          <a:lstStyle/>
          <a:p>
            <a:r>
              <a:rPr lang="en-US"/>
              <a:t>Facebook Interaction Rate | Bostik Professional Partners PH</a:t>
            </a:r>
          </a:p>
        </p:txBody>
      </p:sp>
      <p:graphicFrame>
        <p:nvGraphicFramePr>
          <p:cNvPr id="6" name="Chart Placeholder 5">
            <a:extLst>
              <a:ext uri="{FF2B5EF4-FFF2-40B4-BE49-F238E27FC236}">
                <a16:creationId xmlns:a16="http://schemas.microsoft.com/office/drawing/2014/main" id="{88497BAE-329C-4069-AF1F-573372AAB71B}"/>
              </a:ext>
            </a:extLst>
          </p:cNvPr>
          <p:cNvGraphicFramePr>
            <a:graphicFrameLocks noGrp="1"/>
          </p:cNvGraphicFramePr>
          <p:nvPr>
            <p:ph type="chart" sz="quarter" idx="13"/>
            <p:extLst>
              <p:ext uri="{D42A27DB-BD31-4B8C-83A1-F6EECF244321}">
                <p14:modId xmlns:p14="http://schemas.microsoft.com/office/powerpoint/2010/main" val="12685975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789AE3-5CC9-43D3-A921-2EFEAF10C7CA}"/>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8877141F-9973-4EB9-9394-4C9223CD7B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981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D426D-8792-4E97-B596-1D9484A452AD}"/>
              </a:ext>
            </a:extLst>
          </p:cNvPr>
          <p:cNvSpPr>
            <a:spLocks noGrp="1"/>
          </p:cNvSpPr>
          <p:nvPr>
            <p:ph type="title"/>
          </p:nvPr>
        </p:nvSpPr>
        <p:spPr/>
        <p:txBody>
          <a:bodyPr/>
          <a:lstStyle/>
          <a:p>
            <a:r>
              <a:rPr lang="en-US"/>
              <a:t>Facebook Interactions Distribution | Bostik Professional Partners PH</a:t>
            </a:r>
          </a:p>
        </p:txBody>
      </p:sp>
      <p:graphicFrame>
        <p:nvGraphicFramePr>
          <p:cNvPr id="6" name="Chart Placeholder 5">
            <a:extLst>
              <a:ext uri="{FF2B5EF4-FFF2-40B4-BE49-F238E27FC236}">
                <a16:creationId xmlns:a16="http://schemas.microsoft.com/office/drawing/2014/main" id="{A89C1DAB-09A2-4B4A-A2C6-A3E5328031FF}"/>
              </a:ext>
            </a:extLst>
          </p:cNvPr>
          <p:cNvGraphicFramePr>
            <a:graphicFrameLocks noGrp="1"/>
          </p:cNvGraphicFramePr>
          <p:nvPr>
            <p:ph type="chart" sz="quarter" idx="13"/>
            <p:extLst>
              <p:ext uri="{D42A27DB-BD31-4B8C-83A1-F6EECF244321}">
                <p14:modId xmlns:p14="http://schemas.microsoft.com/office/powerpoint/2010/main" val="2014009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DAB355-91F2-4BB9-8836-201CBFF4A527}"/>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CF906983-888E-417D-9C5D-B45E8F88AD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6248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45D17-2459-42A4-8271-3ADB3D2BD1D7}"/>
              </a:ext>
            </a:extLst>
          </p:cNvPr>
          <p:cNvSpPr>
            <a:spLocks noGrp="1"/>
          </p:cNvSpPr>
          <p:nvPr>
            <p:ph type="title"/>
          </p:nvPr>
        </p:nvSpPr>
        <p:spPr/>
        <p:txBody>
          <a:bodyPr/>
          <a:lstStyle/>
          <a:p>
            <a:r>
              <a:rPr lang="en-US"/>
              <a:t>Facebook Own Posts Table  | Bostik Professional Partners PH - 1 of 6</a:t>
            </a:r>
          </a:p>
        </p:txBody>
      </p:sp>
      <p:graphicFrame>
        <p:nvGraphicFramePr>
          <p:cNvPr id="5" name="Table Placeholder 4">
            <a:extLst>
              <a:ext uri="{FF2B5EF4-FFF2-40B4-BE49-F238E27FC236}">
                <a16:creationId xmlns:a16="http://schemas.microsoft.com/office/drawing/2014/main" id="{296A6163-8AAE-4163-A38E-12300D214C97}"/>
              </a:ext>
            </a:extLst>
          </p:cNvPr>
          <p:cNvGraphicFramePr>
            <a:graphicFrameLocks noGrp="1"/>
          </p:cNvGraphicFramePr>
          <p:nvPr>
            <p:ph type="tbl" sz="quarter" idx="13"/>
            <p:extLst>
              <p:ext uri="{D42A27DB-BD31-4B8C-83A1-F6EECF244321}">
                <p14:modId xmlns:p14="http://schemas.microsoft.com/office/powerpoint/2010/main" val="2098810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29694109"/>
                    </a:ext>
                  </a:extLst>
                </a:gridCol>
                <a:gridCol w="370332">
                  <a:extLst>
                    <a:ext uri="{9D8B030D-6E8A-4147-A177-3AD203B41FA5}">
                      <a16:colId xmlns:a16="http://schemas.microsoft.com/office/drawing/2014/main" val="1628801502"/>
                    </a:ext>
                  </a:extLst>
                </a:gridCol>
                <a:gridCol w="370332">
                  <a:extLst>
                    <a:ext uri="{9D8B030D-6E8A-4147-A177-3AD203B41FA5}">
                      <a16:colId xmlns:a16="http://schemas.microsoft.com/office/drawing/2014/main" val="1486923083"/>
                    </a:ext>
                  </a:extLst>
                </a:gridCol>
                <a:gridCol w="370332">
                  <a:extLst>
                    <a:ext uri="{9D8B030D-6E8A-4147-A177-3AD203B41FA5}">
                      <a16:colId xmlns:a16="http://schemas.microsoft.com/office/drawing/2014/main" val="4051175387"/>
                    </a:ext>
                  </a:extLst>
                </a:gridCol>
                <a:gridCol w="329184">
                  <a:extLst>
                    <a:ext uri="{9D8B030D-6E8A-4147-A177-3AD203B41FA5}">
                      <a16:colId xmlns:a16="http://schemas.microsoft.com/office/drawing/2014/main" val="2744428339"/>
                    </a:ext>
                  </a:extLst>
                </a:gridCol>
                <a:gridCol w="329184">
                  <a:extLst>
                    <a:ext uri="{9D8B030D-6E8A-4147-A177-3AD203B41FA5}">
                      <a16:colId xmlns:a16="http://schemas.microsoft.com/office/drawing/2014/main" val="2425204662"/>
                    </a:ext>
                  </a:extLst>
                </a:gridCol>
                <a:gridCol w="329184">
                  <a:extLst>
                    <a:ext uri="{9D8B030D-6E8A-4147-A177-3AD203B41FA5}">
                      <a16:colId xmlns:a16="http://schemas.microsoft.com/office/drawing/2014/main" val="3021003607"/>
                    </a:ext>
                  </a:extLst>
                </a:gridCol>
                <a:gridCol w="329184">
                  <a:extLst>
                    <a:ext uri="{9D8B030D-6E8A-4147-A177-3AD203B41FA5}">
                      <a16:colId xmlns:a16="http://schemas.microsoft.com/office/drawing/2014/main" val="152278646"/>
                    </a:ext>
                  </a:extLst>
                </a:gridCol>
                <a:gridCol w="329184">
                  <a:extLst>
                    <a:ext uri="{9D8B030D-6E8A-4147-A177-3AD203B41FA5}">
                      <a16:colId xmlns:a16="http://schemas.microsoft.com/office/drawing/2014/main" val="2112174378"/>
                    </a:ext>
                  </a:extLst>
                </a:gridCol>
                <a:gridCol w="329184">
                  <a:extLst>
                    <a:ext uri="{9D8B030D-6E8A-4147-A177-3AD203B41FA5}">
                      <a16:colId xmlns:a16="http://schemas.microsoft.com/office/drawing/2014/main" val="2509782557"/>
                    </a:ext>
                  </a:extLst>
                </a:gridCol>
                <a:gridCol w="329184">
                  <a:extLst>
                    <a:ext uri="{9D8B030D-6E8A-4147-A177-3AD203B41FA5}">
                      <a16:colId xmlns:a16="http://schemas.microsoft.com/office/drawing/2014/main" val="3742545115"/>
                    </a:ext>
                  </a:extLst>
                </a:gridCol>
                <a:gridCol w="329184">
                  <a:extLst>
                    <a:ext uri="{9D8B030D-6E8A-4147-A177-3AD203B41FA5}">
                      <a16:colId xmlns:a16="http://schemas.microsoft.com/office/drawing/2014/main" val="1569614294"/>
                    </a:ext>
                  </a:extLst>
                </a:gridCol>
                <a:gridCol w="329184">
                  <a:extLst>
                    <a:ext uri="{9D8B030D-6E8A-4147-A177-3AD203B41FA5}">
                      <a16:colId xmlns:a16="http://schemas.microsoft.com/office/drawing/2014/main" val="1810289968"/>
                    </a:ext>
                  </a:extLst>
                </a:gridCol>
                <a:gridCol w="370332">
                  <a:extLst>
                    <a:ext uri="{9D8B030D-6E8A-4147-A177-3AD203B41FA5}">
                      <a16:colId xmlns:a16="http://schemas.microsoft.com/office/drawing/2014/main" val="2295895631"/>
                    </a:ext>
                  </a:extLst>
                </a:gridCol>
                <a:gridCol w="370332">
                  <a:extLst>
                    <a:ext uri="{9D8B030D-6E8A-4147-A177-3AD203B41FA5}">
                      <a16:colId xmlns:a16="http://schemas.microsoft.com/office/drawing/2014/main" val="3240506251"/>
                    </a:ext>
                  </a:extLst>
                </a:gridCol>
                <a:gridCol w="329184">
                  <a:extLst>
                    <a:ext uri="{9D8B030D-6E8A-4147-A177-3AD203B41FA5}">
                      <a16:colId xmlns:a16="http://schemas.microsoft.com/office/drawing/2014/main" val="224595389"/>
                    </a:ext>
                  </a:extLst>
                </a:gridCol>
                <a:gridCol w="329184">
                  <a:extLst>
                    <a:ext uri="{9D8B030D-6E8A-4147-A177-3AD203B41FA5}">
                      <a16:colId xmlns:a16="http://schemas.microsoft.com/office/drawing/2014/main" val="2120504979"/>
                    </a:ext>
                  </a:extLst>
                </a:gridCol>
                <a:gridCol w="370332">
                  <a:extLst>
                    <a:ext uri="{9D8B030D-6E8A-4147-A177-3AD203B41FA5}">
                      <a16:colId xmlns:a16="http://schemas.microsoft.com/office/drawing/2014/main" val="2728666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9111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- 2018-08-29 12:00:03 </a:t>
                      </a:r>
                      <a:r>
                        <a:rPr kumimoji="0" lang="en-US" sz="1000" b="0" i="0" u="none" strike="noStrike" kern="1200" cap="none" spc="0" normalizeH="0" baseline="0" noProof="0">
                          <a:ln>
                            <a:noFill/>
                          </a:ln>
                          <a:solidFill>
                            <a:prstClr val="black"/>
                          </a:solidFill>
                          <a:effectLst/>
                          <a:uLnTx/>
                          <a:uFillTx/>
                          <a:latin typeface="+mn-lt"/>
                          <a:ea typeface="+mn-ea"/>
                          <a:cs typeface="+mn-cs"/>
                        </a:rPr>
                        <a:t> 
 The most popular brand of elastomeric sealant in the Philippines!
Our Super Vulcaseal is best used for sealing, patching and filling of leaks, cracks, holes and gaps.
Learn more about Bostik Super Vulcaseal here: https://tinyurl.com/ybkbwqfx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6774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- 2018-08-27 09:00:01 </a:t>
                      </a:r>
                      <a:r>
                        <a:rPr kumimoji="0" lang="en-US" sz="1000" b="0" i="0" u="none" strike="noStrike" kern="1200" cap="none" spc="0" normalizeH="0" baseline="0" noProof="0">
                          <a:ln>
                            <a:noFill/>
                          </a:ln>
                          <a:solidFill>
                            <a:prstClr val="black"/>
                          </a:solidFill>
                          <a:effectLst/>
                          <a:uLnTx/>
                          <a:uFillTx/>
                          <a:latin typeface="+mn-lt"/>
                          <a:ea typeface="+mn-ea"/>
                          <a:cs typeface="+mn-cs"/>
                        </a:rPr>
                        <a:t> 
 Bostik salutes our unsung heroes that continue to build a better tomorrow.
Maligayang Araw ng mga Bayani!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9534498"/>
                  </a:ext>
                </a:extLst>
              </a:tr>
            </a:tbl>
          </a:graphicData>
        </a:graphic>
      </p:graphicFrame>
      <p:sp>
        <p:nvSpPr>
          <p:cNvPr id="4" name="Text Placeholder 3">
            <a:extLst>
              <a:ext uri="{FF2B5EF4-FFF2-40B4-BE49-F238E27FC236}">
                <a16:creationId xmlns:a16="http://schemas.microsoft.com/office/drawing/2014/main" id="{3EA9767F-6D5C-455D-8D83-5FD98961F782}"/>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3128157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12D83-154D-405F-B2ED-50B93E1AB1A1}"/>
              </a:ext>
            </a:extLst>
          </p:cNvPr>
          <p:cNvSpPr>
            <a:spLocks noGrp="1"/>
          </p:cNvSpPr>
          <p:nvPr>
            <p:ph type="title"/>
          </p:nvPr>
        </p:nvSpPr>
        <p:spPr/>
        <p:txBody>
          <a:bodyPr/>
          <a:lstStyle/>
          <a:p>
            <a:r>
              <a:rPr lang="en-US"/>
              <a:t>Facebook Own Posts Table  | Bostik Professional Partners PH - 2 of 6</a:t>
            </a:r>
          </a:p>
        </p:txBody>
      </p:sp>
      <p:graphicFrame>
        <p:nvGraphicFramePr>
          <p:cNvPr id="5" name="Table Placeholder 4">
            <a:extLst>
              <a:ext uri="{FF2B5EF4-FFF2-40B4-BE49-F238E27FC236}">
                <a16:creationId xmlns:a16="http://schemas.microsoft.com/office/drawing/2014/main" id="{BD154B2B-D1AB-492B-9898-4767D4F97FCB}"/>
              </a:ext>
            </a:extLst>
          </p:cNvPr>
          <p:cNvGraphicFramePr>
            <a:graphicFrameLocks noGrp="1"/>
          </p:cNvGraphicFramePr>
          <p:nvPr>
            <p:ph type="tbl" sz="quarter" idx="13"/>
            <p:extLst>
              <p:ext uri="{D42A27DB-BD31-4B8C-83A1-F6EECF244321}">
                <p14:modId xmlns:p14="http://schemas.microsoft.com/office/powerpoint/2010/main" val="45899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40902777"/>
                    </a:ext>
                  </a:extLst>
                </a:gridCol>
                <a:gridCol w="370332">
                  <a:extLst>
                    <a:ext uri="{9D8B030D-6E8A-4147-A177-3AD203B41FA5}">
                      <a16:colId xmlns:a16="http://schemas.microsoft.com/office/drawing/2014/main" val="3151476002"/>
                    </a:ext>
                  </a:extLst>
                </a:gridCol>
                <a:gridCol w="370332">
                  <a:extLst>
                    <a:ext uri="{9D8B030D-6E8A-4147-A177-3AD203B41FA5}">
                      <a16:colId xmlns:a16="http://schemas.microsoft.com/office/drawing/2014/main" val="3587922618"/>
                    </a:ext>
                  </a:extLst>
                </a:gridCol>
                <a:gridCol w="370332">
                  <a:extLst>
                    <a:ext uri="{9D8B030D-6E8A-4147-A177-3AD203B41FA5}">
                      <a16:colId xmlns:a16="http://schemas.microsoft.com/office/drawing/2014/main" val="1437212277"/>
                    </a:ext>
                  </a:extLst>
                </a:gridCol>
                <a:gridCol w="329184">
                  <a:extLst>
                    <a:ext uri="{9D8B030D-6E8A-4147-A177-3AD203B41FA5}">
                      <a16:colId xmlns:a16="http://schemas.microsoft.com/office/drawing/2014/main" val="2552611391"/>
                    </a:ext>
                  </a:extLst>
                </a:gridCol>
                <a:gridCol w="329184">
                  <a:extLst>
                    <a:ext uri="{9D8B030D-6E8A-4147-A177-3AD203B41FA5}">
                      <a16:colId xmlns:a16="http://schemas.microsoft.com/office/drawing/2014/main" val="2333096806"/>
                    </a:ext>
                  </a:extLst>
                </a:gridCol>
                <a:gridCol w="329184">
                  <a:extLst>
                    <a:ext uri="{9D8B030D-6E8A-4147-A177-3AD203B41FA5}">
                      <a16:colId xmlns:a16="http://schemas.microsoft.com/office/drawing/2014/main" val="3238003696"/>
                    </a:ext>
                  </a:extLst>
                </a:gridCol>
                <a:gridCol w="329184">
                  <a:extLst>
                    <a:ext uri="{9D8B030D-6E8A-4147-A177-3AD203B41FA5}">
                      <a16:colId xmlns:a16="http://schemas.microsoft.com/office/drawing/2014/main" val="4007025445"/>
                    </a:ext>
                  </a:extLst>
                </a:gridCol>
                <a:gridCol w="329184">
                  <a:extLst>
                    <a:ext uri="{9D8B030D-6E8A-4147-A177-3AD203B41FA5}">
                      <a16:colId xmlns:a16="http://schemas.microsoft.com/office/drawing/2014/main" val="3054994687"/>
                    </a:ext>
                  </a:extLst>
                </a:gridCol>
                <a:gridCol w="329184">
                  <a:extLst>
                    <a:ext uri="{9D8B030D-6E8A-4147-A177-3AD203B41FA5}">
                      <a16:colId xmlns:a16="http://schemas.microsoft.com/office/drawing/2014/main" val="368469783"/>
                    </a:ext>
                  </a:extLst>
                </a:gridCol>
                <a:gridCol w="329184">
                  <a:extLst>
                    <a:ext uri="{9D8B030D-6E8A-4147-A177-3AD203B41FA5}">
                      <a16:colId xmlns:a16="http://schemas.microsoft.com/office/drawing/2014/main" val="4226907852"/>
                    </a:ext>
                  </a:extLst>
                </a:gridCol>
                <a:gridCol w="329184">
                  <a:extLst>
                    <a:ext uri="{9D8B030D-6E8A-4147-A177-3AD203B41FA5}">
                      <a16:colId xmlns:a16="http://schemas.microsoft.com/office/drawing/2014/main" val="2364492567"/>
                    </a:ext>
                  </a:extLst>
                </a:gridCol>
                <a:gridCol w="329184">
                  <a:extLst>
                    <a:ext uri="{9D8B030D-6E8A-4147-A177-3AD203B41FA5}">
                      <a16:colId xmlns:a16="http://schemas.microsoft.com/office/drawing/2014/main" val="4230856800"/>
                    </a:ext>
                  </a:extLst>
                </a:gridCol>
                <a:gridCol w="370332">
                  <a:extLst>
                    <a:ext uri="{9D8B030D-6E8A-4147-A177-3AD203B41FA5}">
                      <a16:colId xmlns:a16="http://schemas.microsoft.com/office/drawing/2014/main" val="2912510470"/>
                    </a:ext>
                  </a:extLst>
                </a:gridCol>
                <a:gridCol w="370332">
                  <a:extLst>
                    <a:ext uri="{9D8B030D-6E8A-4147-A177-3AD203B41FA5}">
                      <a16:colId xmlns:a16="http://schemas.microsoft.com/office/drawing/2014/main" val="1907745849"/>
                    </a:ext>
                  </a:extLst>
                </a:gridCol>
                <a:gridCol w="329184">
                  <a:extLst>
                    <a:ext uri="{9D8B030D-6E8A-4147-A177-3AD203B41FA5}">
                      <a16:colId xmlns:a16="http://schemas.microsoft.com/office/drawing/2014/main" val="1441107657"/>
                    </a:ext>
                  </a:extLst>
                </a:gridCol>
                <a:gridCol w="329184">
                  <a:extLst>
                    <a:ext uri="{9D8B030D-6E8A-4147-A177-3AD203B41FA5}">
                      <a16:colId xmlns:a16="http://schemas.microsoft.com/office/drawing/2014/main" val="3868820965"/>
                    </a:ext>
                  </a:extLst>
                </a:gridCol>
                <a:gridCol w="370332">
                  <a:extLst>
                    <a:ext uri="{9D8B030D-6E8A-4147-A177-3AD203B41FA5}">
                      <a16:colId xmlns:a16="http://schemas.microsoft.com/office/drawing/2014/main" val="3837985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0906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- 2018-08-22 12:00:01 </a:t>
                      </a:r>
                      <a:r>
                        <a:rPr kumimoji="0" lang="en-US" sz="1000" b="0" i="0" u="none" strike="noStrike" kern="1200" cap="none" spc="0" normalizeH="0" baseline="0" noProof="0">
                          <a:ln>
                            <a:noFill/>
                          </a:ln>
                          <a:solidFill>
                            <a:prstClr val="black"/>
                          </a:solidFill>
                          <a:effectLst/>
                          <a:uLnTx/>
                          <a:uFillTx/>
                          <a:latin typeface="+mn-lt"/>
                          <a:ea typeface="+mn-ea"/>
                          <a:cs typeface="+mn-cs"/>
                        </a:rPr>
                        <a:t> 
 A Class-A polyurethane sealant, our Seal N' Flex 1 has excellent resistance to normal weathering conditions such as rain, sunlight, sleet, ozone, atmospheric contamination and pollution.
Learn more about our Seal N' Flex 1 Facade Polyurethane here: https://tinyurl.com/yajup2ja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9596678"/>
                  </a:ext>
                </a:extLst>
              </a:tr>
            </a:tbl>
          </a:graphicData>
        </a:graphic>
      </p:graphicFrame>
      <p:sp>
        <p:nvSpPr>
          <p:cNvPr id="4" name="Text Placeholder 3">
            <a:extLst>
              <a:ext uri="{FF2B5EF4-FFF2-40B4-BE49-F238E27FC236}">
                <a16:creationId xmlns:a16="http://schemas.microsoft.com/office/drawing/2014/main" id="{977F6B3B-8BDD-4A5B-AE08-11C364546C61}"/>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7940948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63102-F8B7-4769-9A7A-8551F3F9CEC2}"/>
              </a:ext>
            </a:extLst>
          </p:cNvPr>
          <p:cNvSpPr>
            <a:spLocks noGrp="1"/>
          </p:cNvSpPr>
          <p:nvPr>
            <p:ph type="title"/>
          </p:nvPr>
        </p:nvSpPr>
        <p:spPr/>
        <p:txBody>
          <a:bodyPr/>
          <a:lstStyle/>
          <a:p>
            <a:r>
              <a:rPr lang="en-US"/>
              <a:t>Facebook Own Posts Table  | Bostik Professional Partners PH - 3 of 6</a:t>
            </a:r>
          </a:p>
        </p:txBody>
      </p:sp>
      <p:graphicFrame>
        <p:nvGraphicFramePr>
          <p:cNvPr id="5" name="Table Placeholder 4">
            <a:extLst>
              <a:ext uri="{FF2B5EF4-FFF2-40B4-BE49-F238E27FC236}">
                <a16:creationId xmlns:a16="http://schemas.microsoft.com/office/drawing/2014/main" id="{ACF0BC25-4828-4A02-9FCA-07A43A96468E}"/>
              </a:ext>
            </a:extLst>
          </p:cNvPr>
          <p:cNvGraphicFramePr>
            <a:graphicFrameLocks noGrp="1"/>
          </p:cNvGraphicFramePr>
          <p:nvPr>
            <p:ph type="tbl" sz="quarter" idx="13"/>
            <p:extLst>
              <p:ext uri="{D42A27DB-BD31-4B8C-83A1-F6EECF244321}">
                <p14:modId xmlns:p14="http://schemas.microsoft.com/office/powerpoint/2010/main" val="4282570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63288296"/>
                    </a:ext>
                  </a:extLst>
                </a:gridCol>
                <a:gridCol w="370332">
                  <a:extLst>
                    <a:ext uri="{9D8B030D-6E8A-4147-A177-3AD203B41FA5}">
                      <a16:colId xmlns:a16="http://schemas.microsoft.com/office/drawing/2014/main" val="2709337784"/>
                    </a:ext>
                  </a:extLst>
                </a:gridCol>
                <a:gridCol w="370332">
                  <a:extLst>
                    <a:ext uri="{9D8B030D-6E8A-4147-A177-3AD203B41FA5}">
                      <a16:colId xmlns:a16="http://schemas.microsoft.com/office/drawing/2014/main" val="1511859485"/>
                    </a:ext>
                  </a:extLst>
                </a:gridCol>
                <a:gridCol w="370332">
                  <a:extLst>
                    <a:ext uri="{9D8B030D-6E8A-4147-A177-3AD203B41FA5}">
                      <a16:colId xmlns:a16="http://schemas.microsoft.com/office/drawing/2014/main" val="2883967332"/>
                    </a:ext>
                  </a:extLst>
                </a:gridCol>
                <a:gridCol w="329184">
                  <a:extLst>
                    <a:ext uri="{9D8B030D-6E8A-4147-A177-3AD203B41FA5}">
                      <a16:colId xmlns:a16="http://schemas.microsoft.com/office/drawing/2014/main" val="125092276"/>
                    </a:ext>
                  </a:extLst>
                </a:gridCol>
                <a:gridCol w="329184">
                  <a:extLst>
                    <a:ext uri="{9D8B030D-6E8A-4147-A177-3AD203B41FA5}">
                      <a16:colId xmlns:a16="http://schemas.microsoft.com/office/drawing/2014/main" val="1923968583"/>
                    </a:ext>
                  </a:extLst>
                </a:gridCol>
                <a:gridCol w="329184">
                  <a:extLst>
                    <a:ext uri="{9D8B030D-6E8A-4147-A177-3AD203B41FA5}">
                      <a16:colId xmlns:a16="http://schemas.microsoft.com/office/drawing/2014/main" val="2139558847"/>
                    </a:ext>
                  </a:extLst>
                </a:gridCol>
                <a:gridCol w="329184">
                  <a:extLst>
                    <a:ext uri="{9D8B030D-6E8A-4147-A177-3AD203B41FA5}">
                      <a16:colId xmlns:a16="http://schemas.microsoft.com/office/drawing/2014/main" val="1873796348"/>
                    </a:ext>
                  </a:extLst>
                </a:gridCol>
                <a:gridCol w="329184">
                  <a:extLst>
                    <a:ext uri="{9D8B030D-6E8A-4147-A177-3AD203B41FA5}">
                      <a16:colId xmlns:a16="http://schemas.microsoft.com/office/drawing/2014/main" val="3672756626"/>
                    </a:ext>
                  </a:extLst>
                </a:gridCol>
                <a:gridCol w="329184">
                  <a:extLst>
                    <a:ext uri="{9D8B030D-6E8A-4147-A177-3AD203B41FA5}">
                      <a16:colId xmlns:a16="http://schemas.microsoft.com/office/drawing/2014/main" val="646753560"/>
                    </a:ext>
                  </a:extLst>
                </a:gridCol>
                <a:gridCol w="329184">
                  <a:extLst>
                    <a:ext uri="{9D8B030D-6E8A-4147-A177-3AD203B41FA5}">
                      <a16:colId xmlns:a16="http://schemas.microsoft.com/office/drawing/2014/main" val="3689130142"/>
                    </a:ext>
                  </a:extLst>
                </a:gridCol>
                <a:gridCol w="329184">
                  <a:extLst>
                    <a:ext uri="{9D8B030D-6E8A-4147-A177-3AD203B41FA5}">
                      <a16:colId xmlns:a16="http://schemas.microsoft.com/office/drawing/2014/main" val="3814036581"/>
                    </a:ext>
                  </a:extLst>
                </a:gridCol>
                <a:gridCol w="329184">
                  <a:extLst>
                    <a:ext uri="{9D8B030D-6E8A-4147-A177-3AD203B41FA5}">
                      <a16:colId xmlns:a16="http://schemas.microsoft.com/office/drawing/2014/main" val="3030655627"/>
                    </a:ext>
                  </a:extLst>
                </a:gridCol>
                <a:gridCol w="370332">
                  <a:extLst>
                    <a:ext uri="{9D8B030D-6E8A-4147-A177-3AD203B41FA5}">
                      <a16:colId xmlns:a16="http://schemas.microsoft.com/office/drawing/2014/main" val="3469960812"/>
                    </a:ext>
                  </a:extLst>
                </a:gridCol>
                <a:gridCol w="370332">
                  <a:extLst>
                    <a:ext uri="{9D8B030D-6E8A-4147-A177-3AD203B41FA5}">
                      <a16:colId xmlns:a16="http://schemas.microsoft.com/office/drawing/2014/main" val="3701291105"/>
                    </a:ext>
                  </a:extLst>
                </a:gridCol>
                <a:gridCol w="329184">
                  <a:extLst>
                    <a:ext uri="{9D8B030D-6E8A-4147-A177-3AD203B41FA5}">
                      <a16:colId xmlns:a16="http://schemas.microsoft.com/office/drawing/2014/main" val="839375714"/>
                    </a:ext>
                  </a:extLst>
                </a:gridCol>
                <a:gridCol w="329184">
                  <a:extLst>
                    <a:ext uri="{9D8B030D-6E8A-4147-A177-3AD203B41FA5}">
                      <a16:colId xmlns:a16="http://schemas.microsoft.com/office/drawing/2014/main" val="4100786038"/>
                    </a:ext>
                  </a:extLst>
                </a:gridCol>
                <a:gridCol w="370332">
                  <a:extLst>
                    <a:ext uri="{9D8B030D-6E8A-4147-A177-3AD203B41FA5}">
                      <a16:colId xmlns:a16="http://schemas.microsoft.com/office/drawing/2014/main" val="1083776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2619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- 2018-08-15 12:00:01 </a:t>
                      </a:r>
                      <a:r>
                        <a:rPr kumimoji="0" lang="en-US" sz="1000" b="0" i="0" u="none" strike="noStrike" kern="1200" cap="none" spc="0" normalizeH="0" baseline="0" noProof="0">
                          <a:ln>
                            <a:noFill/>
                          </a:ln>
                          <a:solidFill>
                            <a:prstClr val="black"/>
                          </a:solidFill>
                          <a:effectLst/>
                          <a:uLnTx/>
                          <a:uFillTx/>
                          <a:latin typeface="+mn-lt"/>
                          <a:ea typeface="+mn-ea"/>
                          <a:cs typeface="+mn-cs"/>
                        </a:rPr>
                        <a:t> 
 Bostik Seal N Flex Facade is based on Bostik's new generation chemistry ICON Technology.
Seal N' Flex Facade has an excellent bonding performance on various surfaces.
Learn more about our Seal N’ Flex Façade here: https://tinyurl.com/yboymqyu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5858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- 2018-08-13 13:30:00 </a:t>
                      </a:r>
                      <a:r>
                        <a:rPr kumimoji="0" lang="en-US" sz="1000" b="0" i="0" u="none" strike="noStrike" kern="1200" cap="none" spc="0" normalizeH="0" baseline="0" noProof="0">
                          <a:ln>
                            <a:noFill/>
                          </a:ln>
                          <a:solidFill>
                            <a:prstClr val="black"/>
                          </a:solidFill>
                          <a:effectLst/>
                          <a:uLnTx/>
                          <a:uFillTx/>
                          <a:latin typeface="+mn-lt"/>
                          <a:ea typeface="+mn-ea"/>
                          <a:cs typeface="+mn-cs"/>
                        </a:rPr>
                        <a:t> 
 Watch Bostik’s rise as the world’s leading global adhesive specialist in industrial manufacturing, construction, and consumer markets from the Nuclear Age of the 1960’s to the present.
Part 1: https://tinyurl.com/yaj5ac6d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985287"/>
                  </a:ext>
                </a:extLst>
              </a:tr>
            </a:tbl>
          </a:graphicData>
        </a:graphic>
      </p:graphicFrame>
      <p:sp>
        <p:nvSpPr>
          <p:cNvPr id="4" name="Text Placeholder 3">
            <a:extLst>
              <a:ext uri="{FF2B5EF4-FFF2-40B4-BE49-F238E27FC236}">
                <a16:creationId xmlns:a16="http://schemas.microsoft.com/office/drawing/2014/main" id="{FC03A103-1C33-4B81-B737-5A0AAD80ABC6}"/>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3155794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E42B2-7A8B-4F4A-BF4B-0F00109DD91F}"/>
              </a:ext>
            </a:extLst>
          </p:cNvPr>
          <p:cNvSpPr>
            <a:spLocks noGrp="1"/>
          </p:cNvSpPr>
          <p:nvPr>
            <p:ph type="title"/>
          </p:nvPr>
        </p:nvSpPr>
        <p:spPr/>
        <p:txBody>
          <a:bodyPr/>
          <a:lstStyle/>
          <a:p>
            <a:r>
              <a:rPr lang="en-US"/>
              <a:t>Facebook Own Posts Table  | Bostik Professional Partners PH - 4 of 6</a:t>
            </a:r>
          </a:p>
        </p:txBody>
      </p:sp>
      <p:graphicFrame>
        <p:nvGraphicFramePr>
          <p:cNvPr id="5" name="Table Placeholder 4">
            <a:extLst>
              <a:ext uri="{FF2B5EF4-FFF2-40B4-BE49-F238E27FC236}">
                <a16:creationId xmlns:a16="http://schemas.microsoft.com/office/drawing/2014/main" id="{83551AC4-08C1-4FB0-9404-9D94E142C4ED}"/>
              </a:ext>
            </a:extLst>
          </p:cNvPr>
          <p:cNvGraphicFramePr>
            <a:graphicFrameLocks noGrp="1"/>
          </p:cNvGraphicFramePr>
          <p:nvPr>
            <p:ph type="tbl" sz="quarter" idx="13"/>
            <p:extLst>
              <p:ext uri="{D42A27DB-BD31-4B8C-83A1-F6EECF244321}">
                <p14:modId xmlns:p14="http://schemas.microsoft.com/office/powerpoint/2010/main" val="3286814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82333441"/>
                    </a:ext>
                  </a:extLst>
                </a:gridCol>
                <a:gridCol w="370332">
                  <a:extLst>
                    <a:ext uri="{9D8B030D-6E8A-4147-A177-3AD203B41FA5}">
                      <a16:colId xmlns:a16="http://schemas.microsoft.com/office/drawing/2014/main" val="1883904998"/>
                    </a:ext>
                  </a:extLst>
                </a:gridCol>
                <a:gridCol w="370332">
                  <a:extLst>
                    <a:ext uri="{9D8B030D-6E8A-4147-A177-3AD203B41FA5}">
                      <a16:colId xmlns:a16="http://schemas.microsoft.com/office/drawing/2014/main" val="2895587641"/>
                    </a:ext>
                  </a:extLst>
                </a:gridCol>
                <a:gridCol w="370332">
                  <a:extLst>
                    <a:ext uri="{9D8B030D-6E8A-4147-A177-3AD203B41FA5}">
                      <a16:colId xmlns:a16="http://schemas.microsoft.com/office/drawing/2014/main" val="3275701781"/>
                    </a:ext>
                  </a:extLst>
                </a:gridCol>
                <a:gridCol w="329184">
                  <a:extLst>
                    <a:ext uri="{9D8B030D-6E8A-4147-A177-3AD203B41FA5}">
                      <a16:colId xmlns:a16="http://schemas.microsoft.com/office/drawing/2014/main" val="887002789"/>
                    </a:ext>
                  </a:extLst>
                </a:gridCol>
                <a:gridCol w="329184">
                  <a:extLst>
                    <a:ext uri="{9D8B030D-6E8A-4147-A177-3AD203B41FA5}">
                      <a16:colId xmlns:a16="http://schemas.microsoft.com/office/drawing/2014/main" val="2792127877"/>
                    </a:ext>
                  </a:extLst>
                </a:gridCol>
                <a:gridCol w="329184">
                  <a:extLst>
                    <a:ext uri="{9D8B030D-6E8A-4147-A177-3AD203B41FA5}">
                      <a16:colId xmlns:a16="http://schemas.microsoft.com/office/drawing/2014/main" val="1354788178"/>
                    </a:ext>
                  </a:extLst>
                </a:gridCol>
                <a:gridCol w="329184">
                  <a:extLst>
                    <a:ext uri="{9D8B030D-6E8A-4147-A177-3AD203B41FA5}">
                      <a16:colId xmlns:a16="http://schemas.microsoft.com/office/drawing/2014/main" val="142382407"/>
                    </a:ext>
                  </a:extLst>
                </a:gridCol>
                <a:gridCol w="329184">
                  <a:extLst>
                    <a:ext uri="{9D8B030D-6E8A-4147-A177-3AD203B41FA5}">
                      <a16:colId xmlns:a16="http://schemas.microsoft.com/office/drawing/2014/main" val="1350475053"/>
                    </a:ext>
                  </a:extLst>
                </a:gridCol>
                <a:gridCol w="329184">
                  <a:extLst>
                    <a:ext uri="{9D8B030D-6E8A-4147-A177-3AD203B41FA5}">
                      <a16:colId xmlns:a16="http://schemas.microsoft.com/office/drawing/2014/main" val="3473123716"/>
                    </a:ext>
                  </a:extLst>
                </a:gridCol>
                <a:gridCol w="329184">
                  <a:extLst>
                    <a:ext uri="{9D8B030D-6E8A-4147-A177-3AD203B41FA5}">
                      <a16:colId xmlns:a16="http://schemas.microsoft.com/office/drawing/2014/main" val="4024250628"/>
                    </a:ext>
                  </a:extLst>
                </a:gridCol>
                <a:gridCol w="329184">
                  <a:extLst>
                    <a:ext uri="{9D8B030D-6E8A-4147-A177-3AD203B41FA5}">
                      <a16:colId xmlns:a16="http://schemas.microsoft.com/office/drawing/2014/main" val="2199771331"/>
                    </a:ext>
                  </a:extLst>
                </a:gridCol>
                <a:gridCol w="329184">
                  <a:extLst>
                    <a:ext uri="{9D8B030D-6E8A-4147-A177-3AD203B41FA5}">
                      <a16:colId xmlns:a16="http://schemas.microsoft.com/office/drawing/2014/main" val="2799330951"/>
                    </a:ext>
                  </a:extLst>
                </a:gridCol>
                <a:gridCol w="370332">
                  <a:extLst>
                    <a:ext uri="{9D8B030D-6E8A-4147-A177-3AD203B41FA5}">
                      <a16:colId xmlns:a16="http://schemas.microsoft.com/office/drawing/2014/main" val="3255444479"/>
                    </a:ext>
                  </a:extLst>
                </a:gridCol>
                <a:gridCol w="370332">
                  <a:extLst>
                    <a:ext uri="{9D8B030D-6E8A-4147-A177-3AD203B41FA5}">
                      <a16:colId xmlns:a16="http://schemas.microsoft.com/office/drawing/2014/main" val="2128321001"/>
                    </a:ext>
                  </a:extLst>
                </a:gridCol>
                <a:gridCol w="329184">
                  <a:extLst>
                    <a:ext uri="{9D8B030D-6E8A-4147-A177-3AD203B41FA5}">
                      <a16:colId xmlns:a16="http://schemas.microsoft.com/office/drawing/2014/main" val="4029873163"/>
                    </a:ext>
                  </a:extLst>
                </a:gridCol>
                <a:gridCol w="329184">
                  <a:extLst>
                    <a:ext uri="{9D8B030D-6E8A-4147-A177-3AD203B41FA5}">
                      <a16:colId xmlns:a16="http://schemas.microsoft.com/office/drawing/2014/main" val="288711991"/>
                    </a:ext>
                  </a:extLst>
                </a:gridCol>
                <a:gridCol w="370332">
                  <a:extLst>
                    <a:ext uri="{9D8B030D-6E8A-4147-A177-3AD203B41FA5}">
                      <a16:colId xmlns:a16="http://schemas.microsoft.com/office/drawing/2014/main" val="3494595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8493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- 2018-08-10 13:41:14 </a:t>
                      </a:r>
                      <a:r>
                        <a:rPr kumimoji="0" lang="en-US" sz="1000" b="0" i="0" u="none" strike="noStrike" kern="1200" cap="none" spc="0" normalizeH="0" baseline="0" noProof="0">
                          <a:ln>
                            <a:noFill/>
                          </a:ln>
                          <a:solidFill>
                            <a:prstClr val="black"/>
                          </a:solidFill>
                          <a:effectLst/>
                          <a:uLnTx/>
                          <a:uFillTx/>
                          <a:latin typeface="+mn-lt"/>
                          <a:ea typeface="+mn-ea"/>
                          <a:cs typeface="+mn-cs"/>
                        </a:rPr>
                        <a:t> 
 Innovative Sealing that lasts.
The Bostik Sealant Range provides a wide selection of products designed to address all professional applications. 
Learn more about our Sealant Range here: https://tinyurl.com/yboymqyu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9134174"/>
                  </a:ext>
                </a:extLst>
              </a:tr>
            </a:tbl>
          </a:graphicData>
        </a:graphic>
      </p:graphicFrame>
      <p:sp>
        <p:nvSpPr>
          <p:cNvPr id="4" name="Text Placeholder 3">
            <a:extLst>
              <a:ext uri="{FF2B5EF4-FFF2-40B4-BE49-F238E27FC236}">
                <a16:creationId xmlns:a16="http://schemas.microsoft.com/office/drawing/2014/main" id="{2209B4AB-6598-47C8-BFF3-65B6D3BFBE6E}"/>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9434787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2F385-0EFB-494C-A8FB-57EB2D64F864}"/>
              </a:ext>
            </a:extLst>
          </p:cNvPr>
          <p:cNvSpPr>
            <a:spLocks noGrp="1"/>
          </p:cNvSpPr>
          <p:nvPr>
            <p:ph type="title"/>
          </p:nvPr>
        </p:nvSpPr>
        <p:spPr/>
        <p:txBody>
          <a:bodyPr/>
          <a:lstStyle/>
          <a:p>
            <a:r>
              <a:rPr lang="en-US"/>
              <a:t>Facebook Own Posts Table  | Bostik Professional Partners PH - 5 of 6</a:t>
            </a:r>
          </a:p>
        </p:txBody>
      </p:sp>
      <p:graphicFrame>
        <p:nvGraphicFramePr>
          <p:cNvPr id="5" name="Table Placeholder 4">
            <a:extLst>
              <a:ext uri="{FF2B5EF4-FFF2-40B4-BE49-F238E27FC236}">
                <a16:creationId xmlns:a16="http://schemas.microsoft.com/office/drawing/2014/main" id="{320645E1-6F1C-427E-B5A5-87493D5E02FB}"/>
              </a:ext>
            </a:extLst>
          </p:cNvPr>
          <p:cNvGraphicFramePr>
            <a:graphicFrameLocks noGrp="1"/>
          </p:cNvGraphicFramePr>
          <p:nvPr>
            <p:ph type="tbl" sz="quarter" idx="13"/>
            <p:extLst>
              <p:ext uri="{D42A27DB-BD31-4B8C-83A1-F6EECF244321}">
                <p14:modId xmlns:p14="http://schemas.microsoft.com/office/powerpoint/2010/main" val="4105877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27559715"/>
                    </a:ext>
                  </a:extLst>
                </a:gridCol>
                <a:gridCol w="370332">
                  <a:extLst>
                    <a:ext uri="{9D8B030D-6E8A-4147-A177-3AD203B41FA5}">
                      <a16:colId xmlns:a16="http://schemas.microsoft.com/office/drawing/2014/main" val="2312904338"/>
                    </a:ext>
                  </a:extLst>
                </a:gridCol>
                <a:gridCol w="370332">
                  <a:extLst>
                    <a:ext uri="{9D8B030D-6E8A-4147-A177-3AD203B41FA5}">
                      <a16:colId xmlns:a16="http://schemas.microsoft.com/office/drawing/2014/main" val="76392816"/>
                    </a:ext>
                  </a:extLst>
                </a:gridCol>
                <a:gridCol w="370332">
                  <a:extLst>
                    <a:ext uri="{9D8B030D-6E8A-4147-A177-3AD203B41FA5}">
                      <a16:colId xmlns:a16="http://schemas.microsoft.com/office/drawing/2014/main" val="3004792594"/>
                    </a:ext>
                  </a:extLst>
                </a:gridCol>
                <a:gridCol w="329184">
                  <a:extLst>
                    <a:ext uri="{9D8B030D-6E8A-4147-A177-3AD203B41FA5}">
                      <a16:colId xmlns:a16="http://schemas.microsoft.com/office/drawing/2014/main" val="2060563596"/>
                    </a:ext>
                  </a:extLst>
                </a:gridCol>
                <a:gridCol w="329184">
                  <a:extLst>
                    <a:ext uri="{9D8B030D-6E8A-4147-A177-3AD203B41FA5}">
                      <a16:colId xmlns:a16="http://schemas.microsoft.com/office/drawing/2014/main" val="748141517"/>
                    </a:ext>
                  </a:extLst>
                </a:gridCol>
                <a:gridCol w="329184">
                  <a:extLst>
                    <a:ext uri="{9D8B030D-6E8A-4147-A177-3AD203B41FA5}">
                      <a16:colId xmlns:a16="http://schemas.microsoft.com/office/drawing/2014/main" val="3900338651"/>
                    </a:ext>
                  </a:extLst>
                </a:gridCol>
                <a:gridCol w="329184">
                  <a:extLst>
                    <a:ext uri="{9D8B030D-6E8A-4147-A177-3AD203B41FA5}">
                      <a16:colId xmlns:a16="http://schemas.microsoft.com/office/drawing/2014/main" val="2805244256"/>
                    </a:ext>
                  </a:extLst>
                </a:gridCol>
                <a:gridCol w="329184">
                  <a:extLst>
                    <a:ext uri="{9D8B030D-6E8A-4147-A177-3AD203B41FA5}">
                      <a16:colId xmlns:a16="http://schemas.microsoft.com/office/drawing/2014/main" val="3775098204"/>
                    </a:ext>
                  </a:extLst>
                </a:gridCol>
                <a:gridCol w="329184">
                  <a:extLst>
                    <a:ext uri="{9D8B030D-6E8A-4147-A177-3AD203B41FA5}">
                      <a16:colId xmlns:a16="http://schemas.microsoft.com/office/drawing/2014/main" val="3556214863"/>
                    </a:ext>
                  </a:extLst>
                </a:gridCol>
                <a:gridCol w="329184">
                  <a:extLst>
                    <a:ext uri="{9D8B030D-6E8A-4147-A177-3AD203B41FA5}">
                      <a16:colId xmlns:a16="http://schemas.microsoft.com/office/drawing/2014/main" val="3874801590"/>
                    </a:ext>
                  </a:extLst>
                </a:gridCol>
                <a:gridCol w="329184">
                  <a:extLst>
                    <a:ext uri="{9D8B030D-6E8A-4147-A177-3AD203B41FA5}">
                      <a16:colId xmlns:a16="http://schemas.microsoft.com/office/drawing/2014/main" val="1790061786"/>
                    </a:ext>
                  </a:extLst>
                </a:gridCol>
                <a:gridCol w="329184">
                  <a:extLst>
                    <a:ext uri="{9D8B030D-6E8A-4147-A177-3AD203B41FA5}">
                      <a16:colId xmlns:a16="http://schemas.microsoft.com/office/drawing/2014/main" val="603333542"/>
                    </a:ext>
                  </a:extLst>
                </a:gridCol>
                <a:gridCol w="370332">
                  <a:extLst>
                    <a:ext uri="{9D8B030D-6E8A-4147-A177-3AD203B41FA5}">
                      <a16:colId xmlns:a16="http://schemas.microsoft.com/office/drawing/2014/main" val="3834258566"/>
                    </a:ext>
                  </a:extLst>
                </a:gridCol>
                <a:gridCol w="370332">
                  <a:extLst>
                    <a:ext uri="{9D8B030D-6E8A-4147-A177-3AD203B41FA5}">
                      <a16:colId xmlns:a16="http://schemas.microsoft.com/office/drawing/2014/main" val="3983327421"/>
                    </a:ext>
                  </a:extLst>
                </a:gridCol>
                <a:gridCol w="329184">
                  <a:extLst>
                    <a:ext uri="{9D8B030D-6E8A-4147-A177-3AD203B41FA5}">
                      <a16:colId xmlns:a16="http://schemas.microsoft.com/office/drawing/2014/main" val="2021292670"/>
                    </a:ext>
                  </a:extLst>
                </a:gridCol>
                <a:gridCol w="329184">
                  <a:extLst>
                    <a:ext uri="{9D8B030D-6E8A-4147-A177-3AD203B41FA5}">
                      <a16:colId xmlns:a16="http://schemas.microsoft.com/office/drawing/2014/main" val="2134876715"/>
                    </a:ext>
                  </a:extLst>
                </a:gridCol>
                <a:gridCol w="370332">
                  <a:extLst>
                    <a:ext uri="{9D8B030D-6E8A-4147-A177-3AD203B41FA5}">
                      <a16:colId xmlns:a16="http://schemas.microsoft.com/office/drawing/2014/main" val="1081338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453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- 2018-08-08 09:00:01 </a:t>
                      </a:r>
                      <a:r>
                        <a:rPr kumimoji="0" lang="en-US" sz="1000" b="0" i="0" u="none" strike="noStrike" kern="1200" cap="none" spc="0" normalizeH="0" baseline="0" noProof="0">
                          <a:ln>
                            <a:noFill/>
                          </a:ln>
                          <a:solidFill>
                            <a:prstClr val="black"/>
                          </a:solidFill>
                          <a:effectLst/>
                          <a:uLnTx/>
                          <a:uFillTx/>
                          <a:latin typeface="+mn-lt"/>
                          <a:ea typeface="+mn-ea"/>
                          <a:cs typeface="+mn-cs"/>
                        </a:rPr>
                        <a:t> 
 Let’s stick together to form strong bonds that aim to develop innovative and sustainable adhesive solutions.
Bostik, ang kadikit mo!
Friendship with Gecko | Photography by ©Matt Palmer
Learn more about Gary the Gecko here: https://www.bostik.com/our-company/our-brand/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5430804"/>
                  </a:ext>
                </a:extLst>
              </a:tr>
            </a:tbl>
          </a:graphicData>
        </a:graphic>
      </p:graphicFrame>
      <p:sp>
        <p:nvSpPr>
          <p:cNvPr id="4" name="Text Placeholder 3">
            <a:extLst>
              <a:ext uri="{FF2B5EF4-FFF2-40B4-BE49-F238E27FC236}">
                <a16:creationId xmlns:a16="http://schemas.microsoft.com/office/drawing/2014/main" id="{496D2023-4E56-4CC8-8C27-E71DBCF48EE6}"/>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30228604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C6ABF-766C-44FA-9211-455BF656A76B}"/>
              </a:ext>
            </a:extLst>
          </p:cNvPr>
          <p:cNvSpPr>
            <a:spLocks noGrp="1"/>
          </p:cNvSpPr>
          <p:nvPr>
            <p:ph type="title"/>
          </p:nvPr>
        </p:nvSpPr>
        <p:spPr/>
        <p:txBody>
          <a:bodyPr/>
          <a:lstStyle/>
          <a:p>
            <a:r>
              <a:rPr lang="en-US"/>
              <a:t>Facebook Own Posts Table  | Bostik Professional Partners PH - 6 of 6</a:t>
            </a:r>
          </a:p>
        </p:txBody>
      </p:sp>
      <p:graphicFrame>
        <p:nvGraphicFramePr>
          <p:cNvPr id="5" name="Table Placeholder 4">
            <a:extLst>
              <a:ext uri="{FF2B5EF4-FFF2-40B4-BE49-F238E27FC236}">
                <a16:creationId xmlns:a16="http://schemas.microsoft.com/office/drawing/2014/main" id="{B9166990-982A-455F-8020-6AB7F61F53D3}"/>
              </a:ext>
            </a:extLst>
          </p:cNvPr>
          <p:cNvGraphicFramePr>
            <a:graphicFrameLocks noGrp="1"/>
          </p:cNvGraphicFramePr>
          <p:nvPr>
            <p:ph type="tbl" sz="quarter" idx="13"/>
            <p:extLst>
              <p:ext uri="{D42A27DB-BD31-4B8C-83A1-F6EECF244321}">
                <p14:modId xmlns:p14="http://schemas.microsoft.com/office/powerpoint/2010/main" val="2235369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68140962"/>
                    </a:ext>
                  </a:extLst>
                </a:gridCol>
                <a:gridCol w="370332">
                  <a:extLst>
                    <a:ext uri="{9D8B030D-6E8A-4147-A177-3AD203B41FA5}">
                      <a16:colId xmlns:a16="http://schemas.microsoft.com/office/drawing/2014/main" val="2201654311"/>
                    </a:ext>
                  </a:extLst>
                </a:gridCol>
                <a:gridCol w="370332">
                  <a:extLst>
                    <a:ext uri="{9D8B030D-6E8A-4147-A177-3AD203B41FA5}">
                      <a16:colId xmlns:a16="http://schemas.microsoft.com/office/drawing/2014/main" val="3176665455"/>
                    </a:ext>
                  </a:extLst>
                </a:gridCol>
                <a:gridCol w="370332">
                  <a:extLst>
                    <a:ext uri="{9D8B030D-6E8A-4147-A177-3AD203B41FA5}">
                      <a16:colId xmlns:a16="http://schemas.microsoft.com/office/drawing/2014/main" val="598400078"/>
                    </a:ext>
                  </a:extLst>
                </a:gridCol>
                <a:gridCol w="329184">
                  <a:extLst>
                    <a:ext uri="{9D8B030D-6E8A-4147-A177-3AD203B41FA5}">
                      <a16:colId xmlns:a16="http://schemas.microsoft.com/office/drawing/2014/main" val="170594690"/>
                    </a:ext>
                  </a:extLst>
                </a:gridCol>
                <a:gridCol w="329184">
                  <a:extLst>
                    <a:ext uri="{9D8B030D-6E8A-4147-A177-3AD203B41FA5}">
                      <a16:colId xmlns:a16="http://schemas.microsoft.com/office/drawing/2014/main" val="557454918"/>
                    </a:ext>
                  </a:extLst>
                </a:gridCol>
                <a:gridCol w="329184">
                  <a:extLst>
                    <a:ext uri="{9D8B030D-6E8A-4147-A177-3AD203B41FA5}">
                      <a16:colId xmlns:a16="http://schemas.microsoft.com/office/drawing/2014/main" val="4173572342"/>
                    </a:ext>
                  </a:extLst>
                </a:gridCol>
                <a:gridCol w="329184">
                  <a:extLst>
                    <a:ext uri="{9D8B030D-6E8A-4147-A177-3AD203B41FA5}">
                      <a16:colId xmlns:a16="http://schemas.microsoft.com/office/drawing/2014/main" val="3517748035"/>
                    </a:ext>
                  </a:extLst>
                </a:gridCol>
                <a:gridCol w="329184">
                  <a:extLst>
                    <a:ext uri="{9D8B030D-6E8A-4147-A177-3AD203B41FA5}">
                      <a16:colId xmlns:a16="http://schemas.microsoft.com/office/drawing/2014/main" val="1644656699"/>
                    </a:ext>
                  </a:extLst>
                </a:gridCol>
                <a:gridCol w="329184">
                  <a:extLst>
                    <a:ext uri="{9D8B030D-6E8A-4147-A177-3AD203B41FA5}">
                      <a16:colId xmlns:a16="http://schemas.microsoft.com/office/drawing/2014/main" val="127114389"/>
                    </a:ext>
                  </a:extLst>
                </a:gridCol>
                <a:gridCol w="329184">
                  <a:extLst>
                    <a:ext uri="{9D8B030D-6E8A-4147-A177-3AD203B41FA5}">
                      <a16:colId xmlns:a16="http://schemas.microsoft.com/office/drawing/2014/main" val="3427048747"/>
                    </a:ext>
                  </a:extLst>
                </a:gridCol>
                <a:gridCol w="329184">
                  <a:extLst>
                    <a:ext uri="{9D8B030D-6E8A-4147-A177-3AD203B41FA5}">
                      <a16:colId xmlns:a16="http://schemas.microsoft.com/office/drawing/2014/main" val="2727882118"/>
                    </a:ext>
                  </a:extLst>
                </a:gridCol>
                <a:gridCol w="329184">
                  <a:extLst>
                    <a:ext uri="{9D8B030D-6E8A-4147-A177-3AD203B41FA5}">
                      <a16:colId xmlns:a16="http://schemas.microsoft.com/office/drawing/2014/main" val="2372838007"/>
                    </a:ext>
                  </a:extLst>
                </a:gridCol>
                <a:gridCol w="370332">
                  <a:extLst>
                    <a:ext uri="{9D8B030D-6E8A-4147-A177-3AD203B41FA5}">
                      <a16:colId xmlns:a16="http://schemas.microsoft.com/office/drawing/2014/main" val="2890850939"/>
                    </a:ext>
                  </a:extLst>
                </a:gridCol>
                <a:gridCol w="370332">
                  <a:extLst>
                    <a:ext uri="{9D8B030D-6E8A-4147-A177-3AD203B41FA5}">
                      <a16:colId xmlns:a16="http://schemas.microsoft.com/office/drawing/2014/main" val="1765962880"/>
                    </a:ext>
                  </a:extLst>
                </a:gridCol>
                <a:gridCol w="329184">
                  <a:extLst>
                    <a:ext uri="{9D8B030D-6E8A-4147-A177-3AD203B41FA5}">
                      <a16:colId xmlns:a16="http://schemas.microsoft.com/office/drawing/2014/main" val="1947503622"/>
                    </a:ext>
                  </a:extLst>
                </a:gridCol>
                <a:gridCol w="329184">
                  <a:extLst>
                    <a:ext uri="{9D8B030D-6E8A-4147-A177-3AD203B41FA5}">
                      <a16:colId xmlns:a16="http://schemas.microsoft.com/office/drawing/2014/main" val="1744769907"/>
                    </a:ext>
                  </a:extLst>
                </a:gridCol>
                <a:gridCol w="370332">
                  <a:extLst>
                    <a:ext uri="{9D8B030D-6E8A-4147-A177-3AD203B41FA5}">
                      <a16:colId xmlns:a16="http://schemas.microsoft.com/office/drawing/2014/main" val="4122525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9599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- 2018-08-06 15:00:01 </a:t>
                      </a:r>
                      <a:r>
                        <a:rPr kumimoji="0" lang="en-US" sz="1000" b="0" i="0" u="none" strike="noStrike" kern="1200" cap="none" spc="0" normalizeH="0" baseline="0" noProof="0">
                          <a:ln>
                            <a:noFill/>
                          </a:ln>
                          <a:solidFill>
                            <a:prstClr val="black"/>
                          </a:solidFill>
                          <a:effectLst/>
                          <a:uLnTx/>
                          <a:uFillTx/>
                          <a:latin typeface="+mn-lt"/>
                          <a:ea typeface="+mn-ea"/>
                          <a:cs typeface="+mn-cs"/>
                        </a:rPr>
                        <a:t> 
 Why the Gecko? 
Bostik's corporate logo features the gecko, a creature capable of sticking to almost any surface at any angle.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1921454"/>
                  </a:ext>
                </a:extLst>
              </a:tr>
            </a:tbl>
          </a:graphicData>
        </a:graphic>
      </p:graphicFrame>
      <p:sp>
        <p:nvSpPr>
          <p:cNvPr id="4" name="Text Placeholder 3">
            <a:extLst>
              <a:ext uri="{FF2B5EF4-FFF2-40B4-BE49-F238E27FC236}">
                <a16:creationId xmlns:a16="http://schemas.microsoft.com/office/drawing/2014/main" id="{41DF590B-3C04-49A4-A325-0CB8B3086309}"/>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32226911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4E77C-6E53-4FB7-8593-39D9AFD25339}"/>
              </a:ext>
            </a:extLst>
          </p:cNvPr>
          <p:cNvSpPr>
            <a:spLocks noGrp="1"/>
          </p:cNvSpPr>
          <p:nvPr>
            <p:ph type="title"/>
          </p:nvPr>
        </p:nvSpPr>
        <p:spPr/>
        <p:txBody>
          <a:bodyPr/>
          <a:lstStyle/>
          <a:p>
            <a:r>
              <a:rPr lang="en-US"/>
              <a:t>Facebook Own Posts Table | Bostik Professional Partners PH - 1 of 7</a:t>
            </a:r>
          </a:p>
        </p:txBody>
      </p:sp>
      <p:graphicFrame>
        <p:nvGraphicFramePr>
          <p:cNvPr id="5" name="Table Placeholder 4">
            <a:extLst>
              <a:ext uri="{FF2B5EF4-FFF2-40B4-BE49-F238E27FC236}">
                <a16:creationId xmlns:a16="http://schemas.microsoft.com/office/drawing/2014/main" id="{CCEFB92E-6D9C-425A-AC4E-1832637A83A6}"/>
              </a:ext>
            </a:extLst>
          </p:cNvPr>
          <p:cNvGraphicFramePr>
            <a:graphicFrameLocks noGrp="1"/>
          </p:cNvGraphicFramePr>
          <p:nvPr>
            <p:ph type="tbl" sz="quarter" idx="13"/>
            <p:extLst>
              <p:ext uri="{D42A27DB-BD31-4B8C-83A1-F6EECF244321}">
                <p14:modId xmlns:p14="http://schemas.microsoft.com/office/powerpoint/2010/main" val="2609903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53630675"/>
                    </a:ext>
                  </a:extLst>
                </a:gridCol>
                <a:gridCol w="246888">
                  <a:extLst>
                    <a:ext uri="{9D8B030D-6E8A-4147-A177-3AD203B41FA5}">
                      <a16:colId xmlns:a16="http://schemas.microsoft.com/office/drawing/2014/main" val="1132591871"/>
                    </a:ext>
                  </a:extLst>
                </a:gridCol>
                <a:gridCol w="246888">
                  <a:extLst>
                    <a:ext uri="{9D8B030D-6E8A-4147-A177-3AD203B41FA5}">
                      <a16:colId xmlns:a16="http://schemas.microsoft.com/office/drawing/2014/main" val="2282180278"/>
                    </a:ext>
                  </a:extLst>
                </a:gridCol>
                <a:gridCol w="246888">
                  <a:extLst>
                    <a:ext uri="{9D8B030D-6E8A-4147-A177-3AD203B41FA5}">
                      <a16:colId xmlns:a16="http://schemas.microsoft.com/office/drawing/2014/main" val="959061778"/>
                    </a:ext>
                  </a:extLst>
                </a:gridCol>
                <a:gridCol w="246888">
                  <a:extLst>
                    <a:ext uri="{9D8B030D-6E8A-4147-A177-3AD203B41FA5}">
                      <a16:colId xmlns:a16="http://schemas.microsoft.com/office/drawing/2014/main" val="2619232579"/>
                    </a:ext>
                  </a:extLst>
                </a:gridCol>
                <a:gridCol w="246888">
                  <a:extLst>
                    <a:ext uri="{9D8B030D-6E8A-4147-A177-3AD203B41FA5}">
                      <a16:colId xmlns:a16="http://schemas.microsoft.com/office/drawing/2014/main" val="2172089146"/>
                    </a:ext>
                  </a:extLst>
                </a:gridCol>
                <a:gridCol w="246888">
                  <a:extLst>
                    <a:ext uri="{9D8B030D-6E8A-4147-A177-3AD203B41FA5}">
                      <a16:colId xmlns:a16="http://schemas.microsoft.com/office/drawing/2014/main" val="3429476256"/>
                    </a:ext>
                  </a:extLst>
                </a:gridCol>
                <a:gridCol w="246888">
                  <a:extLst>
                    <a:ext uri="{9D8B030D-6E8A-4147-A177-3AD203B41FA5}">
                      <a16:colId xmlns:a16="http://schemas.microsoft.com/office/drawing/2014/main" val="3655777343"/>
                    </a:ext>
                  </a:extLst>
                </a:gridCol>
                <a:gridCol w="246888">
                  <a:extLst>
                    <a:ext uri="{9D8B030D-6E8A-4147-A177-3AD203B41FA5}">
                      <a16:colId xmlns:a16="http://schemas.microsoft.com/office/drawing/2014/main" val="908492845"/>
                    </a:ext>
                  </a:extLst>
                </a:gridCol>
                <a:gridCol w="246888">
                  <a:extLst>
                    <a:ext uri="{9D8B030D-6E8A-4147-A177-3AD203B41FA5}">
                      <a16:colId xmlns:a16="http://schemas.microsoft.com/office/drawing/2014/main" val="672105769"/>
                    </a:ext>
                  </a:extLst>
                </a:gridCol>
                <a:gridCol w="246888">
                  <a:extLst>
                    <a:ext uri="{9D8B030D-6E8A-4147-A177-3AD203B41FA5}">
                      <a16:colId xmlns:a16="http://schemas.microsoft.com/office/drawing/2014/main" val="2104928010"/>
                    </a:ext>
                  </a:extLst>
                </a:gridCol>
                <a:gridCol w="246888">
                  <a:extLst>
                    <a:ext uri="{9D8B030D-6E8A-4147-A177-3AD203B41FA5}">
                      <a16:colId xmlns:a16="http://schemas.microsoft.com/office/drawing/2014/main" val="4045228878"/>
                    </a:ext>
                  </a:extLst>
                </a:gridCol>
                <a:gridCol w="246888">
                  <a:extLst>
                    <a:ext uri="{9D8B030D-6E8A-4147-A177-3AD203B41FA5}">
                      <a16:colId xmlns:a16="http://schemas.microsoft.com/office/drawing/2014/main" val="2687506129"/>
                    </a:ext>
                  </a:extLst>
                </a:gridCol>
                <a:gridCol w="246888">
                  <a:extLst>
                    <a:ext uri="{9D8B030D-6E8A-4147-A177-3AD203B41FA5}">
                      <a16:colId xmlns:a16="http://schemas.microsoft.com/office/drawing/2014/main" val="2393954847"/>
                    </a:ext>
                  </a:extLst>
                </a:gridCol>
                <a:gridCol w="246888">
                  <a:extLst>
                    <a:ext uri="{9D8B030D-6E8A-4147-A177-3AD203B41FA5}">
                      <a16:colId xmlns:a16="http://schemas.microsoft.com/office/drawing/2014/main" val="3360378430"/>
                    </a:ext>
                  </a:extLst>
                </a:gridCol>
                <a:gridCol w="246888">
                  <a:extLst>
                    <a:ext uri="{9D8B030D-6E8A-4147-A177-3AD203B41FA5}">
                      <a16:colId xmlns:a16="http://schemas.microsoft.com/office/drawing/2014/main" val="2301470910"/>
                    </a:ext>
                  </a:extLst>
                </a:gridCol>
                <a:gridCol w="246888">
                  <a:extLst>
                    <a:ext uri="{9D8B030D-6E8A-4147-A177-3AD203B41FA5}">
                      <a16:colId xmlns:a16="http://schemas.microsoft.com/office/drawing/2014/main" val="3119344777"/>
                    </a:ext>
                  </a:extLst>
                </a:gridCol>
                <a:gridCol w="246888">
                  <a:extLst>
                    <a:ext uri="{9D8B030D-6E8A-4147-A177-3AD203B41FA5}">
                      <a16:colId xmlns:a16="http://schemas.microsoft.com/office/drawing/2014/main" val="612798978"/>
                    </a:ext>
                  </a:extLst>
                </a:gridCol>
                <a:gridCol w="246888">
                  <a:extLst>
                    <a:ext uri="{9D8B030D-6E8A-4147-A177-3AD203B41FA5}">
                      <a16:colId xmlns:a16="http://schemas.microsoft.com/office/drawing/2014/main" val="153298216"/>
                    </a:ext>
                  </a:extLst>
                </a:gridCol>
                <a:gridCol w="246888">
                  <a:extLst>
                    <a:ext uri="{9D8B030D-6E8A-4147-A177-3AD203B41FA5}">
                      <a16:colId xmlns:a16="http://schemas.microsoft.com/office/drawing/2014/main" val="1797550925"/>
                    </a:ext>
                  </a:extLst>
                </a:gridCol>
                <a:gridCol w="246888">
                  <a:extLst>
                    <a:ext uri="{9D8B030D-6E8A-4147-A177-3AD203B41FA5}">
                      <a16:colId xmlns:a16="http://schemas.microsoft.com/office/drawing/2014/main" val="294692962"/>
                    </a:ext>
                  </a:extLst>
                </a:gridCol>
                <a:gridCol w="246888">
                  <a:extLst>
                    <a:ext uri="{9D8B030D-6E8A-4147-A177-3AD203B41FA5}">
                      <a16:colId xmlns:a16="http://schemas.microsoft.com/office/drawing/2014/main" val="2327766097"/>
                    </a:ext>
                  </a:extLst>
                </a:gridCol>
                <a:gridCol w="246888">
                  <a:extLst>
                    <a:ext uri="{9D8B030D-6E8A-4147-A177-3AD203B41FA5}">
                      <a16:colId xmlns:a16="http://schemas.microsoft.com/office/drawing/2014/main" val="3245644226"/>
                    </a:ext>
                  </a:extLst>
                </a:gridCol>
                <a:gridCol w="246888">
                  <a:extLst>
                    <a:ext uri="{9D8B030D-6E8A-4147-A177-3AD203B41FA5}">
                      <a16:colId xmlns:a16="http://schemas.microsoft.com/office/drawing/2014/main" val="1912645903"/>
                    </a:ext>
                  </a:extLst>
                </a:gridCol>
                <a:gridCol w="246888">
                  <a:extLst>
                    <a:ext uri="{9D8B030D-6E8A-4147-A177-3AD203B41FA5}">
                      <a16:colId xmlns:a16="http://schemas.microsoft.com/office/drawing/2014/main" val="3282785210"/>
                    </a:ext>
                  </a:extLst>
                </a:gridCol>
                <a:gridCol w="246888">
                  <a:extLst>
                    <a:ext uri="{9D8B030D-6E8A-4147-A177-3AD203B41FA5}">
                      <a16:colId xmlns:a16="http://schemas.microsoft.com/office/drawing/2014/main" val="4123760112"/>
                    </a:ext>
                  </a:extLst>
                </a:gridCol>
                <a:gridCol w="246888">
                  <a:extLst>
                    <a:ext uri="{9D8B030D-6E8A-4147-A177-3AD203B41FA5}">
                      <a16:colId xmlns:a16="http://schemas.microsoft.com/office/drawing/2014/main" val="207128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86920160"/>
                  </a:ext>
                </a:extLst>
              </a:tr>
            </a:tbl>
          </a:graphicData>
        </a:graphic>
      </p:graphicFrame>
      <p:sp>
        <p:nvSpPr>
          <p:cNvPr id="4" name="Text Placeholder 3">
            <a:extLst>
              <a:ext uri="{FF2B5EF4-FFF2-40B4-BE49-F238E27FC236}">
                <a16:creationId xmlns:a16="http://schemas.microsoft.com/office/drawing/2014/main" id="{B3FC2197-02CA-4652-8B9D-24DA5F6BC1AB}"/>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3731268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FE528-9444-40A2-91E1-B3332CCC446E}"/>
              </a:ext>
            </a:extLst>
          </p:cNvPr>
          <p:cNvSpPr>
            <a:spLocks noGrp="1"/>
          </p:cNvSpPr>
          <p:nvPr>
            <p:ph type="title"/>
          </p:nvPr>
        </p:nvSpPr>
        <p:spPr/>
        <p:txBody>
          <a:bodyPr/>
          <a:lstStyle/>
          <a:p>
            <a:r>
              <a:rPr lang="en-US"/>
              <a:t>Facebook Own Posts Table | Bostik Professional Partners PH - 2 of 7</a:t>
            </a:r>
          </a:p>
        </p:txBody>
      </p:sp>
      <p:graphicFrame>
        <p:nvGraphicFramePr>
          <p:cNvPr id="5" name="Table Placeholder 4">
            <a:extLst>
              <a:ext uri="{FF2B5EF4-FFF2-40B4-BE49-F238E27FC236}">
                <a16:creationId xmlns:a16="http://schemas.microsoft.com/office/drawing/2014/main" id="{7A201220-CC30-48D7-9124-5442E81D89EB}"/>
              </a:ext>
            </a:extLst>
          </p:cNvPr>
          <p:cNvGraphicFramePr>
            <a:graphicFrameLocks noGrp="1"/>
          </p:cNvGraphicFramePr>
          <p:nvPr>
            <p:ph type="tbl" sz="quarter" idx="13"/>
            <p:extLst>
              <p:ext uri="{D42A27DB-BD31-4B8C-83A1-F6EECF244321}">
                <p14:modId xmlns:p14="http://schemas.microsoft.com/office/powerpoint/2010/main" val="932669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98967722"/>
                    </a:ext>
                  </a:extLst>
                </a:gridCol>
                <a:gridCol w="246888">
                  <a:extLst>
                    <a:ext uri="{9D8B030D-6E8A-4147-A177-3AD203B41FA5}">
                      <a16:colId xmlns:a16="http://schemas.microsoft.com/office/drawing/2014/main" val="1580907328"/>
                    </a:ext>
                  </a:extLst>
                </a:gridCol>
                <a:gridCol w="246888">
                  <a:extLst>
                    <a:ext uri="{9D8B030D-6E8A-4147-A177-3AD203B41FA5}">
                      <a16:colId xmlns:a16="http://schemas.microsoft.com/office/drawing/2014/main" val="4066437434"/>
                    </a:ext>
                  </a:extLst>
                </a:gridCol>
                <a:gridCol w="246888">
                  <a:extLst>
                    <a:ext uri="{9D8B030D-6E8A-4147-A177-3AD203B41FA5}">
                      <a16:colId xmlns:a16="http://schemas.microsoft.com/office/drawing/2014/main" val="1315848858"/>
                    </a:ext>
                  </a:extLst>
                </a:gridCol>
                <a:gridCol w="246888">
                  <a:extLst>
                    <a:ext uri="{9D8B030D-6E8A-4147-A177-3AD203B41FA5}">
                      <a16:colId xmlns:a16="http://schemas.microsoft.com/office/drawing/2014/main" val="1725586285"/>
                    </a:ext>
                  </a:extLst>
                </a:gridCol>
                <a:gridCol w="246888">
                  <a:extLst>
                    <a:ext uri="{9D8B030D-6E8A-4147-A177-3AD203B41FA5}">
                      <a16:colId xmlns:a16="http://schemas.microsoft.com/office/drawing/2014/main" val="92904500"/>
                    </a:ext>
                  </a:extLst>
                </a:gridCol>
                <a:gridCol w="246888">
                  <a:extLst>
                    <a:ext uri="{9D8B030D-6E8A-4147-A177-3AD203B41FA5}">
                      <a16:colId xmlns:a16="http://schemas.microsoft.com/office/drawing/2014/main" val="3759092480"/>
                    </a:ext>
                  </a:extLst>
                </a:gridCol>
                <a:gridCol w="246888">
                  <a:extLst>
                    <a:ext uri="{9D8B030D-6E8A-4147-A177-3AD203B41FA5}">
                      <a16:colId xmlns:a16="http://schemas.microsoft.com/office/drawing/2014/main" val="786144875"/>
                    </a:ext>
                  </a:extLst>
                </a:gridCol>
                <a:gridCol w="246888">
                  <a:extLst>
                    <a:ext uri="{9D8B030D-6E8A-4147-A177-3AD203B41FA5}">
                      <a16:colId xmlns:a16="http://schemas.microsoft.com/office/drawing/2014/main" val="265534120"/>
                    </a:ext>
                  </a:extLst>
                </a:gridCol>
                <a:gridCol w="246888">
                  <a:extLst>
                    <a:ext uri="{9D8B030D-6E8A-4147-A177-3AD203B41FA5}">
                      <a16:colId xmlns:a16="http://schemas.microsoft.com/office/drawing/2014/main" val="3416095255"/>
                    </a:ext>
                  </a:extLst>
                </a:gridCol>
                <a:gridCol w="246888">
                  <a:extLst>
                    <a:ext uri="{9D8B030D-6E8A-4147-A177-3AD203B41FA5}">
                      <a16:colId xmlns:a16="http://schemas.microsoft.com/office/drawing/2014/main" val="2985663115"/>
                    </a:ext>
                  </a:extLst>
                </a:gridCol>
                <a:gridCol w="246888">
                  <a:extLst>
                    <a:ext uri="{9D8B030D-6E8A-4147-A177-3AD203B41FA5}">
                      <a16:colId xmlns:a16="http://schemas.microsoft.com/office/drawing/2014/main" val="3388905009"/>
                    </a:ext>
                  </a:extLst>
                </a:gridCol>
                <a:gridCol w="246888">
                  <a:extLst>
                    <a:ext uri="{9D8B030D-6E8A-4147-A177-3AD203B41FA5}">
                      <a16:colId xmlns:a16="http://schemas.microsoft.com/office/drawing/2014/main" val="3188498764"/>
                    </a:ext>
                  </a:extLst>
                </a:gridCol>
                <a:gridCol w="246888">
                  <a:extLst>
                    <a:ext uri="{9D8B030D-6E8A-4147-A177-3AD203B41FA5}">
                      <a16:colId xmlns:a16="http://schemas.microsoft.com/office/drawing/2014/main" val="3410015637"/>
                    </a:ext>
                  </a:extLst>
                </a:gridCol>
                <a:gridCol w="246888">
                  <a:extLst>
                    <a:ext uri="{9D8B030D-6E8A-4147-A177-3AD203B41FA5}">
                      <a16:colId xmlns:a16="http://schemas.microsoft.com/office/drawing/2014/main" val="3703304248"/>
                    </a:ext>
                  </a:extLst>
                </a:gridCol>
                <a:gridCol w="246888">
                  <a:extLst>
                    <a:ext uri="{9D8B030D-6E8A-4147-A177-3AD203B41FA5}">
                      <a16:colId xmlns:a16="http://schemas.microsoft.com/office/drawing/2014/main" val="1829910699"/>
                    </a:ext>
                  </a:extLst>
                </a:gridCol>
                <a:gridCol w="246888">
                  <a:extLst>
                    <a:ext uri="{9D8B030D-6E8A-4147-A177-3AD203B41FA5}">
                      <a16:colId xmlns:a16="http://schemas.microsoft.com/office/drawing/2014/main" val="4246389693"/>
                    </a:ext>
                  </a:extLst>
                </a:gridCol>
                <a:gridCol w="246888">
                  <a:extLst>
                    <a:ext uri="{9D8B030D-6E8A-4147-A177-3AD203B41FA5}">
                      <a16:colId xmlns:a16="http://schemas.microsoft.com/office/drawing/2014/main" val="724265533"/>
                    </a:ext>
                  </a:extLst>
                </a:gridCol>
                <a:gridCol w="246888">
                  <a:extLst>
                    <a:ext uri="{9D8B030D-6E8A-4147-A177-3AD203B41FA5}">
                      <a16:colId xmlns:a16="http://schemas.microsoft.com/office/drawing/2014/main" val="2123443292"/>
                    </a:ext>
                  </a:extLst>
                </a:gridCol>
                <a:gridCol w="246888">
                  <a:extLst>
                    <a:ext uri="{9D8B030D-6E8A-4147-A177-3AD203B41FA5}">
                      <a16:colId xmlns:a16="http://schemas.microsoft.com/office/drawing/2014/main" val="3651289650"/>
                    </a:ext>
                  </a:extLst>
                </a:gridCol>
                <a:gridCol w="246888">
                  <a:extLst>
                    <a:ext uri="{9D8B030D-6E8A-4147-A177-3AD203B41FA5}">
                      <a16:colId xmlns:a16="http://schemas.microsoft.com/office/drawing/2014/main" val="1775166858"/>
                    </a:ext>
                  </a:extLst>
                </a:gridCol>
                <a:gridCol w="246888">
                  <a:extLst>
                    <a:ext uri="{9D8B030D-6E8A-4147-A177-3AD203B41FA5}">
                      <a16:colId xmlns:a16="http://schemas.microsoft.com/office/drawing/2014/main" val="380015906"/>
                    </a:ext>
                  </a:extLst>
                </a:gridCol>
                <a:gridCol w="246888">
                  <a:extLst>
                    <a:ext uri="{9D8B030D-6E8A-4147-A177-3AD203B41FA5}">
                      <a16:colId xmlns:a16="http://schemas.microsoft.com/office/drawing/2014/main" val="1522833340"/>
                    </a:ext>
                  </a:extLst>
                </a:gridCol>
                <a:gridCol w="246888">
                  <a:extLst>
                    <a:ext uri="{9D8B030D-6E8A-4147-A177-3AD203B41FA5}">
                      <a16:colId xmlns:a16="http://schemas.microsoft.com/office/drawing/2014/main" val="228123847"/>
                    </a:ext>
                  </a:extLst>
                </a:gridCol>
                <a:gridCol w="246888">
                  <a:extLst>
                    <a:ext uri="{9D8B030D-6E8A-4147-A177-3AD203B41FA5}">
                      <a16:colId xmlns:a16="http://schemas.microsoft.com/office/drawing/2014/main" val="932044796"/>
                    </a:ext>
                  </a:extLst>
                </a:gridCol>
                <a:gridCol w="246888">
                  <a:extLst>
                    <a:ext uri="{9D8B030D-6E8A-4147-A177-3AD203B41FA5}">
                      <a16:colId xmlns:a16="http://schemas.microsoft.com/office/drawing/2014/main" val="2815922179"/>
                    </a:ext>
                  </a:extLst>
                </a:gridCol>
                <a:gridCol w="246888">
                  <a:extLst>
                    <a:ext uri="{9D8B030D-6E8A-4147-A177-3AD203B41FA5}">
                      <a16:colId xmlns:a16="http://schemas.microsoft.com/office/drawing/2014/main" val="3921154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9160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- 2018-08-29 12:00:03 </a:t>
                      </a:r>
                      <a:r>
                        <a:rPr kumimoji="0" lang="en-US" sz="1000" b="0" i="0" u="none" strike="noStrike" kern="1200" cap="none" spc="0" normalizeH="0" baseline="0" noProof="0">
                          <a:ln>
                            <a:noFill/>
                          </a:ln>
                          <a:solidFill>
                            <a:prstClr val="black"/>
                          </a:solidFill>
                          <a:effectLst/>
                          <a:uLnTx/>
                          <a:uFillTx/>
                          <a:latin typeface="+mn-lt"/>
                          <a:ea typeface="+mn-ea"/>
                          <a:cs typeface="+mn-cs"/>
                        </a:rPr>
                        <a:t> 
 The most popular brand of elastomeric sealant in the Philippines!
Our Super Vulcaseal is best used for sealing, patching and filling of leaks, cracks, holes and gaps.
Learn more about Bostik Super Vulcaseal here: https://tinyurl.com/ybkbwqfx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65629223"/>
                  </a:ext>
                </a:extLst>
              </a:tr>
            </a:tbl>
          </a:graphicData>
        </a:graphic>
      </p:graphicFrame>
      <p:sp>
        <p:nvSpPr>
          <p:cNvPr id="4" name="Text Placeholder 3">
            <a:extLst>
              <a:ext uri="{FF2B5EF4-FFF2-40B4-BE49-F238E27FC236}">
                <a16:creationId xmlns:a16="http://schemas.microsoft.com/office/drawing/2014/main" id="{D9234EEA-6E4B-4365-AED2-5E2D5C69BFC6}"/>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2024294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727A0-AB79-4999-A5F3-9D67C6D2FFCF}"/>
              </a:ext>
            </a:extLst>
          </p:cNvPr>
          <p:cNvSpPr>
            <a:spLocks noGrp="1"/>
          </p:cNvSpPr>
          <p:nvPr>
            <p:ph type="title"/>
          </p:nvPr>
        </p:nvSpPr>
        <p:spPr/>
        <p:txBody>
          <a:bodyPr/>
          <a:lstStyle/>
          <a:p>
            <a:r>
              <a:rPr lang="en-US"/>
              <a:t>Facebook Own Posts Table | Bostik Professional Partners PH - 3 of 7</a:t>
            </a:r>
          </a:p>
        </p:txBody>
      </p:sp>
      <p:graphicFrame>
        <p:nvGraphicFramePr>
          <p:cNvPr id="5" name="Table Placeholder 4">
            <a:extLst>
              <a:ext uri="{FF2B5EF4-FFF2-40B4-BE49-F238E27FC236}">
                <a16:creationId xmlns:a16="http://schemas.microsoft.com/office/drawing/2014/main" id="{6BFE7EA2-8C76-4C3D-B165-FB960E417F08}"/>
              </a:ext>
            </a:extLst>
          </p:cNvPr>
          <p:cNvGraphicFramePr>
            <a:graphicFrameLocks noGrp="1"/>
          </p:cNvGraphicFramePr>
          <p:nvPr>
            <p:ph type="tbl" sz="quarter" idx="13"/>
            <p:extLst>
              <p:ext uri="{D42A27DB-BD31-4B8C-83A1-F6EECF244321}">
                <p14:modId xmlns:p14="http://schemas.microsoft.com/office/powerpoint/2010/main" val="2163391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64057808"/>
                    </a:ext>
                  </a:extLst>
                </a:gridCol>
                <a:gridCol w="246888">
                  <a:extLst>
                    <a:ext uri="{9D8B030D-6E8A-4147-A177-3AD203B41FA5}">
                      <a16:colId xmlns:a16="http://schemas.microsoft.com/office/drawing/2014/main" val="2060232301"/>
                    </a:ext>
                  </a:extLst>
                </a:gridCol>
                <a:gridCol w="246888">
                  <a:extLst>
                    <a:ext uri="{9D8B030D-6E8A-4147-A177-3AD203B41FA5}">
                      <a16:colId xmlns:a16="http://schemas.microsoft.com/office/drawing/2014/main" val="3842566242"/>
                    </a:ext>
                  </a:extLst>
                </a:gridCol>
                <a:gridCol w="246888">
                  <a:extLst>
                    <a:ext uri="{9D8B030D-6E8A-4147-A177-3AD203B41FA5}">
                      <a16:colId xmlns:a16="http://schemas.microsoft.com/office/drawing/2014/main" val="3181476679"/>
                    </a:ext>
                  </a:extLst>
                </a:gridCol>
                <a:gridCol w="246888">
                  <a:extLst>
                    <a:ext uri="{9D8B030D-6E8A-4147-A177-3AD203B41FA5}">
                      <a16:colId xmlns:a16="http://schemas.microsoft.com/office/drawing/2014/main" val="3071272532"/>
                    </a:ext>
                  </a:extLst>
                </a:gridCol>
                <a:gridCol w="246888">
                  <a:extLst>
                    <a:ext uri="{9D8B030D-6E8A-4147-A177-3AD203B41FA5}">
                      <a16:colId xmlns:a16="http://schemas.microsoft.com/office/drawing/2014/main" val="2115487423"/>
                    </a:ext>
                  </a:extLst>
                </a:gridCol>
                <a:gridCol w="246888">
                  <a:extLst>
                    <a:ext uri="{9D8B030D-6E8A-4147-A177-3AD203B41FA5}">
                      <a16:colId xmlns:a16="http://schemas.microsoft.com/office/drawing/2014/main" val="2005135837"/>
                    </a:ext>
                  </a:extLst>
                </a:gridCol>
                <a:gridCol w="246888">
                  <a:extLst>
                    <a:ext uri="{9D8B030D-6E8A-4147-A177-3AD203B41FA5}">
                      <a16:colId xmlns:a16="http://schemas.microsoft.com/office/drawing/2014/main" val="2144711657"/>
                    </a:ext>
                  </a:extLst>
                </a:gridCol>
                <a:gridCol w="246888">
                  <a:extLst>
                    <a:ext uri="{9D8B030D-6E8A-4147-A177-3AD203B41FA5}">
                      <a16:colId xmlns:a16="http://schemas.microsoft.com/office/drawing/2014/main" val="3019875610"/>
                    </a:ext>
                  </a:extLst>
                </a:gridCol>
                <a:gridCol w="246888">
                  <a:extLst>
                    <a:ext uri="{9D8B030D-6E8A-4147-A177-3AD203B41FA5}">
                      <a16:colId xmlns:a16="http://schemas.microsoft.com/office/drawing/2014/main" val="4114059016"/>
                    </a:ext>
                  </a:extLst>
                </a:gridCol>
                <a:gridCol w="246888">
                  <a:extLst>
                    <a:ext uri="{9D8B030D-6E8A-4147-A177-3AD203B41FA5}">
                      <a16:colId xmlns:a16="http://schemas.microsoft.com/office/drawing/2014/main" val="1449533430"/>
                    </a:ext>
                  </a:extLst>
                </a:gridCol>
                <a:gridCol w="246888">
                  <a:extLst>
                    <a:ext uri="{9D8B030D-6E8A-4147-A177-3AD203B41FA5}">
                      <a16:colId xmlns:a16="http://schemas.microsoft.com/office/drawing/2014/main" val="2251915426"/>
                    </a:ext>
                  </a:extLst>
                </a:gridCol>
                <a:gridCol w="246888">
                  <a:extLst>
                    <a:ext uri="{9D8B030D-6E8A-4147-A177-3AD203B41FA5}">
                      <a16:colId xmlns:a16="http://schemas.microsoft.com/office/drawing/2014/main" val="710039364"/>
                    </a:ext>
                  </a:extLst>
                </a:gridCol>
                <a:gridCol w="246888">
                  <a:extLst>
                    <a:ext uri="{9D8B030D-6E8A-4147-A177-3AD203B41FA5}">
                      <a16:colId xmlns:a16="http://schemas.microsoft.com/office/drawing/2014/main" val="2114218065"/>
                    </a:ext>
                  </a:extLst>
                </a:gridCol>
                <a:gridCol w="246888">
                  <a:extLst>
                    <a:ext uri="{9D8B030D-6E8A-4147-A177-3AD203B41FA5}">
                      <a16:colId xmlns:a16="http://schemas.microsoft.com/office/drawing/2014/main" val="3139426336"/>
                    </a:ext>
                  </a:extLst>
                </a:gridCol>
                <a:gridCol w="246888">
                  <a:extLst>
                    <a:ext uri="{9D8B030D-6E8A-4147-A177-3AD203B41FA5}">
                      <a16:colId xmlns:a16="http://schemas.microsoft.com/office/drawing/2014/main" val="2315190562"/>
                    </a:ext>
                  </a:extLst>
                </a:gridCol>
                <a:gridCol w="246888">
                  <a:extLst>
                    <a:ext uri="{9D8B030D-6E8A-4147-A177-3AD203B41FA5}">
                      <a16:colId xmlns:a16="http://schemas.microsoft.com/office/drawing/2014/main" val="2856550224"/>
                    </a:ext>
                  </a:extLst>
                </a:gridCol>
                <a:gridCol w="246888">
                  <a:extLst>
                    <a:ext uri="{9D8B030D-6E8A-4147-A177-3AD203B41FA5}">
                      <a16:colId xmlns:a16="http://schemas.microsoft.com/office/drawing/2014/main" val="3207420875"/>
                    </a:ext>
                  </a:extLst>
                </a:gridCol>
                <a:gridCol w="246888">
                  <a:extLst>
                    <a:ext uri="{9D8B030D-6E8A-4147-A177-3AD203B41FA5}">
                      <a16:colId xmlns:a16="http://schemas.microsoft.com/office/drawing/2014/main" val="3986230858"/>
                    </a:ext>
                  </a:extLst>
                </a:gridCol>
                <a:gridCol w="246888">
                  <a:extLst>
                    <a:ext uri="{9D8B030D-6E8A-4147-A177-3AD203B41FA5}">
                      <a16:colId xmlns:a16="http://schemas.microsoft.com/office/drawing/2014/main" val="968426178"/>
                    </a:ext>
                  </a:extLst>
                </a:gridCol>
                <a:gridCol w="246888">
                  <a:extLst>
                    <a:ext uri="{9D8B030D-6E8A-4147-A177-3AD203B41FA5}">
                      <a16:colId xmlns:a16="http://schemas.microsoft.com/office/drawing/2014/main" val="1435776923"/>
                    </a:ext>
                  </a:extLst>
                </a:gridCol>
                <a:gridCol w="246888">
                  <a:extLst>
                    <a:ext uri="{9D8B030D-6E8A-4147-A177-3AD203B41FA5}">
                      <a16:colId xmlns:a16="http://schemas.microsoft.com/office/drawing/2014/main" val="1732091900"/>
                    </a:ext>
                  </a:extLst>
                </a:gridCol>
                <a:gridCol w="246888">
                  <a:extLst>
                    <a:ext uri="{9D8B030D-6E8A-4147-A177-3AD203B41FA5}">
                      <a16:colId xmlns:a16="http://schemas.microsoft.com/office/drawing/2014/main" val="1828594949"/>
                    </a:ext>
                  </a:extLst>
                </a:gridCol>
                <a:gridCol w="246888">
                  <a:extLst>
                    <a:ext uri="{9D8B030D-6E8A-4147-A177-3AD203B41FA5}">
                      <a16:colId xmlns:a16="http://schemas.microsoft.com/office/drawing/2014/main" val="2940895592"/>
                    </a:ext>
                  </a:extLst>
                </a:gridCol>
                <a:gridCol w="246888">
                  <a:extLst>
                    <a:ext uri="{9D8B030D-6E8A-4147-A177-3AD203B41FA5}">
                      <a16:colId xmlns:a16="http://schemas.microsoft.com/office/drawing/2014/main" val="124474112"/>
                    </a:ext>
                  </a:extLst>
                </a:gridCol>
                <a:gridCol w="246888">
                  <a:extLst>
                    <a:ext uri="{9D8B030D-6E8A-4147-A177-3AD203B41FA5}">
                      <a16:colId xmlns:a16="http://schemas.microsoft.com/office/drawing/2014/main" val="1267907643"/>
                    </a:ext>
                  </a:extLst>
                </a:gridCol>
                <a:gridCol w="246888">
                  <a:extLst>
                    <a:ext uri="{9D8B030D-6E8A-4147-A177-3AD203B41FA5}">
                      <a16:colId xmlns:a16="http://schemas.microsoft.com/office/drawing/2014/main" val="4162215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31517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- 2018-08-27 09:00:01 </a:t>
                      </a:r>
                      <a:r>
                        <a:rPr kumimoji="0" lang="en-US" sz="1000" b="0" i="0" u="none" strike="noStrike" kern="1200" cap="none" spc="0" normalizeH="0" baseline="0" noProof="0">
                          <a:ln>
                            <a:noFill/>
                          </a:ln>
                          <a:solidFill>
                            <a:prstClr val="black"/>
                          </a:solidFill>
                          <a:effectLst/>
                          <a:uLnTx/>
                          <a:uFillTx/>
                          <a:latin typeface="+mn-lt"/>
                          <a:ea typeface="+mn-ea"/>
                          <a:cs typeface="+mn-cs"/>
                        </a:rPr>
                        <a:t> 
 Bostik salutes our unsung heroes that continue to build a better tomorrow.
Maligayang Araw ng mga Bayani!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63074027"/>
                  </a:ext>
                </a:extLst>
              </a:tr>
            </a:tbl>
          </a:graphicData>
        </a:graphic>
      </p:graphicFrame>
      <p:sp>
        <p:nvSpPr>
          <p:cNvPr id="4" name="Text Placeholder 3">
            <a:extLst>
              <a:ext uri="{FF2B5EF4-FFF2-40B4-BE49-F238E27FC236}">
                <a16:creationId xmlns:a16="http://schemas.microsoft.com/office/drawing/2014/main" id="{073B63E7-4ECF-45CA-8BE7-B93EFE62DC21}"/>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2230073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4F664-D6CC-4526-9F25-4C9884855011}"/>
              </a:ext>
            </a:extLst>
          </p:cNvPr>
          <p:cNvSpPr>
            <a:spLocks noGrp="1"/>
          </p:cNvSpPr>
          <p:nvPr>
            <p:ph type="title"/>
          </p:nvPr>
        </p:nvSpPr>
        <p:spPr/>
        <p:txBody>
          <a:bodyPr/>
          <a:lstStyle/>
          <a:p>
            <a:r>
              <a:rPr lang="en-US"/>
              <a:t>Facebook Own Posts Table | Bostik Professional Partners PH - 4 of 7</a:t>
            </a:r>
          </a:p>
        </p:txBody>
      </p:sp>
      <p:graphicFrame>
        <p:nvGraphicFramePr>
          <p:cNvPr id="5" name="Table Placeholder 4">
            <a:extLst>
              <a:ext uri="{FF2B5EF4-FFF2-40B4-BE49-F238E27FC236}">
                <a16:creationId xmlns:a16="http://schemas.microsoft.com/office/drawing/2014/main" id="{429E1A2A-72DE-493A-AF7A-899C43136A02}"/>
              </a:ext>
            </a:extLst>
          </p:cNvPr>
          <p:cNvGraphicFramePr>
            <a:graphicFrameLocks noGrp="1"/>
          </p:cNvGraphicFramePr>
          <p:nvPr>
            <p:ph type="tbl" sz="quarter" idx="13"/>
            <p:extLst>
              <p:ext uri="{D42A27DB-BD31-4B8C-83A1-F6EECF244321}">
                <p14:modId xmlns:p14="http://schemas.microsoft.com/office/powerpoint/2010/main" val="1806915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89305457"/>
                    </a:ext>
                  </a:extLst>
                </a:gridCol>
                <a:gridCol w="246888">
                  <a:extLst>
                    <a:ext uri="{9D8B030D-6E8A-4147-A177-3AD203B41FA5}">
                      <a16:colId xmlns:a16="http://schemas.microsoft.com/office/drawing/2014/main" val="2465828087"/>
                    </a:ext>
                  </a:extLst>
                </a:gridCol>
                <a:gridCol w="246888">
                  <a:extLst>
                    <a:ext uri="{9D8B030D-6E8A-4147-A177-3AD203B41FA5}">
                      <a16:colId xmlns:a16="http://schemas.microsoft.com/office/drawing/2014/main" val="1692160056"/>
                    </a:ext>
                  </a:extLst>
                </a:gridCol>
                <a:gridCol w="246888">
                  <a:extLst>
                    <a:ext uri="{9D8B030D-6E8A-4147-A177-3AD203B41FA5}">
                      <a16:colId xmlns:a16="http://schemas.microsoft.com/office/drawing/2014/main" val="2363854380"/>
                    </a:ext>
                  </a:extLst>
                </a:gridCol>
                <a:gridCol w="246888">
                  <a:extLst>
                    <a:ext uri="{9D8B030D-6E8A-4147-A177-3AD203B41FA5}">
                      <a16:colId xmlns:a16="http://schemas.microsoft.com/office/drawing/2014/main" val="2921814272"/>
                    </a:ext>
                  </a:extLst>
                </a:gridCol>
                <a:gridCol w="246888">
                  <a:extLst>
                    <a:ext uri="{9D8B030D-6E8A-4147-A177-3AD203B41FA5}">
                      <a16:colId xmlns:a16="http://schemas.microsoft.com/office/drawing/2014/main" val="3902652805"/>
                    </a:ext>
                  </a:extLst>
                </a:gridCol>
                <a:gridCol w="246888">
                  <a:extLst>
                    <a:ext uri="{9D8B030D-6E8A-4147-A177-3AD203B41FA5}">
                      <a16:colId xmlns:a16="http://schemas.microsoft.com/office/drawing/2014/main" val="695868245"/>
                    </a:ext>
                  </a:extLst>
                </a:gridCol>
                <a:gridCol w="246888">
                  <a:extLst>
                    <a:ext uri="{9D8B030D-6E8A-4147-A177-3AD203B41FA5}">
                      <a16:colId xmlns:a16="http://schemas.microsoft.com/office/drawing/2014/main" val="3960500818"/>
                    </a:ext>
                  </a:extLst>
                </a:gridCol>
                <a:gridCol w="246888">
                  <a:extLst>
                    <a:ext uri="{9D8B030D-6E8A-4147-A177-3AD203B41FA5}">
                      <a16:colId xmlns:a16="http://schemas.microsoft.com/office/drawing/2014/main" val="2052216755"/>
                    </a:ext>
                  </a:extLst>
                </a:gridCol>
                <a:gridCol w="246888">
                  <a:extLst>
                    <a:ext uri="{9D8B030D-6E8A-4147-A177-3AD203B41FA5}">
                      <a16:colId xmlns:a16="http://schemas.microsoft.com/office/drawing/2014/main" val="1161788219"/>
                    </a:ext>
                  </a:extLst>
                </a:gridCol>
                <a:gridCol w="246888">
                  <a:extLst>
                    <a:ext uri="{9D8B030D-6E8A-4147-A177-3AD203B41FA5}">
                      <a16:colId xmlns:a16="http://schemas.microsoft.com/office/drawing/2014/main" val="3801772080"/>
                    </a:ext>
                  </a:extLst>
                </a:gridCol>
                <a:gridCol w="246888">
                  <a:extLst>
                    <a:ext uri="{9D8B030D-6E8A-4147-A177-3AD203B41FA5}">
                      <a16:colId xmlns:a16="http://schemas.microsoft.com/office/drawing/2014/main" val="2437882534"/>
                    </a:ext>
                  </a:extLst>
                </a:gridCol>
                <a:gridCol w="246888">
                  <a:extLst>
                    <a:ext uri="{9D8B030D-6E8A-4147-A177-3AD203B41FA5}">
                      <a16:colId xmlns:a16="http://schemas.microsoft.com/office/drawing/2014/main" val="3294275901"/>
                    </a:ext>
                  </a:extLst>
                </a:gridCol>
                <a:gridCol w="246888">
                  <a:extLst>
                    <a:ext uri="{9D8B030D-6E8A-4147-A177-3AD203B41FA5}">
                      <a16:colId xmlns:a16="http://schemas.microsoft.com/office/drawing/2014/main" val="61274823"/>
                    </a:ext>
                  </a:extLst>
                </a:gridCol>
                <a:gridCol w="246888">
                  <a:extLst>
                    <a:ext uri="{9D8B030D-6E8A-4147-A177-3AD203B41FA5}">
                      <a16:colId xmlns:a16="http://schemas.microsoft.com/office/drawing/2014/main" val="919825593"/>
                    </a:ext>
                  </a:extLst>
                </a:gridCol>
                <a:gridCol w="246888">
                  <a:extLst>
                    <a:ext uri="{9D8B030D-6E8A-4147-A177-3AD203B41FA5}">
                      <a16:colId xmlns:a16="http://schemas.microsoft.com/office/drawing/2014/main" val="995857775"/>
                    </a:ext>
                  </a:extLst>
                </a:gridCol>
                <a:gridCol w="246888">
                  <a:extLst>
                    <a:ext uri="{9D8B030D-6E8A-4147-A177-3AD203B41FA5}">
                      <a16:colId xmlns:a16="http://schemas.microsoft.com/office/drawing/2014/main" val="223108379"/>
                    </a:ext>
                  </a:extLst>
                </a:gridCol>
                <a:gridCol w="246888">
                  <a:extLst>
                    <a:ext uri="{9D8B030D-6E8A-4147-A177-3AD203B41FA5}">
                      <a16:colId xmlns:a16="http://schemas.microsoft.com/office/drawing/2014/main" val="3834809825"/>
                    </a:ext>
                  </a:extLst>
                </a:gridCol>
                <a:gridCol w="246888">
                  <a:extLst>
                    <a:ext uri="{9D8B030D-6E8A-4147-A177-3AD203B41FA5}">
                      <a16:colId xmlns:a16="http://schemas.microsoft.com/office/drawing/2014/main" val="3129150360"/>
                    </a:ext>
                  </a:extLst>
                </a:gridCol>
                <a:gridCol w="246888">
                  <a:extLst>
                    <a:ext uri="{9D8B030D-6E8A-4147-A177-3AD203B41FA5}">
                      <a16:colId xmlns:a16="http://schemas.microsoft.com/office/drawing/2014/main" val="1618503107"/>
                    </a:ext>
                  </a:extLst>
                </a:gridCol>
                <a:gridCol w="246888">
                  <a:extLst>
                    <a:ext uri="{9D8B030D-6E8A-4147-A177-3AD203B41FA5}">
                      <a16:colId xmlns:a16="http://schemas.microsoft.com/office/drawing/2014/main" val="1419673765"/>
                    </a:ext>
                  </a:extLst>
                </a:gridCol>
                <a:gridCol w="246888">
                  <a:extLst>
                    <a:ext uri="{9D8B030D-6E8A-4147-A177-3AD203B41FA5}">
                      <a16:colId xmlns:a16="http://schemas.microsoft.com/office/drawing/2014/main" val="3377477277"/>
                    </a:ext>
                  </a:extLst>
                </a:gridCol>
                <a:gridCol w="246888">
                  <a:extLst>
                    <a:ext uri="{9D8B030D-6E8A-4147-A177-3AD203B41FA5}">
                      <a16:colId xmlns:a16="http://schemas.microsoft.com/office/drawing/2014/main" val="3400988623"/>
                    </a:ext>
                  </a:extLst>
                </a:gridCol>
                <a:gridCol w="246888">
                  <a:extLst>
                    <a:ext uri="{9D8B030D-6E8A-4147-A177-3AD203B41FA5}">
                      <a16:colId xmlns:a16="http://schemas.microsoft.com/office/drawing/2014/main" val="1732449608"/>
                    </a:ext>
                  </a:extLst>
                </a:gridCol>
                <a:gridCol w="246888">
                  <a:extLst>
                    <a:ext uri="{9D8B030D-6E8A-4147-A177-3AD203B41FA5}">
                      <a16:colId xmlns:a16="http://schemas.microsoft.com/office/drawing/2014/main" val="1077257058"/>
                    </a:ext>
                  </a:extLst>
                </a:gridCol>
                <a:gridCol w="246888">
                  <a:extLst>
                    <a:ext uri="{9D8B030D-6E8A-4147-A177-3AD203B41FA5}">
                      <a16:colId xmlns:a16="http://schemas.microsoft.com/office/drawing/2014/main" val="429982495"/>
                    </a:ext>
                  </a:extLst>
                </a:gridCol>
                <a:gridCol w="246888">
                  <a:extLst>
                    <a:ext uri="{9D8B030D-6E8A-4147-A177-3AD203B41FA5}">
                      <a16:colId xmlns:a16="http://schemas.microsoft.com/office/drawing/2014/main" val="3139021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27911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- 2018-08-22 12:00:01 </a:t>
                      </a:r>
                      <a:r>
                        <a:rPr kumimoji="0" lang="en-US" sz="1000" b="0" i="0" u="none" strike="noStrike" kern="1200" cap="none" spc="0" normalizeH="0" baseline="0" noProof="0">
                          <a:ln>
                            <a:noFill/>
                          </a:ln>
                          <a:solidFill>
                            <a:prstClr val="black"/>
                          </a:solidFill>
                          <a:effectLst/>
                          <a:uLnTx/>
                          <a:uFillTx/>
                          <a:latin typeface="+mn-lt"/>
                          <a:ea typeface="+mn-ea"/>
                          <a:cs typeface="+mn-cs"/>
                        </a:rPr>
                        <a:t> 
 A Class-A polyurethane sealant, our Seal N' Flex 1 has excellent resistance to normal weathering conditions such as rain, sunlight, sleet, ozone, atmospheric contamination and pollution.
Learn more about our Seal N' Flex 1 Facade Polyurethane here: https://tinyurl.com/yajup2ja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56032482"/>
                  </a:ext>
                </a:extLst>
              </a:tr>
            </a:tbl>
          </a:graphicData>
        </a:graphic>
      </p:graphicFrame>
      <p:sp>
        <p:nvSpPr>
          <p:cNvPr id="4" name="Text Placeholder 3">
            <a:extLst>
              <a:ext uri="{FF2B5EF4-FFF2-40B4-BE49-F238E27FC236}">
                <a16:creationId xmlns:a16="http://schemas.microsoft.com/office/drawing/2014/main" id="{02F19928-1CD2-4B77-902C-621BA58D0F6F}"/>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4293932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7666B-C2B5-40B5-8385-43FF4EE6A6E7}"/>
              </a:ext>
            </a:extLst>
          </p:cNvPr>
          <p:cNvSpPr>
            <a:spLocks noGrp="1"/>
          </p:cNvSpPr>
          <p:nvPr>
            <p:ph type="title"/>
          </p:nvPr>
        </p:nvSpPr>
        <p:spPr/>
        <p:txBody>
          <a:bodyPr/>
          <a:lstStyle/>
          <a:p>
            <a:r>
              <a:rPr lang="en-US"/>
              <a:t>Facebook Own Posts Table | Bostik Professional Partners PH - 5 of 7</a:t>
            </a:r>
          </a:p>
        </p:txBody>
      </p:sp>
      <p:graphicFrame>
        <p:nvGraphicFramePr>
          <p:cNvPr id="5" name="Table Placeholder 4">
            <a:extLst>
              <a:ext uri="{FF2B5EF4-FFF2-40B4-BE49-F238E27FC236}">
                <a16:creationId xmlns:a16="http://schemas.microsoft.com/office/drawing/2014/main" id="{2DF05C39-2C63-4776-9D10-82382FED5CCE}"/>
              </a:ext>
            </a:extLst>
          </p:cNvPr>
          <p:cNvGraphicFramePr>
            <a:graphicFrameLocks noGrp="1"/>
          </p:cNvGraphicFramePr>
          <p:nvPr>
            <p:ph type="tbl" sz="quarter" idx="13"/>
            <p:extLst>
              <p:ext uri="{D42A27DB-BD31-4B8C-83A1-F6EECF244321}">
                <p14:modId xmlns:p14="http://schemas.microsoft.com/office/powerpoint/2010/main" val="4119309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54630757"/>
                    </a:ext>
                  </a:extLst>
                </a:gridCol>
                <a:gridCol w="246888">
                  <a:extLst>
                    <a:ext uri="{9D8B030D-6E8A-4147-A177-3AD203B41FA5}">
                      <a16:colId xmlns:a16="http://schemas.microsoft.com/office/drawing/2014/main" val="1452621104"/>
                    </a:ext>
                  </a:extLst>
                </a:gridCol>
                <a:gridCol w="246888">
                  <a:extLst>
                    <a:ext uri="{9D8B030D-6E8A-4147-A177-3AD203B41FA5}">
                      <a16:colId xmlns:a16="http://schemas.microsoft.com/office/drawing/2014/main" val="805295525"/>
                    </a:ext>
                  </a:extLst>
                </a:gridCol>
                <a:gridCol w="246888">
                  <a:extLst>
                    <a:ext uri="{9D8B030D-6E8A-4147-A177-3AD203B41FA5}">
                      <a16:colId xmlns:a16="http://schemas.microsoft.com/office/drawing/2014/main" val="1409897723"/>
                    </a:ext>
                  </a:extLst>
                </a:gridCol>
                <a:gridCol w="246888">
                  <a:extLst>
                    <a:ext uri="{9D8B030D-6E8A-4147-A177-3AD203B41FA5}">
                      <a16:colId xmlns:a16="http://schemas.microsoft.com/office/drawing/2014/main" val="3663012624"/>
                    </a:ext>
                  </a:extLst>
                </a:gridCol>
                <a:gridCol w="246888">
                  <a:extLst>
                    <a:ext uri="{9D8B030D-6E8A-4147-A177-3AD203B41FA5}">
                      <a16:colId xmlns:a16="http://schemas.microsoft.com/office/drawing/2014/main" val="4132734860"/>
                    </a:ext>
                  </a:extLst>
                </a:gridCol>
                <a:gridCol w="246888">
                  <a:extLst>
                    <a:ext uri="{9D8B030D-6E8A-4147-A177-3AD203B41FA5}">
                      <a16:colId xmlns:a16="http://schemas.microsoft.com/office/drawing/2014/main" val="1607924243"/>
                    </a:ext>
                  </a:extLst>
                </a:gridCol>
                <a:gridCol w="246888">
                  <a:extLst>
                    <a:ext uri="{9D8B030D-6E8A-4147-A177-3AD203B41FA5}">
                      <a16:colId xmlns:a16="http://schemas.microsoft.com/office/drawing/2014/main" val="3913386319"/>
                    </a:ext>
                  </a:extLst>
                </a:gridCol>
                <a:gridCol w="246888">
                  <a:extLst>
                    <a:ext uri="{9D8B030D-6E8A-4147-A177-3AD203B41FA5}">
                      <a16:colId xmlns:a16="http://schemas.microsoft.com/office/drawing/2014/main" val="414530389"/>
                    </a:ext>
                  </a:extLst>
                </a:gridCol>
                <a:gridCol w="246888">
                  <a:extLst>
                    <a:ext uri="{9D8B030D-6E8A-4147-A177-3AD203B41FA5}">
                      <a16:colId xmlns:a16="http://schemas.microsoft.com/office/drawing/2014/main" val="4129191266"/>
                    </a:ext>
                  </a:extLst>
                </a:gridCol>
                <a:gridCol w="246888">
                  <a:extLst>
                    <a:ext uri="{9D8B030D-6E8A-4147-A177-3AD203B41FA5}">
                      <a16:colId xmlns:a16="http://schemas.microsoft.com/office/drawing/2014/main" val="752959613"/>
                    </a:ext>
                  </a:extLst>
                </a:gridCol>
                <a:gridCol w="246888">
                  <a:extLst>
                    <a:ext uri="{9D8B030D-6E8A-4147-A177-3AD203B41FA5}">
                      <a16:colId xmlns:a16="http://schemas.microsoft.com/office/drawing/2014/main" val="412509519"/>
                    </a:ext>
                  </a:extLst>
                </a:gridCol>
                <a:gridCol w="246888">
                  <a:extLst>
                    <a:ext uri="{9D8B030D-6E8A-4147-A177-3AD203B41FA5}">
                      <a16:colId xmlns:a16="http://schemas.microsoft.com/office/drawing/2014/main" val="2540114932"/>
                    </a:ext>
                  </a:extLst>
                </a:gridCol>
                <a:gridCol w="246888">
                  <a:extLst>
                    <a:ext uri="{9D8B030D-6E8A-4147-A177-3AD203B41FA5}">
                      <a16:colId xmlns:a16="http://schemas.microsoft.com/office/drawing/2014/main" val="69459603"/>
                    </a:ext>
                  </a:extLst>
                </a:gridCol>
                <a:gridCol w="246888">
                  <a:extLst>
                    <a:ext uri="{9D8B030D-6E8A-4147-A177-3AD203B41FA5}">
                      <a16:colId xmlns:a16="http://schemas.microsoft.com/office/drawing/2014/main" val="147445887"/>
                    </a:ext>
                  </a:extLst>
                </a:gridCol>
                <a:gridCol w="246888">
                  <a:extLst>
                    <a:ext uri="{9D8B030D-6E8A-4147-A177-3AD203B41FA5}">
                      <a16:colId xmlns:a16="http://schemas.microsoft.com/office/drawing/2014/main" val="1642697128"/>
                    </a:ext>
                  </a:extLst>
                </a:gridCol>
                <a:gridCol w="246888">
                  <a:extLst>
                    <a:ext uri="{9D8B030D-6E8A-4147-A177-3AD203B41FA5}">
                      <a16:colId xmlns:a16="http://schemas.microsoft.com/office/drawing/2014/main" val="4118247668"/>
                    </a:ext>
                  </a:extLst>
                </a:gridCol>
                <a:gridCol w="246888">
                  <a:extLst>
                    <a:ext uri="{9D8B030D-6E8A-4147-A177-3AD203B41FA5}">
                      <a16:colId xmlns:a16="http://schemas.microsoft.com/office/drawing/2014/main" val="3213953756"/>
                    </a:ext>
                  </a:extLst>
                </a:gridCol>
                <a:gridCol w="246888">
                  <a:extLst>
                    <a:ext uri="{9D8B030D-6E8A-4147-A177-3AD203B41FA5}">
                      <a16:colId xmlns:a16="http://schemas.microsoft.com/office/drawing/2014/main" val="1235391961"/>
                    </a:ext>
                  </a:extLst>
                </a:gridCol>
                <a:gridCol w="246888">
                  <a:extLst>
                    <a:ext uri="{9D8B030D-6E8A-4147-A177-3AD203B41FA5}">
                      <a16:colId xmlns:a16="http://schemas.microsoft.com/office/drawing/2014/main" val="1797211519"/>
                    </a:ext>
                  </a:extLst>
                </a:gridCol>
                <a:gridCol w="246888">
                  <a:extLst>
                    <a:ext uri="{9D8B030D-6E8A-4147-A177-3AD203B41FA5}">
                      <a16:colId xmlns:a16="http://schemas.microsoft.com/office/drawing/2014/main" val="3943706035"/>
                    </a:ext>
                  </a:extLst>
                </a:gridCol>
                <a:gridCol w="246888">
                  <a:extLst>
                    <a:ext uri="{9D8B030D-6E8A-4147-A177-3AD203B41FA5}">
                      <a16:colId xmlns:a16="http://schemas.microsoft.com/office/drawing/2014/main" val="2919588004"/>
                    </a:ext>
                  </a:extLst>
                </a:gridCol>
                <a:gridCol w="246888">
                  <a:extLst>
                    <a:ext uri="{9D8B030D-6E8A-4147-A177-3AD203B41FA5}">
                      <a16:colId xmlns:a16="http://schemas.microsoft.com/office/drawing/2014/main" val="1211129162"/>
                    </a:ext>
                  </a:extLst>
                </a:gridCol>
                <a:gridCol w="246888">
                  <a:extLst>
                    <a:ext uri="{9D8B030D-6E8A-4147-A177-3AD203B41FA5}">
                      <a16:colId xmlns:a16="http://schemas.microsoft.com/office/drawing/2014/main" val="4241397932"/>
                    </a:ext>
                  </a:extLst>
                </a:gridCol>
                <a:gridCol w="246888">
                  <a:extLst>
                    <a:ext uri="{9D8B030D-6E8A-4147-A177-3AD203B41FA5}">
                      <a16:colId xmlns:a16="http://schemas.microsoft.com/office/drawing/2014/main" val="3183929385"/>
                    </a:ext>
                  </a:extLst>
                </a:gridCol>
                <a:gridCol w="246888">
                  <a:extLst>
                    <a:ext uri="{9D8B030D-6E8A-4147-A177-3AD203B41FA5}">
                      <a16:colId xmlns:a16="http://schemas.microsoft.com/office/drawing/2014/main" val="224796276"/>
                    </a:ext>
                  </a:extLst>
                </a:gridCol>
                <a:gridCol w="246888">
                  <a:extLst>
                    <a:ext uri="{9D8B030D-6E8A-4147-A177-3AD203B41FA5}">
                      <a16:colId xmlns:a16="http://schemas.microsoft.com/office/drawing/2014/main" val="3326256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88094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- 2018-08-13 13:30:00 </a:t>
                      </a:r>
                      <a:r>
                        <a:rPr kumimoji="0" lang="en-US" sz="1000" b="0" i="0" u="none" strike="noStrike" kern="1200" cap="none" spc="0" normalizeH="0" baseline="0" noProof="0">
                          <a:ln>
                            <a:noFill/>
                          </a:ln>
                          <a:solidFill>
                            <a:prstClr val="black"/>
                          </a:solidFill>
                          <a:effectLst/>
                          <a:uLnTx/>
                          <a:uFillTx/>
                          <a:latin typeface="+mn-lt"/>
                          <a:ea typeface="+mn-ea"/>
                          <a:cs typeface="+mn-cs"/>
                        </a:rPr>
                        <a:t> 
 Watch Bostik’s rise as the world’s leading global adhesive specialist in industrial manufacturing, construction, and consumer markets from the Nuclear Age of the 1960’s to the present.
Part 1: https://tinyurl.com/yaj5ac6d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44438679"/>
                  </a:ext>
                </a:extLst>
              </a:tr>
            </a:tbl>
          </a:graphicData>
        </a:graphic>
      </p:graphicFrame>
      <p:sp>
        <p:nvSpPr>
          <p:cNvPr id="4" name="Text Placeholder 3">
            <a:extLst>
              <a:ext uri="{FF2B5EF4-FFF2-40B4-BE49-F238E27FC236}">
                <a16:creationId xmlns:a16="http://schemas.microsoft.com/office/drawing/2014/main" id="{668DAA44-1D61-46DF-930E-879170C08C1A}"/>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26528629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801FB-E232-449B-8584-09ABD6491B20}"/>
              </a:ext>
            </a:extLst>
          </p:cNvPr>
          <p:cNvSpPr>
            <a:spLocks noGrp="1"/>
          </p:cNvSpPr>
          <p:nvPr>
            <p:ph type="title"/>
          </p:nvPr>
        </p:nvSpPr>
        <p:spPr/>
        <p:txBody>
          <a:bodyPr/>
          <a:lstStyle/>
          <a:p>
            <a:r>
              <a:rPr lang="en-US"/>
              <a:t>Facebook Own Posts Table | Bostik Professional Partners PH - 6 of 7</a:t>
            </a:r>
          </a:p>
        </p:txBody>
      </p:sp>
      <p:graphicFrame>
        <p:nvGraphicFramePr>
          <p:cNvPr id="5" name="Table Placeholder 4">
            <a:extLst>
              <a:ext uri="{FF2B5EF4-FFF2-40B4-BE49-F238E27FC236}">
                <a16:creationId xmlns:a16="http://schemas.microsoft.com/office/drawing/2014/main" id="{81E8C295-76A1-4906-8FE5-AABDAB421D11}"/>
              </a:ext>
            </a:extLst>
          </p:cNvPr>
          <p:cNvGraphicFramePr>
            <a:graphicFrameLocks noGrp="1"/>
          </p:cNvGraphicFramePr>
          <p:nvPr>
            <p:ph type="tbl" sz="quarter" idx="13"/>
            <p:extLst>
              <p:ext uri="{D42A27DB-BD31-4B8C-83A1-F6EECF244321}">
                <p14:modId xmlns:p14="http://schemas.microsoft.com/office/powerpoint/2010/main" val="1749963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44753410"/>
                    </a:ext>
                  </a:extLst>
                </a:gridCol>
                <a:gridCol w="246888">
                  <a:extLst>
                    <a:ext uri="{9D8B030D-6E8A-4147-A177-3AD203B41FA5}">
                      <a16:colId xmlns:a16="http://schemas.microsoft.com/office/drawing/2014/main" val="3003709900"/>
                    </a:ext>
                  </a:extLst>
                </a:gridCol>
                <a:gridCol w="246888">
                  <a:extLst>
                    <a:ext uri="{9D8B030D-6E8A-4147-A177-3AD203B41FA5}">
                      <a16:colId xmlns:a16="http://schemas.microsoft.com/office/drawing/2014/main" val="805763651"/>
                    </a:ext>
                  </a:extLst>
                </a:gridCol>
                <a:gridCol w="246888">
                  <a:extLst>
                    <a:ext uri="{9D8B030D-6E8A-4147-A177-3AD203B41FA5}">
                      <a16:colId xmlns:a16="http://schemas.microsoft.com/office/drawing/2014/main" val="1338947232"/>
                    </a:ext>
                  </a:extLst>
                </a:gridCol>
                <a:gridCol w="246888">
                  <a:extLst>
                    <a:ext uri="{9D8B030D-6E8A-4147-A177-3AD203B41FA5}">
                      <a16:colId xmlns:a16="http://schemas.microsoft.com/office/drawing/2014/main" val="2868539991"/>
                    </a:ext>
                  </a:extLst>
                </a:gridCol>
                <a:gridCol w="246888">
                  <a:extLst>
                    <a:ext uri="{9D8B030D-6E8A-4147-A177-3AD203B41FA5}">
                      <a16:colId xmlns:a16="http://schemas.microsoft.com/office/drawing/2014/main" val="2995821552"/>
                    </a:ext>
                  </a:extLst>
                </a:gridCol>
                <a:gridCol w="246888">
                  <a:extLst>
                    <a:ext uri="{9D8B030D-6E8A-4147-A177-3AD203B41FA5}">
                      <a16:colId xmlns:a16="http://schemas.microsoft.com/office/drawing/2014/main" val="3587439062"/>
                    </a:ext>
                  </a:extLst>
                </a:gridCol>
                <a:gridCol w="246888">
                  <a:extLst>
                    <a:ext uri="{9D8B030D-6E8A-4147-A177-3AD203B41FA5}">
                      <a16:colId xmlns:a16="http://schemas.microsoft.com/office/drawing/2014/main" val="3280265975"/>
                    </a:ext>
                  </a:extLst>
                </a:gridCol>
                <a:gridCol w="246888">
                  <a:extLst>
                    <a:ext uri="{9D8B030D-6E8A-4147-A177-3AD203B41FA5}">
                      <a16:colId xmlns:a16="http://schemas.microsoft.com/office/drawing/2014/main" val="1171869819"/>
                    </a:ext>
                  </a:extLst>
                </a:gridCol>
                <a:gridCol w="246888">
                  <a:extLst>
                    <a:ext uri="{9D8B030D-6E8A-4147-A177-3AD203B41FA5}">
                      <a16:colId xmlns:a16="http://schemas.microsoft.com/office/drawing/2014/main" val="1893342376"/>
                    </a:ext>
                  </a:extLst>
                </a:gridCol>
                <a:gridCol w="246888">
                  <a:extLst>
                    <a:ext uri="{9D8B030D-6E8A-4147-A177-3AD203B41FA5}">
                      <a16:colId xmlns:a16="http://schemas.microsoft.com/office/drawing/2014/main" val="2610539377"/>
                    </a:ext>
                  </a:extLst>
                </a:gridCol>
                <a:gridCol w="246888">
                  <a:extLst>
                    <a:ext uri="{9D8B030D-6E8A-4147-A177-3AD203B41FA5}">
                      <a16:colId xmlns:a16="http://schemas.microsoft.com/office/drawing/2014/main" val="2192899037"/>
                    </a:ext>
                  </a:extLst>
                </a:gridCol>
                <a:gridCol w="246888">
                  <a:extLst>
                    <a:ext uri="{9D8B030D-6E8A-4147-A177-3AD203B41FA5}">
                      <a16:colId xmlns:a16="http://schemas.microsoft.com/office/drawing/2014/main" val="186450856"/>
                    </a:ext>
                  </a:extLst>
                </a:gridCol>
                <a:gridCol w="246888">
                  <a:extLst>
                    <a:ext uri="{9D8B030D-6E8A-4147-A177-3AD203B41FA5}">
                      <a16:colId xmlns:a16="http://schemas.microsoft.com/office/drawing/2014/main" val="3066099936"/>
                    </a:ext>
                  </a:extLst>
                </a:gridCol>
                <a:gridCol w="246888">
                  <a:extLst>
                    <a:ext uri="{9D8B030D-6E8A-4147-A177-3AD203B41FA5}">
                      <a16:colId xmlns:a16="http://schemas.microsoft.com/office/drawing/2014/main" val="2349734499"/>
                    </a:ext>
                  </a:extLst>
                </a:gridCol>
                <a:gridCol w="246888">
                  <a:extLst>
                    <a:ext uri="{9D8B030D-6E8A-4147-A177-3AD203B41FA5}">
                      <a16:colId xmlns:a16="http://schemas.microsoft.com/office/drawing/2014/main" val="3625378262"/>
                    </a:ext>
                  </a:extLst>
                </a:gridCol>
                <a:gridCol w="246888">
                  <a:extLst>
                    <a:ext uri="{9D8B030D-6E8A-4147-A177-3AD203B41FA5}">
                      <a16:colId xmlns:a16="http://schemas.microsoft.com/office/drawing/2014/main" val="2417833149"/>
                    </a:ext>
                  </a:extLst>
                </a:gridCol>
                <a:gridCol w="246888">
                  <a:extLst>
                    <a:ext uri="{9D8B030D-6E8A-4147-A177-3AD203B41FA5}">
                      <a16:colId xmlns:a16="http://schemas.microsoft.com/office/drawing/2014/main" val="890579280"/>
                    </a:ext>
                  </a:extLst>
                </a:gridCol>
                <a:gridCol w="246888">
                  <a:extLst>
                    <a:ext uri="{9D8B030D-6E8A-4147-A177-3AD203B41FA5}">
                      <a16:colId xmlns:a16="http://schemas.microsoft.com/office/drawing/2014/main" val="4172507507"/>
                    </a:ext>
                  </a:extLst>
                </a:gridCol>
                <a:gridCol w="246888">
                  <a:extLst>
                    <a:ext uri="{9D8B030D-6E8A-4147-A177-3AD203B41FA5}">
                      <a16:colId xmlns:a16="http://schemas.microsoft.com/office/drawing/2014/main" val="263647772"/>
                    </a:ext>
                  </a:extLst>
                </a:gridCol>
                <a:gridCol w="246888">
                  <a:extLst>
                    <a:ext uri="{9D8B030D-6E8A-4147-A177-3AD203B41FA5}">
                      <a16:colId xmlns:a16="http://schemas.microsoft.com/office/drawing/2014/main" val="2802979337"/>
                    </a:ext>
                  </a:extLst>
                </a:gridCol>
                <a:gridCol w="246888">
                  <a:extLst>
                    <a:ext uri="{9D8B030D-6E8A-4147-A177-3AD203B41FA5}">
                      <a16:colId xmlns:a16="http://schemas.microsoft.com/office/drawing/2014/main" val="1514625211"/>
                    </a:ext>
                  </a:extLst>
                </a:gridCol>
                <a:gridCol w="246888">
                  <a:extLst>
                    <a:ext uri="{9D8B030D-6E8A-4147-A177-3AD203B41FA5}">
                      <a16:colId xmlns:a16="http://schemas.microsoft.com/office/drawing/2014/main" val="4049725648"/>
                    </a:ext>
                  </a:extLst>
                </a:gridCol>
                <a:gridCol w="246888">
                  <a:extLst>
                    <a:ext uri="{9D8B030D-6E8A-4147-A177-3AD203B41FA5}">
                      <a16:colId xmlns:a16="http://schemas.microsoft.com/office/drawing/2014/main" val="4030755620"/>
                    </a:ext>
                  </a:extLst>
                </a:gridCol>
                <a:gridCol w="246888">
                  <a:extLst>
                    <a:ext uri="{9D8B030D-6E8A-4147-A177-3AD203B41FA5}">
                      <a16:colId xmlns:a16="http://schemas.microsoft.com/office/drawing/2014/main" val="2920840824"/>
                    </a:ext>
                  </a:extLst>
                </a:gridCol>
                <a:gridCol w="246888">
                  <a:extLst>
                    <a:ext uri="{9D8B030D-6E8A-4147-A177-3AD203B41FA5}">
                      <a16:colId xmlns:a16="http://schemas.microsoft.com/office/drawing/2014/main" val="1398159798"/>
                    </a:ext>
                  </a:extLst>
                </a:gridCol>
                <a:gridCol w="246888">
                  <a:extLst>
                    <a:ext uri="{9D8B030D-6E8A-4147-A177-3AD203B41FA5}">
                      <a16:colId xmlns:a16="http://schemas.microsoft.com/office/drawing/2014/main" val="4197090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61232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- 2018-08-08 09:00:01 </a:t>
                      </a:r>
                      <a:r>
                        <a:rPr kumimoji="0" lang="en-US" sz="1000" b="0" i="0" u="none" strike="noStrike" kern="1200" cap="none" spc="0" normalizeH="0" baseline="0" noProof="0">
                          <a:ln>
                            <a:noFill/>
                          </a:ln>
                          <a:solidFill>
                            <a:prstClr val="black"/>
                          </a:solidFill>
                          <a:effectLst/>
                          <a:uLnTx/>
                          <a:uFillTx/>
                          <a:latin typeface="+mn-lt"/>
                          <a:ea typeface="+mn-ea"/>
                          <a:cs typeface="+mn-cs"/>
                        </a:rPr>
                        <a:t> 
 Let’s stick together to form strong bonds that aim to develop innovative and sustainable adhesive solutions.
Bostik, ang kadikit mo!
Friendship with Gecko | Photography by ©Matt Palmer
Learn more about Gary the Gecko here: https://www.bostik.com/our-company/our-brand/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06160904"/>
                  </a:ext>
                </a:extLst>
              </a:tr>
            </a:tbl>
          </a:graphicData>
        </a:graphic>
      </p:graphicFrame>
      <p:sp>
        <p:nvSpPr>
          <p:cNvPr id="4" name="Text Placeholder 3">
            <a:extLst>
              <a:ext uri="{FF2B5EF4-FFF2-40B4-BE49-F238E27FC236}">
                <a16:creationId xmlns:a16="http://schemas.microsoft.com/office/drawing/2014/main" id="{D7E382FF-2442-47F2-8A5B-A3B14B441714}"/>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3543162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C4180-0D94-4A2F-A51E-B5B651445C10}"/>
              </a:ext>
            </a:extLst>
          </p:cNvPr>
          <p:cNvSpPr>
            <a:spLocks noGrp="1"/>
          </p:cNvSpPr>
          <p:nvPr>
            <p:ph type="title"/>
          </p:nvPr>
        </p:nvSpPr>
        <p:spPr/>
        <p:txBody>
          <a:bodyPr/>
          <a:lstStyle/>
          <a:p>
            <a:r>
              <a:rPr lang="en-US"/>
              <a:t>Facebook Own Posts Table | Bostik Professional Partners PH - 7 of 7</a:t>
            </a:r>
          </a:p>
        </p:txBody>
      </p:sp>
      <p:graphicFrame>
        <p:nvGraphicFramePr>
          <p:cNvPr id="5" name="Table Placeholder 4">
            <a:extLst>
              <a:ext uri="{FF2B5EF4-FFF2-40B4-BE49-F238E27FC236}">
                <a16:creationId xmlns:a16="http://schemas.microsoft.com/office/drawing/2014/main" id="{B61F1D83-CD10-4733-B928-08D2F5B19ED3}"/>
              </a:ext>
            </a:extLst>
          </p:cNvPr>
          <p:cNvGraphicFramePr>
            <a:graphicFrameLocks noGrp="1"/>
          </p:cNvGraphicFramePr>
          <p:nvPr>
            <p:ph type="tbl" sz="quarter" idx="13"/>
            <p:extLst>
              <p:ext uri="{D42A27DB-BD31-4B8C-83A1-F6EECF244321}">
                <p14:modId xmlns:p14="http://schemas.microsoft.com/office/powerpoint/2010/main" val="3743493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50792373"/>
                    </a:ext>
                  </a:extLst>
                </a:gridCol>
                <a:gridCol w="246888">
                  <a:extLst>
                    <a:ext uri="{9D8B030D-6E8A-4147-A177-3AD203B41FA5}">
                      <a16:colId xmlns:a16="http://schemas.microsoft.com/office/drawing/2014/main" val="486720342"/>
                    </a:ext>
                  </a:extLst>
                </a:gridCol>
                <a:gridCol w="246888">
                  <a:extLst>
                    <a:ext uri="{9D8B030D-6E8A-4147-A177-3AD203B41FA5}">
                      <a16:colId xmlns:a16="http://schemas.microsoft.com/office/drawing/2014/main" val="391762388"/>
                    </a:ext>
                  </a:extLst>
                </a:gridCol>
                <a:gridCol w="246888">
                  <a:extLst>
                    <a:ext uri="{9D8B030D-6E8A-4147-A177-3AD203B41FA5}">
                      <a16:colId xmlns:a16="http://schemas.microsoft.com/office/drawing/2014/main" val="652839865"/>
                    </a:ext>
                  </a:extLst>
                </a:gridCol>
                <a:gridCol w="246888">
                  <a:extLst>
                    <a:ext uri="{9D8B030D-6E8A-4147-A177-3AD203B41FA5}">
                      <a16:colId xmlns:a16="http://schemas.microsoft.com/office/drawing/2014/main" val="743308255"/>
                    </a:ext>
                  </a:extLst>
                </a:gridCol>
                <a:gridCol w="246888">
                  <a:extLst>
                    <a:ext uri="{9D8B030D-6E8A-4147-A177-3AD203B41FA5}">
                      <a16:colId xmlns:a16="http://schemas.microsoft.com/office/drawing/2014/main" val="2133554501"/>
                    </a:ext>
                  </a:extLst>
                </a:gridCol>
                <a:gridCol w="246888">
                  <a:extLst>
                    <a:ext uri="{9D8B030D-6E8A-4147-A177-3AD203B41FA5}">
                      <a16:colId xmlns:a16="http://schemas.microsoft.com/office/drawing/2014/main" val="1802139446"/>
                    </a:ext>
                  </a:extLst>
                </a:gridCol>
                <a:gridCol w="246888">
                  <a:extLst>
                    <a:ext uri="{9D8B030D-6E8A-4147-A177-3AD203B41FA5}">
                      <a16:colId xmlns:a16="http://schemas.microsoft.com/office/drawing/2014/main" val="3281319296"/>
                    </a:ext>
                  </a:extLst>
                </a:gridCol>
                <a:gridCol w="246888">
                  <a:extLst>
                    <a:ext uri="{9D8B030D-6E8A-4147-A177-3AD203B41FA5}">
                      <a16:colId xmlns:a16="http://schemas.microsoft.com/office/drawing/2014/main" val="2549899635"/>
                    </a:ext>
                  </a:extLst>
                </a:gridCol>
                <a:gridCol w="246888">
                  <a:extLst>
                    <a:ext uri="{9D8B030D-6E8A-4147-A177-3AD203B41FA5}">
                      <a16:colId xmlns:a16="http://schemas.microsoft.com/office/drawing/2014/main" val="4085016242"/>
                    </a:ext>
                  </a:extLst>
                </a:gridCol>
                <a:gridCol w="246888">
                  <a:extLst>
                    <a:ext uri="{9D8B030D-6E8A-4147-A177-3AD203B41FA5}">
                      <a16:colId xmlns:a16="http://schemas.microsoft.com/office/drawing/2014/main" val="30057321"/>
                    </a:ext>
                  </a:extLst>
                </a:gridCol>
                <a:gridCol w="246888">
                  <a:extLst>
                    <a:ext uri="{9D8B030D-6E8A-4147-A177-3AD203B41FA5}">
                      <a16:colId xmlns:a16="http://schemas.microsoft.com/office/drawing/2014/main" val="3466690801"/>
                    </a:ext>
                  </a:extLst>
                </a:gridCol>
                <a:gridCol w="246888">
                  <a:extLst>
                    <a:ext uri="{9D8B030D-6E8A-4147-A177-3AD203B41FA5}">
                      <a16:colId xmlns:a16="http://schemas.microsoft.com/office/drawing/2014/main" val="1813078289"/>
                    </a:ext>
                  </a:extLst>
                </a:gridCol>
                <a:gridCol w="246888">
                  <a:extLst>
                    <a:ext uri="{9D8B030D-6E8A-4147-A177-3AD203B41FA5}">
                      <a16:colId xmlns:a16="http://schemas.microsoft.com/office/drawing/2014/main" val="2002638815"/>
                    </a:ext>
                  </a:extLst>
                </a:gridCol>
                <a:gridCol w="246888">
                  <a:extLst>
                    <a:ext uri="{9D8B030D-6E8A-4147-A177-3AD203B41FA5}">
                      <a16:colId xmlns:a16="http://schemas.microsoft.com/office/drawing/2014/main" val="2420160872"/>
                    </a:ext>
                  </a:extLst>
                </a:gridCol>
                <a:gridCol w="246888">
                  <a:extLst>
                    <a:ext uri="{9D8B030D-6E8A-4147-A177-3AD203B41FA5}">
                      <a16:colId xmlns:a16="http://schemas.microsoft.com/office/drawing/2014/main" val="3638529756"/>
                    </a:ext>
                  </a:extLst>
                </a:gridCol>
                <a:gridCol w="246888">
                  <a:extLst>
                    <a:ext uri="{9D8B030D-6E8A-4147-A177-3AD203B41FA5}">
                      <a16:colId xmlns:a16="http://schemas.microsoft.com/office/drawing/2014/main" val="954385612"/>
                    </a:ext>
                  </a:extLst>
                </a:gridCol>
                <a:gridCol w="246888">
                  <a:extLst>
                    <a:ext uri="{9D8B030D-6E8A-4147-A177-3AD203B41FA5}">
                      <a16:colId xmlns:a16="http://schemas.microsoft.com/office/drawing/2014/main" val="3823657707"/>
                    </a:ext>
                  </a:extLst>
                </a:gridCol>
                <a:gridCol w="246888">
                  <a:extLst>
                    <a:ext uri="{9D8B030D-6E8A-4147-A177-3AD203B41FA5}">
                      <a16:colId xmlns:a16="http://schemas.microsoft.com/office/drawing/2014/main" val="3370508646"/>
                    </a:ext>
                  </a:extLst>
                </a:gridCol>
                <a:gridCol w="246888">
                  <a:extLst>
                    <a:ext uri="{9D8B030D-6E8A-4147-A177-3AD203B41FA5}">
                      <a16:colId xmlns:a16="http://schemas.microsoft.com/office/drawing/2014/main" val="3255129495"/>
                    </a:ext>
                  </a:extLst>
                </a:gridCol>
                <a:gridCol w="246888">
                  <a:extLst>
                    <a:ext uri="{9D8B030D-6E8A-4147-A177-3AD203B41FA5}">
                      <a16:colId xmlns:a16="http://schemas.microsoft.com/office/drawing/2014/main" val="3014808283"/>
                    </a:ext>
                  </a:extLst>
                </a:gridCol>
                <a:gridCol w="246888">
                  <a:extLst>
                    <a:ext uri="{9D8B030D-6E8A-4147-A177-3AD203B41FA5}">
                      <a16:colId xmlns:a16="http://schemas.microsoft.com/office/drawing/2014/main" val="1376287521"/>
                    </a:ext>
                  </a:extLst>
                </a:gridCol>
                <a:gridCol w="246888">
                  <a:extLst>
                    <a:ext uri="{9D8B030D-6E8A-4147-A177-3AD203B41FA5}">
                      <a16:colId xmlns:a16="http://schemas.microsoft.com/office/drawing/2014/main" val="1725540333"/>
                    </a:ext>
                  </a:extLst>
                </a:gridCol>
                <a:gridCol w="246888">
                  <a:extLst>
                    <a:ext uri="{9D8B030D-6E8A-4147-A177-3AD203B41FA5}">
                      <a16:colId xmlns:a16="http://schemas.microsoft.com/office/drawing/2014/main" val="2711412917"/>
                    </a:ext>
                  </a:extLst>
                </a:gridCol>
                <a:gridCol w="246888">
                  <a:extLst>
                    <a:ext uri="{9D8B030D-6E8A-4147-A177-3AD203B41FA5}">
                      <a16:colId xmlns:a16="http://schemas.microsoft.com/office/drawing/2014/main" val="757698807"/>
                    </a:ext>
                  </a:extLst>
                </a:gridCol>
                <a:gridCol w="246888">
                  <a:extLst>
                    <a:ext uri="{9D8B030D-6E8A-4147-A177-3AD203B41FA5}">
                      <a16:colId xmlns:a16="http://schemas.microsoft.com/office/drawing/2014/main" val="1819910707"/>
                    </a:ext>
                  </a:extLst>
                </a:gridCol>
                <a:gridCol w="246888">
                  <a:extLst>
                    <a:ext uri="{9D8B030D-6E8A-4147-A177-3AD203B41FA5}">
                      <a16:colId xmlns:a16="http://schemas.microsoft.com/office/drawing/2014/main" val="2109699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51627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- 2018-08-06 15:00:01 </a:t>
                      </a:r>
                      <a:r>
                        <a:rPr kumimoji="0" lang="en-US" sz="1000" b="0" i="0" u="none" strike="noStrike" kern="1200" cap="none" spc="0" normalizeH="0" baseline="0" noProof="0">
                          <a:ln>
                            <a:noFill/>
                          </a:ln>
                          <a:solidFill>
                            <a:prstClr val="black"/>
                          </a:solidFill>
                          <a:effectLst/>
                          <a:uLnTx/>
                          <a:uFillTx/>
                          <a:latin typeface="+mn-lt"/>
                          <a:ea typeface="+mn-ea"/>
                          <a:cs typeface="+mn-cs"/>
                        </a:rPr>
                        <a:t> 
 Why the Gecko? 
Bostik's corporate logo features the gecko, a creature capable of sticking to almost any surface at any angle.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84149310"/>
                  </a:ext>
                </a:extLst>
              </a:tr>
            </a:tbl>
          </a:graphicData>
        </a:graphic>
      </p:graphicFrame>
      <p:sp>
        <p:nvSpPr>
          <p:cNvPr id="4" name="Text Placeholder 3">
            <a:extLst>
              <a:ext uri="{FF2B5EF4-FFF2-40B4-BE49-F238E27FC236}">
                <a16:creationId xmlns:a16="http://schemas.microsoft.com/office/drawing/2014/main" id="{43EADAA1-09F2-4A9B-9236-48C94857E080}"/>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21234590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B809D-3189-43E8-836B-DCA57ACD61B5}"/>
              </a:ext>
            </a:extLst>
          </p:cNvPr>
          <p:cNvSpPr>
            <a:spLocks noGrp="1"/>
          </p:cNvSpPr>
          <p:nvPr>
            <p:ph type="title"/>
          </p:nvPr>
        </p:nvSpPr>
        <p:spPr/>
        <p:txBody>
          <a:bodyPr/>
          <a:lstStyle/>
          <a:p>
            <a:r>
              <a:rPr lang="en-US"/>
              <a:t>Facebook Ads Costs Table | Bostik Professional Partners PH - 1 of 3</a:t>
            </a:r>
          </a:p>
        </p:txBody>
      </p:sp>
      <p:graphicFrame>
        <p:nvGraphicFramePr>
          <p:cNvPr id="5" name="Table Placeholder 4">
            <a:extLst>
              <a:ext uri="{FF2B5EF4-FFF2-40B4-BE49-F238E27FC236}">
                <a16:creationId xmlns:a16="http://schemas.microsoft.com/office/drawing/2014/main" id="{E46F6F89-97BA-4DFB-B993-F2F239948529}"/>
              </a:ext>
            </a:extLst>
          </p:cNvPr>
          <p:cNvGraphicFramePr>
            <a:graphicFrameLocks noGrp="1"/>
          </p:cNvGraphicFramePr>
          <p:nvPr>
            <p:ph type="tbl" sz="quarter" idx="13"/>
            <p:extLst>
              <p:ext uri="{D42A27DB-BD31-4B8C-83A1-F6EECF244321}">
                <p14:modId xmlns:p14="http://schemas.microsoft.com/office/powerpoint/2010/main" val="3436627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40015152"/>
                    </a:ext>
                  </a:extLst>
                </a:gridCol>
                <a:gridCol w="378562">
                  <a:extLst>
                    <a:ext uri="{9D8B030D-6E8A-4147-A177-3AD203B41FA5}">
                      <a16:colId xmlns:a16="http://schemas.microsoft.com/office/drawing/2014/main" val="4023661864"/>
                    </a:ext>
                  </a:extLst>
                </a:gridCol>
                <a:gridCol w="378562">
                  <a:extLst>
                    <a:ext uri="{9D8B030D-6E8A-4147-A177-3AD203B41FA5}">
                      <a16:colId xmlns:a16="http://schemas.microsoft.com/office/drawing/2014/main" val="58440393"/>
                    </a:ext>
                  </a:extLst>
                </a:gridCol>
                <a:gridCol w="395021">
                  <a:extLst>
                    <a:ext uri="{9D8B030D-6E8A-4147-A177-3AD203B41FA5}">
                      <a16:colId xmlns:a16="http://schemas.microsoft.com/office/drawing/2014/main" val="2788979513"/>
                    </a:ext>
                  </a:extLst>
                </a:gridCol>
                <a:gridCol w="395021">
                  <a:extLst>
                    <a:ext uri="{9D8B030D-6E8A-4147-A177-3AD203B41FA5}">
                      <a16:colId xmlns:a16="http://schemas.microsoft.com/office/drawing/2014/main" val="3073053056"/>
                    </a:ext>
                  </a:extLst>
                </a:gridCol>
                <a:gridCol w="378562">
                  <a:extLst>
                    <a:ext uri="{9D8B030D-6E8A-4147-A177-3AD203B41FA5}">
                      <a16:colId xmlns:a16="http://schemas.microsoft.com/office/drawing/2014/main" val="30722877"/>
                    </a:ext>
                  </a:extLst>
                </a:gridCol>
                <a:gridCol w="378562">
                  <a:extLst>
                    <a:ext uri="{9D8B030D-6E8A-4147-A177-3AD203B41FA5}">
                      <a16:colId xmlns:a16="http://schemas.microsoft.com/office/drawing/2014/main" val="205550577"/>
                    </a:ext>
                  </a:extLst>
                </a:gridCol>
                <a:gridCol w="378562">
                  <a:extLst>
                    <a:ext uri="{9D8B030D-6E8A-4147-A177-3AD203B41FA5}">
                      <a16:colId xmlns:a16="http://schemas.microsoft.com/office/drawing/2014/main" val="4165011524"/>
                    </a:ext>
                  </a:extLst>
                </a:gridCol>
                <a:gridCol w="378562">
                  <a:extLst>
                    <a:ext uri="{9D8B030D-6E8A-4147-A177-3AD203B41FA5}">
                      <a16:colId xmlns:a16="http://schemas.microsoft.com/office/drawing/2014/main" val="3879795776"/>
                    </a:ext>
                  </a:extLst>
                </a:gridCol>
                <a:gridCol w="378562">
                  <a:extLst>
                    <a:ext uri="{9D8B030D-6E8A-4147-A177-3AD203B41FA5}">
                      <a16:colId xmlns:a16="http://schemas.microsoft.com/office/drawing/2014/main" val="2710563376"/>
                    </a:ext>
                  </a:extLst>
                </a:gridCol>
                <a:gridCol w="378562">
                  <a:extLst>
                    <a:ext uri="{9D8B030D-6E8A-4147-A177-3AD203B41FA5}">
                      <a16:colId xmlns:a16="http://schemas.microsoft.com/office/drawing/2014/main" val="2342451591"/>
                    </a:ext>
                  </a:extLst>
                </a:gridCol>
                <a:gridCol w="378562">
                  <a:extLst>
                    <a:ext uri="{9D8B030D-6E8A-4147-A177-3AD203B41FA5}">
                      <a16:colId xmlns:a16="http://schemas.microsoft.com/office/drawing/2014/main" val="1109512576"/>
                    </a:ext>
                  </a:extLst>
                </a:gridCol>
                <a:gridCol w="378562">
                  <a:extLst>
                    <a:ext uri="{9D8B030D-6E8A-4147-A177-3AD203B41FA5}">
                      <a16:colId xmlns:a16="http://schemas.microsoft.com/office/drawing/2014/main" val="1751189555"/>
                    </a:ext>
                  </a:extLst>
                </a:gridCol>
                <a:gridCol w="378562">
                  <a:extLst>
                    <a:ext uri="{9D8B030D-6E8A-4147-A177-3AD203B41FA5}">
                      <a16:colId xmlns:a16="http://schemas.microsoft.com/office/drawing/2014/main" val="1604064830"/>
                    </a:ext>
                  </a:extLst>
                </a:gridCol>
                <a:gridCol w="378562">
                  <a:extLst>
                    <a:ext uri="{9D8B030D-6E8A-4147-A177-3AD203B41FA5}">
                      <a16:colId xmlns:a16="http://schemas.microsoft.com/office/drawing/2014/main" val="1312731318"/>
                    </a:ext>
                  </a:extLst>
                </a:gridCol>
                <a:gridCol w="378562">
                  <a:extLst>
                    <a:ext uri="{9D8B030D-6E8A-4147-A177-3AD203B41FA5}">
                      <a16:colId xmlns:a16="http://schemas.microsoft.com/office/drawing/2014/main" val="812172640"/>
                    </a:ext>
                  </a:extLst>
                </a:gridCol>
                <a:gridCol w="395021">
                  <a:extLst>
                    <a:ext uri="{9D8B030D-6E8A-4147-A177-3AD203B41FA5}">
                      <a16:colId xmlns:a16="http://schemas.microsoft.com/office/drawing/2014/main" val="1480696845"/>
                    </a:ext>
                  </a:extLst>
                </a:gridCol>
                <a:gridCol w="534924">
                  <a:extLst>
                    <a:ext uri="{9D8B030D-6E8A-4147-A177-3AD203B41FA5}">
                      <a16:colId xmlns:a16="http://schemas.microsoft.com/office/drawing/2014/main" val="1891524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242517457"/>
                  </a:ext>
                </a:extLst>
              </a:tr>
            </a:tbl>
          </a:graphicData>
        </a:graphic>
      </p:graphicFrame>
      <p:sp>
        <p:nvSpPr>
          <p:cNvPr id="4" name="Text Placeholder 3">
            <a:extLst>
              <a:ext uri="{FF2B5EF4-FFF2-40B4-BE49-F238E27FC236}">
                <a16:creationId xmlns:a16="http://schemas.microsoft.com/office/drawing/2014/main" id="{5A065A1F-71C2-4187-B0F2-57B9F83A5B55}"/>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37989167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8673A-B6ED-4EAD-9368-5BCE8A3B4097}"/>
              </a:ext>
            </a:extLst>
          </p:cNvPr>
          <p:cNvSpPr>
            <a:spLocks noGrp="1"/>
          </p:cNvSpPr>
          <p:nvPr>
            <p:ph type="title"/>
          </p:nvPr>
        </p:nvSpPr>
        <p:spPr/>
        <p:txBody>
          <a:bodyPr/>
          <a:lstStyle/>
          <a:p>
            <a:r>
              <a:rPr lang="en-US"/>
              <a:t>Facebook Ads Costs Table | Bostik Professional Partners PH - 2 of 3</a:t>
            </a:r>
          </a:p>
        </p:txBody>
      </p:sp>
      <p:graphicFrame>
        <p:nvGraphicFramePr>
          <p:cNvPr id="5" name="Table Placeholder 4">
            <a:extLst>
              <a:ext uri="{FF2B5EF4-FFF2-40B4-BE49-F238E27FC236}">
                <a16:creationId xmlns:a16="http://schemas.microsoft.com/office/drawing/2014/main" id="{95E5491D-F80A-476D-A712-EEDE5484DFB2}"/>
              </a:ext>
            </a:extLst>
          </p:cNvPr>
          <p:cNvGraphicFramePr>
            <a:graphicFrameLocks noGrp="1"/>
          </p:cNvGraphicFramePr>
          <p:nvPr>
            <p:ph type="tbl" sz="quarter" idx="13"/>
            <p:extLst>
              <p:ext uri="{D42A27DB-BD31-4B8C-83A1-F6EECF244321}">
                <p14:modId xmlns:p14="http://schemas.microsoft.com/office/powerpoint/2010/main" val="4109142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26433201"/>
                    </a:ext>
                  </a:extLst>
                </a:gridCol>
                <a:gridCol w="378562">
                  <a:extLst>
                    <a:ext uri="{9D8B030D-6E8A-4147-A177-3AD203B41FA5}">
                      <a16:colId xmlns:a16="http://schemas.microsoft.com/office/drawing/2014/main" val="24514965"/>
                    </a:ext>
                  </a:extLst>
                </a:gridCol>
                <a:gridCol w="378562">
                  <a:extLst>
                    <a:ext uri="{9D8B030D-6E8A-4147-A177-3AD203B41FA5}">
                      <a16:colId xmlns:a16="http://schemas.microsoft.com/office/drawing/2014/main" val="3179972585"/>
                    </a:ext>
                  </a:extLst>
                </a:gridCol>
                <a:gridCol w="395021">
                  <a:extLst>
                    <a:ext uri="{9D8B030D-6E8A-4147-A177-3AD203B41FA5}">
                      <a16:colId xmlns:a16="http://schemas.microsoft.com/office/drawing/2014/main" val="3890117350"/>
                    </a:ext>
                  </a:extLst>
                </a:gridCol>
                <a:gridCol w="395021">
                  <a:extLst>
                    <a:ext uri="{9D8B030D-6E8A-4147-A177-3AD203B41FA5}">
                      <a16:colId xmlns:a16="http://schemas.microsoft.com/office/drawing/2014/main" val="2510375854"/>
                    </a:ext>
                  </a:extLst>
                </a:gridCol>
                <a:gridCol w="378562">
                  <a:extLst>
                    <a:ext uri="{9D8B030D-6E8A-4147-A177-3AD203B41FA5}">
                      <a16:colId xmlns:a16="http://schemas.microsoft.com/office/drawing/2014/main" val="58138842"/>
                    </a:ext>
                  </a:extLst>
                </a:gridCol>
                <a:gridCol w="378562">
                  <a:extLst>
                    <a:ext uri="{9D8B030D-6E8A-4147-A177-3AD203B41FA5}">
                      <a16:colId xmlns:a16="http://schemas.microsoft.com/office/drawing/2014/main" val="3785917602"/>
                    </a:ext>
                  </a:extLst>
                </a:gridCol>
                <a:gridCol w="378562">
                  <a:extLst>
                    <a:ext uri="{9D8B030D-6E8A-4147-A177-3AD203B41FA5}">
                      <a16:colId xmlns:a16="http://schemas.microsoft.com/office/drawing/2014/main" val="666918793"/>
                    </a:ext>
                  </a:extLst>
                </a:gridCol>
                <a:gridCol w="378562">
                  <a:extLst>
                    <a:ext uri="{9D8B030D-6E8A-4147-A177-3AD203B41FA5}">
                      <a16:colId xmlns:a16="http://schemas.microsoft.com/office/drawing/2014/main" val="809001922"/>
                    </a:ext>
                  </a:extLst>
                </a:gridCol>
                <a:gridCol w="378562">
                  <a:extLst>
                    <a:ext uri="{9D8B030D-6E8A-4147-A177-3AD203B41FA5}">
                      <a16:colId xmlns:a16="http://schemas.microsoft.com/office/drawing/2014/main" val="3450340204"/>
                    </a:ext>
                  </a:extLst>
                </a:gridCol>
                <a:gridCol w="378562">
                  <a:extLst>
                    <a:ext uri="{9D8B030D-6E8A-4147-A177-3AD203B41FA5}">
                      <a16:colId xmlns:a16="http://schemas.microsoft.com/office/drawing/2014/main" val="1172843219"/>
                    </a:ext>
                  </a:extLst>
                </a:gridCol>
                <a:gridCol w="378562">
                  <a:extLst>
                    <a:ext uri="{9D8B030D-6E8A-4147-A177-3AD203B41FA5}">
                      <a16:colId xmlns:a16="http://schemas.microsoft.com/office/drawing/2014/main" val="3996722011"/>
                    </a:ext>
                  </a:extLst>
                </a:gridCol>
                <a:gridCol w="378562">
                  <a:extLst>
                    <a:ext uri="{9D8B030D-6E8A-4147-A177-3AD203B41FA5}">
                      <a16:colId xmlns:a16="http://schemas.microsoft.com/office/drawing/2014/main" val="3681630513"/>
                    </a:ext>
                  </a:extLst>
                </a:gridCol>
                <a:gridCol w="378562">
                  <a:extLst>
                    <a:ext uri="{9D8B030D-6E8A-4147-A177-3AD203B41FA5}">
                      <a16:colId xmlns:a16="http://schemas.microsoft.com/office/drawing/2014/main" val="4056212556"/>
                    </a:ext>
                  </a:extLst>
                </a:gridCol>
                <a:gridCol w="378562">
                  <a:extLst>
                    <a:ext uri="{9D8B030D-6E8A-4147-A177-3AD203B41FA5}">
                      <a16:colId xmlns:a16="http://schemas.microsoft.com/office/drawing/2014/main" val="3573426547"/>
                    </a:ext>
                  </a:extLst>
                </a:gridCol>
                <a:gridCol w="378562">
                  <a:extLst>
                    <a:ext uri="{9D8B030D-6E8A-4147-A177-3AD203B41FA5}">
                      <a16:colId xmlns:a16="http://schemas.microsoft.com/office/drawing/2014/main" val="461414030"/>
                    </a:ext>
                  </a:extLst>
                </a:gridCol>
                <a:gridCol w="395021">
                  <a:extLst>
                    <a:ext uri="{9D8B030D-6E8A-4147-A177-3AD203B41FA5}">
                      <a16:colId xmlns:a16="http://schemas.microsoft.com/office/drawing/2014/main" val="4082959373"/>
                    </a:ext>
                  </a:extLst>
                </a:gridCol>
                <a:gridCol w="534924">
                  <a:extLst>
                    <a:ext uri="{9D8B030D-6E8A-4147-A177-3AD203B41FA5}">
                      <a16:colId xmlns:a16="http://schemas.microsoft.com/office/drawing/2014/main" val="2339684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529834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Bostik Professional Partners PH - 2018-08-16 10:01:20</a:t>
                      </a:r>
                      <a:r>
                        <a:rPr kumimoji="0" lang="en-US" sz="1000" b="0" i="0" u="none" strike="noStrike" kern="1200" cap="none" spc="0" normalizeH="0" baseline="0" noProof="0">
                          <a:ln>
                            <a:noFill/>
                          </a:ln>
                          <a:solidFill>
                            <a:prstClr val="black"/>
                          </a:solidFill>
                          <a:effectLst/>
                          <a:uLnTx/>
                          <a:uFillTx/>
                          <a:latin typeface="+mn-lt"/>
                          <a:ea typeface="+mn-ea"/>
                          <a:cs typeface="+mn-cs"/>
                        </a:rPr>
                        <a:t>
Why the Gecko?
Bostik's corporate logo features the gecko, a creature capable of sticking to almost any surface at any angle.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Bostik Page Promotion Aug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2964.03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475.06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802.83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Philippines; Ages: 25 - 65+; Language(s): English (UK), Filipino or English (US); Interests: Small business, Interior design, Engineering, Entrepreneurship, Construction, Business, Real estate, Retail, Management or Architecture, Education Level: In college, In grad school, Professional degree or Doctorate degree, Relationship Status: Single or Married, Industry: Administrative Services, IT and Technical Services, Management, Architecture and Engineering, Food and Restaurants, Construction and Extraction, Production, Healthcare and Medical Services or Installation and Repair Services</a:t>
                      </a:r>
                    </a:p>
                  </a:txBody>
                  <a:tcPr/>
                </a:tc>
                <a:extLst>
                  <a:ext uri="{0D108BD9-81ED-4DB2-BD59-A6C34878D82A}">
                    <a16:rowId xmlns:a16="http://schemas.microsoft.com/office/drawing/2014/main" val="1696606370"/>
                  </a:ext>
                </a:extLst>
              </a:tr>
            </a:tbl>
          </a:graphicData>
        </a:graphic>
      </p:graphicFrame>
      <p:sp>
        <p:nvSpPr>
          <p:cNvPr id="4" name="Text Placeholder 3">
            <a:extLst>
              <a:ext uri="{FF2B5EF4-FFF2-40B4-BE49-F238E27FC236}">
                <a16:creationId xmlns:a16="http://schemas.microsoft.com/office/drawing/2014/main" id="{AC31B741-E4A3-4C0B-8696-57F7A87FB69D}"/>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19588092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C6DAD-A0EC-4F5D-856D-3FF7FD8D0390}"/>
              </a:ext>
            </a:extLst>
          </p:cNvPr>
          <p:cNvSpPr>
            <a:spLocks noGrp="1"/>
          </p:cNvSpPr>
          <p:nvPr>
            <p:ph type="title"/>
          </p:nvPr>
        </p:nvSpPr>
        <p:spPr/>
        <p:txBody>
          <a:bodyPr/>
          <a:lstStyle/>
          <a:p>
            <a:r>
              <a:rPr lang="en-US"/>
              <a:t>Facebook Ads Costs Table | Bostik Professional Partners PH - 3 of 3</a:t>
            </a:r>
          </a:p>
        </p:txBody>
      </p:sp>
      <p:graphicFrame>
        <p:nvGraphicFramePr>
          <p:cNvPr id="5" name="Table Placeholder 4">
            <a:extLst>
              <a:ext uri="{FF2B5EF4-FFF2-40B4-BE49-F238E27FC236}">
                <a16:creationId xmlns:a16="http://schemas.microsoft.com/office/drawing/2014/main" id="{D0CD4B89-B1DA-461E-A15C-71CA6BB13FED}"/>
              </a:ext>
            </a:extLst>
          </p:cNvPr>
          <p:cNvGraphicFramePr>
            <a:graphicFrameLocks noGrp="1"/>
          </p:cNvGraphicFramePr>
          <p:nvPr>
            <p:ph type="tbl" sz="quarter" idx="13"/>
            <p:extLst>
              <p:ext uri="{D42A27DB-BD31-4B8C-83A1-F6EECF244321}">
                <p14:modId xmlns:p14="http://schemas.microsoft.com/office/powerpoint/2010/main" val="1449674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30270343"/>
                    </a:ext>
                  </a:extLst>
                </a:gridCol>
                <a:gridCol w="378562">
                  <a:extLst>
                    <a:ext uri="{9D8B030D-6E8A-4147-A177-3AD203B41FA5}">
                      <a16:colId xmlns:a16="http://schemas.microsoft.com/office/drawing/2014/main" val="2270517128"/>
                    </a:ext>
                  </a:extLst>
                </a:gridCol>
                <a:gridCol w="378562">
                  <a:extLst>
                    <a:ext uri="{9D8B030D-6E8A-4147-A177-3AD203B41FA5}">
                      <a16:colId xmlns:a16="http://schemas.microsoft.com/office/drawing/2014/main" val="1501863581"/>
                    </a:ext>
                  </a:extLst>
                </a:gridCol>
                <a:gridCol w="395021">
                  <a:extLst>
                    <a:ext uri="{9D8B030D-6E8A-4147-A177-3AD203B41FA5}">
                      <a16:colId xmlns:a16="http://schemas.microsoft.com/office/drawing/2014/main" val="557655445"/>
                    </a:ext>
                  </a:extLst>
                </a:gridCol>
                <a:gridCol w="395021">
                  <a:extLst>
                    <a:ext uri="{9D8B030D-6E8A-4147-A177-3AD203B41FA5}">
                      <a16:colId xmlns:a16="http://schemas.microsoft.com/office/drawing/2014/main" val="3560837537"/>
                    </a:ext>
                  </a:extLst>
                </a:gridCol>
                <a:gridCol w="378562">
                  <a:extLst>
                    <a:ext uri="{9D8B030D-6E8A-4147-A177-3AD203B41FA5}">
                      <a16:colId xmlns:a16="http://schemas.microsoft.com/office/drawing/2014/main" val="4003292209"/>
                    </a:ext>
                  </a:extLst>
                </a:gridCol>
                <a:gridCol w="378562">
                  <a:extLst>
                    <a:ext uri="{9D8B030D-6E8A-4147-A177-3AD203B41FA5}">
                      <a16:colId xmlns:a16="http://schemas.microsoft.com/office/drawing/2014/main" val="3534057163"/>
                    </a:ext>
                  </a:extLst>
                </a:gridCol>
                <a:gridCol w="378562">
                  <a:extLst>
                    <a:ext uri="{9D8B030D-6E8A-4147-A177-3AD203B41FA5}">
                      <a16:colId xmlns:a16="http://schemas.microsoft.com/office/drawing/2014/main" val="2613370220"/>
                    </a:ext>
                  </a:extLst>
                </a:gridCol>
                <a:gridCol w="378562">
                  <a:extLst>
                    <a:ext uri="{9D8B030D-6E8A-4147-A177-3AD203B41FA5}">
                      <a16:colId xmlns:a16="http://schemas.microsoft.com/office/drawing/2014/main" val="3285139002"/>
                    </a:ext>
                  </a:extLst>
                </a:gridCol>
                <a:gridCol w="378562">
                  <a:extLst>
                    <a:ext uri="{9D8B030D-6E8A-4147-A177-3AD203B41FA5}">
                      <a16:colId xmlns:a16="http://schemas.microsoft.com/office/drawing/2014/main" val="3885189669"/>
                    </a:ext>
                  </a:extLst>
                </a:gridCol>
                <a:gridCol w="378562">
                  <a:extLst>
                    <a:ext uri="{9D8B030D-6E8A-4147-A177-3AD203B41FA5}">
                      <a16:colId xmlns:a16="http://schemas.microsoft.com/office/drawing/2014/main" val="1368209885"/>
                    </a:ext>
                  </a:extLst>
                </a:gridCol>
                <a:gridCol w="378562">
                  <a:extLst>
                    <a:ext uri="{9D8B030D-6E8A-4147-A177-3AD203B41FA5}">
                      <a16:colId xmlns:a16="http://schemas.microsoft.com/office/drawing/2014/main" val="2991789099"/>
                    </a:ext>
                  </a:extLst>
                </a:gridCol>
                <a:gridCol w="378562">
                  <a:extLst>
                    <a:ext uri="{9D8B030D-6E8A-4147-A177-3AD203B41FA5}">
                      <a16:colId xmlns:a16="http://schemas.microsoft.com/office/drawing/2014/main" val="449045638"/>
                    </a:ext>
                  </a:extLst>
                </a:gridCol>
                <a:gridCol w="378562">
                  <a:extLst>
                    <a:ext uri="{9D8B030D-6E8A-4147-A177-3AD203B41FA5}">
                      <a16:colId xmlns:a16="http://schemas.microsoft.com/office/drawing/2014/main" val="3275812460"/>
                    </a:ext>
                  </a:extLst>
                </a:gridCol>
                <a:gridCol w="378562">
                  <a:extLst>
                    <a:ext uri="{9D8B030D-6E8A-4147-A177-3AD203B41FA5}">
                      <a16:colId xmlns:a16="http://schemas.microsoft.com/office/drawing/2014/main" val="3311477817"/>
                    </a:ext>
                  </a:extLst>
                </a:gridCol>
                <a:gridCol w="378562">
                  <a:extLst>
                    <a:ext uri="{9D8B030D-6E8A-4147-A177-3AD203B41FA5}">
                      <a16:colId xmlns:a16="http://schemas.microsoft.com/office/drawing/2014/main" val="825056215"/>
                    </a:ext>
                  </a:extLst>
                </a:gridCol>
                <a:gridCol w="395021">
                  <a:extLst>
                    <a:ext uri="{9D8B030D-6E8A-4147-A177-3AD203B41FA5}">
                      <a16:colId xmlns:a16="http://schemas.microsoft.com/office/drawing/2014/main" val="4023256883"/>
                    </a:ext>
                  </a:extLst>
                </a:gridCol>
                <a:gridCol w="534924">
                  <a:extLst>
                    <a:ext uri="{9D8B030D-6E8A-4147-A177-3AD203B41FA5}">
                      <a16:colId xmlns:a16="http://schemas.microsoft.com/office/drawing/2014/main" val="3108693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380298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Bostik Professional Partners PH - 2018-08-09 06:10:07</a:t>
                      </a:r>
                      <a:r>
                        <a:rPr kumimoji="0" lang="en-US" sz="1000" b="0" i="0" u="none" strike="noStrike" kern="1200" cap="none" spc="0" normalizeH="0" baseline="0" noProof="0">
                          <a:ln>
                            <a:noFill/>
                          </a:ln>
                          <a:solidFill>
                            <a:prstClr val="black"/>
                          </a:solidFill>
                          <a:effectLst/>
                          <a:uLnTx/>
                          <a:uFillTx/>
                          <a:latin typeface="+mn-lt"/>
                          <a:ea typeface="+mn-ea"/>
                          <a:cs typeface="+mn-cs"/>
                        </a:rPr>
                        <a:t>
Why the Gecko? 
Bostik's corporate logo features the gecko, a creature capable of sticking to almost any surface at any angle.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Why the Gecko?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Bostik Gecko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420.75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454.55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2500.00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35.21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 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Philippines; Ages: 25 - 65+; Language(s): English (UK), Filipino or English (US); Interests: Small business, Interior design, Engineering, Entrepreneurship, Construction, Business, Real estate, Retail, Management or Architecture, Education Level: In college, In grad school, Professional degree or Doctorate degree, Relationship Status: Single or Married, Industry: Administrative Services, IT and Technical Services, Management, Architecture and Engineering, Food and Restaurants, Construction and Extraction, Production, Healthcare and Medical Services or Installation and Repair Services</a:t>
                      </a:r>
                    </a:p>
                  </a:txBody>
                  <a:tcPr/>
                </a:tc>
                <a:extLst>
                  <a:ext uri="{0D108BD9-81ED-4DB2-BD59-A6C34878D82A}">
                    <a16:rowId xmlns:a16="http://schemas.microsoft.com/office/drawing/2014/main" val="4014595053"/>
                  </a:ext>
                </a:extLst>
              </a:tr>
            </a:tbl>
          </a:graphicData>
        </a:graphic>
      </p:graphicFrame>
      <p:sp>
        <p:nvSpPr>
          <p:cNvPr id="4" name="Text Placeholder 3">
            <a:extLst>
              <a:ext uri="{FF2B5EF4-FFF2-40B4-BE49-F238E27FC236}">
                <a16:creationId xmlns:a16="http://schemas.microsoft.com/office/drawing/2014/main" id="{368BBD7C-B534-4E57-B51E-9595D2E9E60F}"/>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27460549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B9ED9-2836-4D00-A0BB-E335EF08ED11}"/>
              </a:ext>
            </a:extLst>
          </p:cNvPr>
          <p:cNvSpPr>
            <a:spLocks noGrp="1"/>
          </p:cNvSpPr>
          <p:nvPr>
            <p:ph type="title"/>
          </p:nvPr>
        </p:nvSpPr>
        <p:spPr/>
        <p:txBody>
          <a:bodyPr/>
          <a:lstStyle/>
          <a:p>
            <a:r>
              <a:rPr lang="en-US"/>
              <a:t>Facebook Fans Lost | Bostik Professional Partners PH</a:t>
            </a:r>
          </a:p>
        </p:txBody>
      </p:sp>
      <p:graphicFrame>
        <p:nvGraphicFramePr>
          <p:cNvPr id="6" name="Chart Placeholder 5">
            <a:extLst>
              <a:ext uri="{FF2B5EF4-FFF2-40B4-BE49-F238E27FC236}">
                <a16:creationId xmlns:a16="http://schemas.microsoft.com/office/drawing/2014/main" id="{A9D6BFDE-BFF7-4118-A73C-1F5900E1B88F}"/>
              </a:ext>
            </a:extLst>
          </p:cNvPr>
          <p:cNvGraphicFramePr>
            <a:graphicFrameLocks noGrp="1"/>
          </p:cNvGraphicFramePr>
          <p:nvPr>
            <p:ph type="chart" sz="quarter" idx="13"/>
            <p:extLst>
              <p:ext uri="{D42A27DB-BD31-4B8C-83A1-F6EECF244321}">
                <p14:modId xmlns:p14="http://schemas.microsoft.com/office/powerpoint/2010/main" val="28678684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C73964-9E42-48E8-89F1-127D47101396}"/>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399E10E5-8233-4C36-8162-B1AECC21C2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47058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951BF-04A7-4469-BBD1-20102AB1FD40}"/>
              </a:ext>
            </a:extLst>
          </p:cNvPr>
          <p:cNvSpPr>
            <a:spLocks noGrp="1"/>
          </p:cNvSpPr>
          <p:nvPr>
            <p:ph type="title"/>
          </p:nvPr>
        </p:nvSpPr>
        <p:spPr/>
        <p:txBody>
          <a:bodyPr/>
          <a:lstStyle/>
          <a:p>
            <a:r>
              <a:rPr lang="en-US"/>
              <a:t>Facebook Page Views | Bostik Professional Partners PH</a:t>
            </a:r>
          </a:p>
        </p:txBody>
      </p:sp>
      <p:graphicFrame>
        <p:nvGraphicFramePr>
          <p:cNvPr id="6" name="Chart Placeholder 5">
            <a:extLst>
              <a:ext uri="{FF2B5EF4-FFF2-40B4-BE49-F238E27FC236}">
                <a16:creationId xmlns:a16="http://schemas.microsoft.com/office/drawing/2014/main" id="{9A5C4558-B5DB-4C80-A5A8-B99545C62275}"/>
              </a:ext>
            </a:extLst>
          </p:cNvPr>
          <p:cNvGraphicFramePr>
            <a:graphicFrameLocks noGrp="1"/>
          </p:cNvGraphicFramePr>
          <p:nvPr>
            <p:ph type="chart" sz="quarter" idx="13"/>
            <p:extLst>
              <p:ext uri="{D42A27DB-BD31-4B8C-83A1-F6EECF244321}">
                <p14:modId xmlns:p14="http://schemas.microsoft.com/office/powerpoint/2010/main" val="4157246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E29677-ED51-479E-86A9-5CB0C5B58479}"/>
              </a:ext>
            </a:extLst>
          </p:cNvPr>
          <p:cNvSpPr>
            <a:spLocks noGrp="1"/>
          </p:cNvSpPr>
          <p:nvPr>
            <p:ph type="body" sz="quarter" idx="14"/>
          </p:nvPr>
        </p:nvSpPr>
        <p:spPr/>
        <p:txBody>
          <a:bodyPr/>
          <a:lstStyle/>
          <a:p>
            <a:r>
              <a:rPr lang="en-US"/>
              <a:t>08/01/2018 - 09/01/2018</a:t>
            </a:r>
          </a:p>
        </p:txBody>
      </p:sp>
      <p:sp>
        <p:nvSpPr>
          <p:cNvPr id="5" name="Footer Placeholder 4">
            <a:extLst>
              <a:ext uri="{FF2B5EF4-FFF2-40B4-BE49-F238E27FC236}">
                <a16:creationId xmlns:a16="http://schemas.microsoft.com/office/drawing/2014/main" id="{AEB15734-93A7-4452-BD3A-DC9A316A6D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4845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0B8E8-7B91-4BA7-B446-DF6B2749CFCC}"/>
              </a:ext>
            </a:extLst>
          </p:cNvPr>
          <p:cNvSpPr>
            <a:spLocks noGrp="1"/>
          </p:cNvSpPr>
          <p:nvPr>
            <p:ph type="title"/>
          </p:nvPr>
        </p:nvSpPr>
        <p:spPr/>
        <p:txBody>
          <a:bodyPr/>
          <a:lstStyle/>
          <a:p>
            <a:r>
              <a:rPr lang="en-US"/>
              <a:t>Facebook Ads Key Metrics Table | Bostik Professional Partners PH</a:t>
            </a:r>
          </a:p>
        </p:txBody>
      </p:sp>
      <p:graphicFrame>
        <p:nvGraphicFramePr>
          <p:cNvPr id="5" name="Table Placeholder 4">
            <a:extLst>
              <a:ext uri="{FF2B5EF4-FFF2-40B4-BE49-F238E27FC236}">
                <a16:creationId xmlns:a16="http://schemas.microsoft.com/office/drawing/2014/main" id="{55B2BDBA-E646-469C-B2C3-3ADA56BDD907}"/>
              </a:ext>
            </a:extLst>
          </p:cNvPr>
          <p:cNvGraphicFramePr>
            <a:graphicFrameLocks noGrp="1"/>
          </p:cNvGraphicFramePr>
          <p:nvPr>
            <p:ph type="tbl" sz="quarter" idx="13"/>
            <p:extLst>
              <p:ext uri="{D42A27DB-BD31-4B8C-83A1-F6EECF244321}">
                <p14:modId xmlns:p14="http://schemas.microsoft.com/office/powerpoint/2010/main" val="2831623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648639023"/>
                    </a:ext>
                  </a:extLst>
                </a:gridCol>
                <a:gridCol w="576072">
                  <a:extLst>
                    <a:ext uri="{9D8B030D-6E8A-4147-A177-3AD203B41FA5}">
                      <a16:colId xmlns:a16="http://schemas.microsoft.com/office/drawing/2014/main" val="2364092689"/>
                    </a:ext>
                  </a:extLst>
                </a:gridCol>
                <a:gridCol w="576072">
                  <a:extLst>
                    <a:ext uri="{9D8B030D-6E8A-4147-A177-3AD203B41FA5}">
                      <a16:colId xmlns:a16="http://schemas.microsoft.com/office/drawing/2014/main" val="2964057975"/>
                    </a:ext>
                  </a:extLst>
                </a:gridCol>
                <a:gridCol w="576072">
                  <a:extLst>
                    <a:ext uri="{9D8B030D-6E8A-4147-A177-3AD203B41FA5}">
                      <a16:colId xmlns:a16="http://schemas.microsoft.com/office/drawing/2014/main" val="751894555"/>
                    </a:ext>
                  </a:extLst>
                </a:gridCol>
                <a:gridCol w="576072">
                  <a:extLst>
                    <a:ext uri="{9D8B030D-6E8A-4147-A177-3AD203B41FA5}">
                      <a16:colId xmlns:a16="http://schemas.microsoft.com/office/drawing/2014/main" val="1085019215"/>
                    </a:ext>
                  </a:extLst>
                </a:gridCol>
                <a:gridCol w="576072">
                  <a:extLst>
                    <a:ext uri="{9D8B030D-6E8A-4147-A177-3AD203B41FA5}">
                      <a16:colId xmlns:a16="http://schemas.microsoft.com/office/drawing/2014/main" val="2719097253"/>
                    </a:ext>
                  </a:extLst>
                </a:gridCol>
                <a:gridCol w="576072">
                  <a:extLst>
                    <a:ext uri="{9D8B030D-6E8A-4147-A177-3AD203B41FA5}">
                      <a16:colId xmlns:a16="http://schemas.microsoft.com/office/drawing/2014/main" val="1737005586"/>
                    </a:ext>
                  </a:extLst>
                </a:gridCol>
                <a:gridCol w="576072">
                  <a:extLst>
                    <a:ext uri="{9D8B030D-6E8A-4147-A177-3AD203B41FA5}">
                      <a16:colId xmlns:a16="http://schemas.microsoft.com/office/drawing/2014/main" val="1322516586"/>
                    </a:ext>
                  </a:extLst>
                </a:gridCol>
                <a:gridCol w="576072">
                  <a:extLst>
                    <a:ext uri="{9D8B030D-6E8A-4147-A177-3AD203B41FA5}">
                      <a16:colId xmlns:a16="http://schemas.microsoft.com/office/drawing/2014/main" val="583828588"/>
                    </a:ext>
                  </a:extLst>
                </a:gridCol>
                <a:gridCol w="576072">
                  <a:extLst>
                    <a:ext uri="{9D8B030D-6E8A-4147-A177-3AD203B41FA5}">
                      <a16:colId xmlns:a16="http://schemas.microsoft.com/office/drawing/2014/main" val="1914791599"/>
                    </a:ext>
                  </a:extLst>
                </a:gridCol>
                <a:gridCol w="576072">
                  <a:extLst>
                    <a:ext uri="{9D8B030D-6E8A-4147-A177-3AD203B41FA5}">
                      <a16:colId xmlns:a16="http://schemas.microsoft.com/office/drawing/2014/main" val="3008791272"/>
                    </a:ext>
                  </a:extLst>
                </a:gridCol>
                <a:gridCol w="576072">
                  <a:extLst>
                    <a:ext uri="{9D8B030D-6E8A-4147-A177-3AD203B41FA5}">
                      <a16:colId xmlns:a16="http://schemas.microsoft.com/office/drawing/2014/main" val="3503668158"/>
                    </a:ext>
                  </a:extLst>
                </a:gridCol>
                <a:gridCol w="576072">
                  <a:extLst>
                    <a:ext uri="{9D8B030D-6E8A-4147-A177-3AD203B41FA5}">
                      <a16:colId xmlns:a16="http://schemas.microsoft.com/office/drawing/2014/main" val="2055144596"/>
                    </a:ext>
                  </a:extLst>
                </a:gridCol>
              </a:tblGrid>
              <a:tr h="370840">
                <a:tc>
                  <a:txBody>
                    <a:bodyPr/>
                    <a:lstStyle/>
                    <a:p>
                      <a:r>
                        <a:rPr lang="en-US" sz="1000"/>
                        <a:t>Name</a:t>
                      </a:r>
                    </a:p>
                  </a:txBody>
                  <a:tcPr/>
                </a:tc>
                <a:tc>
                  <a:txBody>
                    <a:bodyPr/>
                    <a:lstStyle/>
                    <a:p>
                      <a:r>
                        <a:rPr lang="en-US" sz="1000"/>
                        <a:t>Ads</a:t>
                      </a:r>
                    </a:p>
                  </a:txBody>
                  <a:tcPr/>
                </a:tc>
                <a:tc>
                  <a:txBody>
                    <a:bodyPr/>
                    <a:lstStyle/>
                    <a:p>
                      <a:r>
                        <a:rPr lang="en-US" sz="1000"/>
                        <a:t>Organic Post Ads</a:t>
                      </a:r>
                    </a:p>
                  </a:txBody>
                  <a:tcPr/>
                </a:tc>
                <a:tc>
                  <a:txBody>
                    <a:bodyPr/>
                    <a:lstStyle/>
                    <a:p>
                      <a:r>
                        <a:rPr lang="en-US" sz="1000"/>
                        <a:t>Dark Post Ads</a:t>
                      </a:r>
                    </a:p>
                  </a:txBody>
                  <a:tcPr/>
                </a:tc>
                <a:tc>
                  <a:txBody>
                    <a:bodyPr/>
                    <a:lstStyle/>
                    <a:p>
                      <a:r>
                        <a:rPr lang="en-US" sz="1000"/>
                        <a:t>Total Spend</a:t>
                      </a:r>
                    </a:p>
                  </a:txBody>
                  <a:tcPr/>
                </a:tc>
                <a:tc>
                  <a:txBody>
                    <a:bodyPr/>
                    <a:lstStyle/>
                    <a:p>
                      <a:r>
                        <a:rPr lang="en-US" sz="1000"/>
                        <a:t>Social Spend</a:t>
                      </a:r>
                    </a:p>
                  </a:txBody>
                  <a:tcPr/>
                </a:tc>
                <a:tc>
                  <a:txBody>
                    <a:bodyPr/>
                    <a:lstStyle/>
                    <a:p>
                      <a:r>
                        <a:rPr lang="en-US" sz="1000"/>
                        <a:t>Page Likes</a:t>
                      </a:r>
                    </a:p>
                  </a:txBody>
                  <a:tcPr/>
                </a:tc>
                <a:tc>
                  <a:txBody>
                    <a:bodyPr/>
                    <a:lstStyle/>
                    <a:p>
                      <a:r>
                        <a:rPr lang="en-US" sz="1000"/>
                        <a:t>Reactions</a:t>
                      </a:r>
                    </a:p>
                  </a:txBody>
                  <a:tcPr/>
                </a:tc>
                <a:tc>
                  <a:txBody>
                    <a:bodyPr/>
                    <a:lstStyle/>
                    <a:p>
                      <a:r>
                        <a:rPr lang="en-US" sz="1000"/>
                        <a:t>Comments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Reach per Ad</a:t>
                      </a:r>
                    </a:p>
                  </a:txBody>
                  <a:tcPr/>
                </a:tc>
                <a:tc>
                  <a:txBody>
                    <a:bodyPr/>
                    <a:lstStyle/>
                    <a:p>
                      <a:r>
                        <a:rPr lang="en-US" sz="1000"/>
                        <a:t>Avg. Frequency per Ad</a:t>
                      </a:r>
                    </a:p>
                  </a:txBody>
                  <a:tcPr/>
                </a:tc>
                <a:extLst>
                  <a:ext uri="{0D108BD9-81ED-4DB2-BD59-A6C34878D82A}">
                    <a16:rowId xmlns:a16="http://schemas.microsoft.com/office/drawing/2014/main" val="427890747"/>
                  </a:ext>
                </a:extLst>
              </a:tr>
              <a:tr h="370840">
                <a:tc>
                  <a:txBody>
                    <a:bodyPr/>
                    <a:lstStyle/>
                    <a:p>
                      <a:r>
                        <a:rPr lang="en-US" sz="1000"/>
                        <a:t>Bostik Professional Partners PH</a:t>
                      </a:r>
                    </a:p>
                  </a:txBody>
                  <a:tcPr/>
                </a:tc>
                <a:tc>
                  <a:txBody>
                    <a:bodyPr/>
                    <a:lstStyle/>
                    <a:p>
                      <a:r>
                        <a:rPr lang="en-US" sz="1000"/>
                        <a:t>2</a:t>
                      </a:r>
                    </a:p>
                  </a:txBody>
                  <a:tcPr/>
                </a:tc>
                <a:tc>
                  <a:txBody>
                    <a:bodyPr/>
                    <a:lstStyle/>
                    <a:p>
                      <a:r>
                        <a:rPr lang="en-US" sz="1000"/>
                        <a:t>1</a:t>
                      </a:r>
                    </a:p>
                  </a:txBody>
                  <a:tcPr/>
                </a:tc>
                <a:tc>
                  <a:txBody>
                    <a:bodyPr/>
                    <a:lstStyle/>
                    <a:p>
                      <a:r>
                        <a:rPr lang="en-US" sz="1000"/>
                        <a:t>1</a:t>
                      </a:r>
                    </a:p>
                  </a:txBody>
                  <a:tcPr/>
                </a:tc>
                <a:tc>
                  <a:txBody>
                    <a:bodyPr/>
                    <a:lstStyle/>
                    <a:p>
                      <a:r>
                        <a:rPr lang="en-US" sz="1000"/>
                        <a:t>20000 PHP</a:t>
                      </a:r>
                    </a:p>
                  </a:txBody>
                  <a:tcPr/>
                </a:tc>
                <a:tc>
                  <a:txBody>
                    <a:bodyPr/>
                    <a:lstStyle/>
                    <a:p>
                      <a:r>
                        <a:rPr lang="en-US" sz="1000"/>
                        <a:t>3384.78 PHP</a:t>
                      </a:r>
                    </a:p>
                  </a:txBody>
                  <a:tcPr/>
                </a:tc>
                <a:tc>
                  <a:txBody>
                    <a:bodyPr/>
                    <a:lstStyle/>
                    <a:p>
                      <a:r>
                        <a:rPr lang="en-US" sz="1000"/>
                        <a:t>3663</a:t>
                      </a:r>
                    </a:p>
                  </a:txBody>
                  <a:tcPr/>
                </a:tc>
                <a:tc>
                  <a:txBody>
                    <a:bodyPr/>
                    <a:lstStyle/>
                    <a:p>
                      <a:r>
                        <a:rPr lang="en-US" sz="1000"/>
                        <a:t>1908</a:t>
                      </a:r>
                    </a:p>
                  </a:txBody>
                  <a:tcPr/>
                </a:tc>
                <a:tc>
                  <a:txBody>
                    <a:bodyPr/>
                    <a:lstStyle/>
                    <a:p>
                      <a:r>
                        <a:rPr lang="en-US" sz="1000"/>
                        <a:t>6</a:t>
                      </a:r>
                    </a:p>
                  </a:txBody>
                  <a:tcPr/>
                </a:tc>
                <a:tc>
                  <a:txBody>
                    <a:bodyPr/>
                    <a:lstStyle/>
                    <a:p>
                      <a:r>
                        <a:rPr lang="en-US" sz="1000"/>
                        <a:t>6543</a:t>
                      </a:r>
                    </a:p>
                  </a:txBody>
                  <a:tcPr/>
                </a:tc>
                <a:tc>
                  <a:txBody>
                    <a:bodyPr/>
                    <a:lstStyle/>
                    <a:p>
                      <a:r>
                        <a:rPr lang="en-US" sz="1000"/>
                        <a:t>405497</a:t>
                      </a:r>
                    </a:p>
                  </a:txBody>
                  <a:tcPr/>
                </a:tc>
                <a:tc>
                  <a:txBody>
                    <a:bodyPr/>
                    <a:lstStyle/>
                    <a:p>
                      <a:r>
                        <a:rPr lang="en-US" sz="1000"/>
                        <a:t>146910</a:t>
                      </a:r>
                    </a:p>
                  </a:txBody>
                  <a:tcPr/>
                </a:tc>
                <a:tc>
                  <a:txBody>
                    <a:bodyPr/>
                    <a:lstStyle/>
                    <a:p>
                      <a:r>
                        <a:rPr lang="en-US" sz="1000"/>
                        <a:t>1.52</a:t>
                      </a:r>
                    </a:p>
                  </a:txBody>
                  <a:tcPr/>
                </a:tc>
                <a:extLst>
                  <a:ext uri="{0D108BD9-81ED-4DB2-BD59-A6C34878D82A}">
                    <a16:rowId xmlns:a16="http://schemas.microsoft.com/office/drawing/2014/main" val="4081290317"/>
                  </a:ext>
                </a:extLst>
              </a:tr>
            </a:tbl>
          </a:graphicData>
        </a:graphic>
      </p:graphicFrame>
      <p:sp>
        <p:nvSpPr>
          <p:cNvPr id="4" name="Text Placeholder 3">
            <a:extLst>
              <a:ext uri="{FF2B5EF4-FFF2-40B4-BE49-F238E27FC236}">
                <a16:creationId xmlns:a16="http://schemas.microsoft.com/office/drawing/2014/main" id="{50212026-E015-40F8-BB4A-71E6CC0F37BA}"/>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24653749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1890</Words>
  <Application>Microsoft Office PowerPoint</Application>
  <PresentationFormat>On-screen Show (4:3)</PresentationFormat>
  <Paragraphs>810</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My Dashboard</vt:lpstr>
      <vt:lpstr>Facebook Fans Total | Bostik Professional Partners PH</vt:lpstr>
      <vt:lpstr>Facebook Reactions Distribution | Bostik Professional Partners PH</vt:lpstr>
      <vt:lpstr>Facebook Impressions | Bostik Professional Partners PH</vt:lpstr>
      <vt:lpstr>Facebook Reach | Bostik Professional Partners PH</vt:lpstr>
      <vt:lpstr>Facebook Engaged Users | Bostik Professional Partners PH</vt:lpstr>
      <vt:lpstr>Facebook Reach Type Distribution (last 28 days) | Bostik Professional Partners PH</vt:lpstr>
      <vt:lpstr>Facebook Fan Demographics | Bostik Professional Partners PH</vt:lpstr>
      <vt:lpstr>Facebook Key Metrics Table | Bostik Professional Partners PH</vt:lpstr>
      <vt:lpstr>Facebook Fans Total | Bostik Professional Partners PH</vt:lpstr>
      <vt:lpstr>Facebook Post Type Distribution Per Profile | Bostik Professional Partners PH</vt:lpstr>
      <vt:lpstr>Facebook Interaction Rate | Bostik Professional Partners PH</vt:lpstr>
      <vt:lpstr>Facebook Interactions Distribution | Bostik Professional Partners PH</vt:lpstr>
      <vt:lpstr>Facebook Own Posts Table  | Bostik Professional Partners PH - 1 of 6</vt:lpstr>
      <vt:lpstr>Facebook Own Posts Table  | Bostik Professional Partners PH - 2 of 6</vt:lpstr>
      <vt:lpstr>Facebook Own Posts Table  | Bostik Professional Partners PH - 3 of 6</vt:lpstr>
      <vt:lpstr>Facebook Own Posts Table  | Bostik Professional Partners PH - 4 of 6</vt:lpstr>
      <vt:lpstr>Facebook Own Posts Table  | Bostik Professional Partners PH - 5 of 6</vt:lpstr>
      <vt:lpstr>Facebook Own Posts Table  | Bostik Professional Partners PH - 6 of 6</vt:lpstr>
      <vt:lpstr>Facebook Own Posts Table | Bostik Professional Partners PH - 1 of 7</vt:lpstr>
      <vt:lpstr>Facebook Own Posts Table | Bostik Professional Partners PH - 2 of 7</vt:lpstr>
      <vt:lpstr>Facebook Own Posts Table | Bostik Professional Partners PH - 3 of 7</vt:lpstr>
      <vt:lpstr>Facebook Own Posts Table | Bostik Professional Partners PH - 4 of 7</vt:lpstr>
      <vt:lpstr>Facebook Own Posts Table | Bostik Professional Partners PH - 5 of 7</vt:lpstr>
      <vt:lpstr>Facebook Own Posts Table | Bostik Professional Partners PH - 6 of 7</vt:lpstr>
      <vt:lpstr>Facebook Own Posts Table | Bostik Professional Partners PH - 7 of 7</vt:lpstr>
      <vt:lpstr>Facebook Ads Costs Table | Bostik Professional Partners PH - 1 of 3</vt:lpstr>
      <vt:lpstr>Facebook Ads Costs Table | Bostik Professional Partners PH - 2 of 3</vt:lpstr>
      <vt:lpstr>Facebook Ads Costs Table | Bostik Professional Partners PH - 3 of 3</vt:lpstr>
      <vt:lpstr>Facebook Fans Lost | Bostik Professional Partners PH</vt:lpstr>
      <vt:lpstr>Facebook Page Views | Bostik Professional Partners PH</vt:lpstr>
      <vt:lpstr>Facebook Ads Key Metrics Table | Bostik Professional Partners PH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2018-09-10T09:39:08Z</dcterms:created>
  <dcterms:modified xsi:type="dcterms:W3CDTF">2018-09-10T09:40:35Z</dcterms:modified>
</cp:coreProperties>
</file>