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D153E-5AA7-440E-9248-CC2F8423E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Competitor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B77F0-9C33-4AF5-ACD9-42E9CABCD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846020"/>
              </p:ext>
            </p:extLst>
          </p:nvPr>
        </p:nvGraphicFramePr>
        <p:xfrm>
          <a:off x="457200" y="1731963"/>
          <a:ext cx="8229600" cy="131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88311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5952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8364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8435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9210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3325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6490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0281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427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5600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86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TGP The Generics Pharmacy TGP The Generics Pharmacy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71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Generika Drugstore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69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7A543-1268-472F-92E3-2B4CF969A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919724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Competitor</dc:title>
  <dc:creator>Administrator</dc:creator>
  <cp:lastModifiedBy>Administrator</cp:lastModifiedBy>
  <cp:revision>1</cp:revision>
  <dcterms:created xsi:type="dcterms:W3CDTF">2018-09-10T08:41:40Z</dcterms:created>
  <dcterms:modified xsi:type="dcterms:W3CDTF">2018-09-10T08:41:48Z</dcterms:modified>
</cp:coreProperties>
</file>