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 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10995</c:v>
                </c:pt>
                <c:pt idx="1">
                  <c:v>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16-424F-ACC4-570233E586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 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493</c:v>
                </c:pt>
                <c:pt idx="1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16-424F-ACC4-570233E586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 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170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16-424F-ACC4-570233E586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 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56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16-424F-ACC4-570233E586B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 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23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A16-424F-ACC4-570233E586B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 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30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A16-424F-ACC4-570233E586B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 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183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A16-424F-ACC4-570233E586B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 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794</c:v>
                </c:pt>
                <c:pt idx="1">
                  <c:v>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A16-424F-ACC4-570233E586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894560"/>
        <c:axId val="289893248"/>
      </c:barChart>
      <c:catAx>
        <c:axId val="28989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93248"/>
        <c:crosses val="autoZero"/>
        <c:auto val="1"/>
        <c:lblAlgn val="ctr"/>
        <c:lblOffset val="100"/>
        <c:noMultiLvlLbl val="0"/>
      </c:catAx>
      <c:valAx>
        <c:axId val="28989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9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5D538-CE97-4F05-86F1-99401BEDF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Competitor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A75BFE-BC6B-441B-B815-8C1A06335E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494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7F7A4-AF2D-4FCA-9358-C3F3B15CC3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DF189-B285-479D-A399-D0C960CBA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6878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Competitor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Competitor</dc:title>
  <dc:creator>Administrator</dc:creator>
  <cp:lastModifiedBy>Administrator</cp:lastModifiedBy>
  <cp:revision>1</cp:revision>
  <dcterms:created xsi:type="dcterms:W3CDTF">2018-09-10T08:33:48Z</dcterms:created>
  <dcterms:modified xsi:type="dcterms:W3CDTF">2018-09-10T08:33:53Z</dcterms:modified>
</cp:coreProperties>
</file>