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B498-4ADB-99B5-3114B6F4E0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B498-4ADB-99B5-3114B6F4E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03760"/>
        <c:axId val="348712752"/>
      </c:lineChart>
      <c:catAx>
        <c:axId val="27820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12752"/>
        <c:crosses val="autoZero"/>
        <c:auto val="1"/>
        <c:lblAlgn val="ctr"/>
        <c:lblOffset val="100"/>
        <c:noMultiLvlLbl val="0"/>
      </c:catAx>
      <c:valAx>
        <c:axId val="34871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0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F3C87-1CD3-43B1-8EA9-EFBEBA3C9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DA666-93E4-4297-8F77-A82537F74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4887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DBC73-6432-403E-BC25-CAD6C06E8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469D5-CD07-4F1F-A256-0589BC4B4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94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Competitor</dc:title>
  <dc:creator>Administrator</dc:creator>
  <cp:lastModifiedBy>Administrator</cp:lastModifiedBy>
  <cp:revision>1</cp:revision>
  <dcterms:created xsi:type="dcterms:W3CDTF">2018-09-10T08:28:45Z</dcterms:created>
  <dcterms:modified xsi:type="dcterms:W3CDTF">2018-09-10T08:28:50Z</dcterms:modified>
</cp:coreProperties>
</file>