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97B2-455A-B49C-A0EB264CEF5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Sheet1!$C$2:$C$33</c:f>
            </c:numRef>
          </c:val>
          <c:smooth val="0"/>
          <c:extLst>
            <c:ext xmlns:c16="http://schemas.microsoft.com/office/drawing/2014/chart" uri="{C3380CC4-5D6E-409C-BE32-E72D297353CC}">
              <c16:uniqueId val="{00000001-97B2-455A-B49C-A0EB264CE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406184"/>
        <c:axId val="341099392"/>
      </c:lineChart>
      <c:catAx>
        <c:axId val="166406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99392"/>
        <c:crosses val="autoZero"/>
        <c:auto val="1"/>
        <c:lblAlgn val="ctr"/>
        <c:lblOffset val="100"/>
        <c:noMultiLvlLbl val="0"/>
      </c:catAx>
      <c:valAx>
        <c:axId val="34109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40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54E43-DE8D-49D7-9B26-2682B679A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Competitor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240A55-566A-4D20-9287-2E4548F3DC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9944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1CDA-C346-4849-B469-1D5A89A88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8354B-84B0-42AE-8640-E26789661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2460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Competitor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Competitor</dc:title>
  <dc:creator>Administrator</dc:creator>
  <cp:lastModifiedBy>Administrator</cp:lastModifiedBy>
  <cp:revision>1</cp:revision>
  <dcterms:created xsi:type="dcterms:W3CDTF">2018-09-10T08:23:15Z</dcterms:created>
  <dcterms:modified xsi:type="dcterms:W3CDTF">2018-09-10T08:23:20Z</dcterms:modified>
</cp:coreProperties>
</file>