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2445</c:v>
                </c:pt>
                <c:pt idx="1">
                  <c:v>38072</c:v>
                </c:pt>
                <c:pt idx="2">
                  <c:v>48530</c:v>
                </c:pt>
                <c:pt idx="3">
                  <c:v>24081</c:v>
                </c:pt>
                <c:pt idx="4">
                  <c:v>9658</c:v>
                </c:pt>
                <c:pt idx="5">
                  <c:v>4767</c:v>
                </c:pt>
                <c:pt idx="6">
                  <c:v>2393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6F-4380-85B6-9A00B00C87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1516</c:v>
                </c:pt>
                <c:pt idx="1">
                  <c:v>24898</c:v>
                </c:pt>
                <c:pt idx="2">
                  <c:v>22983</c:v>
                </c:pt>
                <c:pt idx="3">
                  <c:v>10517</c:v>
                </c:pt>
                <c:pt idx="4">
                  <c:v>4370</c:v>
                </c:pt>
                <c:pt idx="5">
                  <c:v>1959</c:v>
                </c:pt>
                <c:pt idx="6">
                  <c:v>1526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6F-4380-85B6-9A00B00C8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867976"/>
        <c:axId val="295869616"/>
      </c:barChart>
      <c:catAx>
        <c:axId val="295867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69616"/>
        <c:crosses val="autoZero"/>
        <c:auto val="1"/>
        <c:lblAlgn val="ctr"/>
        <c:lblOffset val="100"/>
        <c:noMultiLvlLbl val="0"/>
      </c:catAx>
      <c:valAx>
        <c:axId val="29586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67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DAEB8-0A87-4B8E-99AB-8FCD329D5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876E11-E4E3-48B9-81E3-1978A14115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2552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974FB-28CF-4C03-AC0C-B6E01C27EA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F775F-5655-4717-890C-82695B091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9534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TGP The Generics Pharmacy</dc:title>
  <dc:creator>Administrator</dc:creator>
  <cp:lastModifiedBy>Administrator</cp:lastModifiedBy>
  <cp:revision>1</cp:revision>
  <dcterms:created xsi:type="dcterms:W3CDTF">2018-09-10T08:15:21Z</dcterms:created>
  <dcterms:modified xsi:type="dcterms:W3CDTF">2018-09-10T08:15:26Z</dcterms:modified>
</cp:coreProperties>
</file>