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TGP The Generics Pharmacy TGP The Generics Pharmacy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  <c:pt idx="31">
                  <c:v>43344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8</c:v>
                </c:pt>
                <c:pt idx="1">
                  <c:v>11</c:v>
                </c:pt>
                <c:pt idx="2">
                  <c:v>13</c:v>
                </c:pt>
                <c:pt idx="3">
                  <c:v>13</c:v>
                </c:pt>
                <c:pt idx="4">
                  <c:v>11</c:v>
                </c:pt>
                <c:pt idx="5">
                  <c:v>9</c:v>
                </c:pt>
                <c:pt idx="6">
                  <c:v>16</c:v>
                </c:pt>
                <c:pt idx="7">
                  <c:v>14</c:v>
                </c:pt>
                <c:pt idx="8">
                  <c:v>13</c:v>
                </c:pt>
                <c:pt idx="9">
                  <c:v>10</c:v>
                </c:pt>
                <c:pt idx="10">
                  <c:v>14</c:v>
                </c:pt>
                <c:pt idx="11">
                  <c:v>10</c:v>
                </c:pt>
                <c:pt idx="12">
                  <c:v>6</c:v>
                </c:pt>
                <c:pt idx="13">
                  <c:v>12</c:v>
                </c:pt>
                <c:pt idx="14">
                  <c:v>10</c:v>
                </c:pt>
                <c:pt idx="15">
                  <c:v>13</c:v>
                </c:pt>
                <c:pt idx="16">
                  <c:v>10</c:v>
                </c:pt>
                <c:pt idx="17">
                  <c:v>9</c:v>
                </c:pt>
                <c:pt idx="18">
                  <c:v>14</c:v>
                </c:pt>
                <c:pt idx="19">
                  <c:v>9</c:v>
                </c:pt>
                <c:pt idx="20">
                  <c:v>10</c:v>
                </c:pt>
                <c:pt idx="21">
                  <c:v>13</c:v>
                </c:pt>
                <c:pt idx="22">
                  <c:v>13</c:v>
                </c:pt>
                <c:pt idx="23">
                  <c:v>10</c:v>
                </c:pt>
                <c:pt idx="24">
                  <c:v>9</c:v>
                </c:pt>
                <c:pt idx="25">
                  <c:v>12</c:v>
                </c:pt>
                <c:pt idx="26">
                  <c:v>18</c:v>
                </c:pt>
                <c:pt idx="27">
                  <c:v>11</c:v>
                </c:pt>
                <c:pt idx="28">
                  <c:v>4</c:v>
                </c:pt>
                <c:pt idx="29">
                  <c:v>18</c:v>
                </c:pt>
                <c:pt idx="30">
                  <c:v>19</c:v>
                </c:pt>
                <c:pt idx="31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ED-4C13-8C34-EED0A57F97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787696"/>
        <c:axId val="291686064"/>
      </c:lineChart>
      <c:dateAx>
        <c:axId val="288787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686064"/>
        <c:crosses val="autoZero"/>
        <c:auto val="1"/>
        <c:lblOffset val="100"/>
        <c:baseTimeUnit val="days"/>
      </c:dateAx>
      <c:valAx>
        <c:axId val="29168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87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8935B-CC3A-4CB4-B440-FFA10485E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Lost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E078E3-715B-4F84-81FB-2259097632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22667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92468D-6163-4072-89A2-AAA557A429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6835F-ED08-4E2E-A235-01ED4967A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2359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Lost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Lost | TGP The Generics Pharmacy</dc:title>
  <dc:creator>Administrator</dc:creator>
  <cp:lastModifiedBy>Administrator</cp:lastModifiedBy>
  <cp:revision>1</cp:revision>
  <dcterms:created xsi:type="dcterms:W3CDTF">2018-09-10T08:09:52Z</dcterms:created>
  <dcterms:modified xsi:type="dcterms:W3CDTF">2018-09-10T08:09:58Z</dcterms:modified>
</cp:coreProperties>
</file>