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0C-47B6-9941-6F78F71E2E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0C-47B6-9941-6F78F71E2E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0C-47B6-9941-6F78F71E2EF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0C-47B6-9941-6F78F71E2EF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0C-47B6-9941-6F78F71E2EF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TGP The Generics Pharmacy TGP The Generics Pharmacy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0C-47B6-9941-6F78F71E2E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5249312"/>
        <c:axId val="295249968"/>
      </c:barChart>
      <c:catAx>
        <c:axId val="29524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49968"/>
        <c:crosses val="autoZero"/>
        <c:auto val="1"/>
        <c:lblAlgn val="ctr"/>
        <c:lblOffset val="100"/>
        <c:noMultiLvlLbl val="0"/>
      </c:catAx>
      <c:valAx>
        <c:axId val="295249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4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063A-623E-4BFE-9A89-286D00488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Reactions Distribution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D74847-F57C-4427-8040-6658AEC3DE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2094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BDBF36-7BE5-465A-9F77-B7C41BF07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08/01/2018 - 09/01/2018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DD811-FA65-4606-8CE1-CAF2CE8AF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93284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Reactions Distribution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Reactions Distribution | TGP The Generics Pharmacy</dc:title>
  <dc:creator>Administrator</dc:creator>
  <cp:lastModifiedBy>Administrator</cp:lastModifiedBy>
  <cp:revision>1</cp:revision>
  <dcterms:created xsi:type="dcterms:W3CDTF">2018-09-10T08:06:30Z</dcterms:created>
  <dcterms:modified xsi:type="dcterms:W3CDTF">2018-09-10T08:06:36Z</dcterms:modified>
</cp:coreProperties>
</file>