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189098</c:v>
                </c:pt>
                <c:pt idx="1">
                  <c:v>189106</c:v>
                </c:pt>
                <c:pt idx="2">
                  <c:v>189117</c:v>
                </c:pt>
                <c:pt idx="3">
                  <c:v>189110</c:v>
                </c:pt>
                <c:pt idx="4">
                  <c:v>189114</c:v>
                </c:pt>
                <c:pt idx="5">
                  <c:v>189120</c:v>
                </c:pt>
                <c:pt idx="6">
                  <c:v>189128</c:v>
                </c:pt>
                <c:pt idx="7">
                  <c:v>189144</c:v>
                </c:pt>
                <c:pt idx="8">
                  <c:v>189138</c:v>
                </c:pt>
                <c:pt idx="9">
                  <c:v>189156</c:v>
                </c:pt>
                <c:pt idx="10">
                  <c:v>189172</c:v>
                </c:pt>
                <c:pt idx="11">
                  <c:v>189187</c:v>
                </c:pt>
                <c:pt idx="12">
                  <c:v>189195</c:v>
                </c:pt>
                <c:pt idx="13">
                  <c:v>189202</c:v>
                </c:pt>
                <c:pt idx="14">
                  <c:v>189212</c:v>
                </c:pt>
                <c:pt idx="15">
                  <c:v>189231</c:v>
                </c:pt>
                <c:pt idx="16">
                  <c:v>189234</c:v>
                </c:pt>
                <c:pt idx="17">
                  <c:v>189245</c:v>
                </c:pt>
                <c:pt idx="18">
                  <c:v>189249</c:v>
                </c:pt>
                <c:pt idx="19">
                  <c:v>189269</c:v>
                </c:pt>
                <c:pt idx="20">
                  <c:v>189271</c:v>
                </c:pt>
                <c:pt idx="21">
                  <c:v>189278</c:v>
                </c:pt>
                <c:pt idx="22">
                  <c:v>189550</c:v>
                </c:pt>
                <c:pt idx="23">
                  <c:v>190319</c:v>
                </c:pt>
                <c:pt idx="24">
                  <c:v>191632</c:v>
                </c:pt>
                <c:pt idx="25">
                  <c:v>192775</c:v>
                </c:pt>
                <c:pt idx="26">
                  <c:v>193870</c:v>
                </c:pt>
                <c:pt idx="27">
                  <c:v>194752</c:v>
                </c:pt>
                <c:pt idx="28">
                  <c:v>195552</c:v>
                </c:pt>
                <c:pt idx="29">
                  <c:v>196698</c:v>
                </c:pt>
                <c:pt idx="30">
                  <c:v>197926</c:v>
                </c:pt>
                <c:pt idx="31">
                  <c:v>198033</c:v>
                </c:pt>
              </c:numCache>
            </c:numRef>
          </c:val>
          <c:smooth val="0"/>
          <c:extLst>
            <c:ext xmlns:c16="http://schemas.microsoft.com/office/drawing/2014/chart" uri="{C3380CC4-5D6E-409C-BE32-E72D297353CC}">
              <c16:uniqueId val="{00000000-0123-4447-B45A-4FFBBAA626F6}"/>
            </c:ext>
          </c:extLst>
        </c:ser>
        <c:dLbls>
          <c:showLegendKey val="0"/>
          <c:showVal val="0"/>
          <c:showCatName val="0"/>
          <c:showSerName val="0"/>
          <c:showPercent val="0"/>
          <c:showBubbleSize val="0"/>
        </c:dLbls>
        <c:smooth val="0"/>
        <c:axId val="290169712"/>
        <c:axId val="185754312"/>
      </c:lineChart>
      <c:dateAx>
        <c:axId val="290169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754312"/>
        <c:crosses val="autoZero"/>
        <c:auto val="1"/>
        <c:lblOffset val="100"/>
        <c:baseTimeUnit val="days"/>
      </c:dateAx>
      <c:valAx>
        <c:axId val="18575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6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10493</c:v>
                </c:pt>
              </c:numCache>
            </c:numRef>
          </c:val>
          <c:extLst>
            <c:ext xmlns:c16="http://schemas.microsoft.com/office/drawing/2014/chart" uri="{C3380CC4-5D6E-409C-BE32-E72D297353CC}">
              <c16:uniqueId val="{00000000-F080-46AD-B2D2-59CC2AE929F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579</c:v>
                </c:pt>
              </c:numCache>
            </c:numRef>
          </c:val>
          <c:extLst>
            <c:ext xmlns:c16="http://schemas.microsoft.com/office/drawing/2014/chart" uri="{C3380CC4-5D6E-409C-BE32-E72D297353CC}">
              <c16:uniqueId val="{00000001-F080-46AD-B2D2-59CC2AE929F2}"/>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77</c:v>
                </c:pt>
              </c:numCache>
            </c:numRef>
          </c:val>
          <c:extLst>
            <c:ext xmlns:c16="http://schemas.microsoft.com/office/drawing/2014/chart" uri="{C3380CC4-5D6E-409C-BE32-E72D297353CC}">
              <c16:uniqueId val="{00000002-F080-46AD-B2D2-59CC2AE929F2}"/>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179</c:v>
                </c:pt>
              </c:numCache>
            </c:numRef>
          </c:val>
          <c:extLst>
            <c:ext xmlns:c16="http://schemas.microsoft.com/office/drawing/2014/chart" uri="{C3380CC4-5D6E-409C-BE32-E72D297353CC}">
              <c16:uniqueId val="{00000003-F080-46AD-B2D2-59CC2AE929F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22</c:v>
                </c:pt>
              </c:numCache>
            </c:numRef>
          </c:val>
          <c:extLst>
            <c:ext xmlns:c16="http://schemas.microsoft.com/office/drawing/2014/chart" uri="{C3380CC4-5D6E-409C-BE32-E72D297353CC}">
              <c16:uniqueId val="{00000004-F080-46AD-B2D2-59CC2AE929F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35</c:v>
                </c:pt>
              </c:numCache>
            </c:numRef>
          </c:val>
          <c:extLst>
            <c:ext xmlns:c16="http://schemas.microsoft.com/office/drawing/2014/chart" uri="{C3380CC4-5D6E-409C-BE32-E72D297353CC}">
              <c16:uniqueId val="{00000005-F080-46AD-B2D2-59CC2AE929F2}"/>
            </c:ext>
          </c:extLst>
        </c:ser>
        <c:dLbls>
          <c:showLegendKey val="0"/>
          <c:showVal val="0"/>
          <c:showCatName val="0"/>
          <c:showSerName val="0"/>
          <c:showPercent val="0"/>
          <c:showBubbleSize val="0"/>
        </c:dLbls>
        <c:gapWidth val="150"/>
        <c:overlap val="100"/>
        <c:axId val="343571568"/>
        <c:axId val="343575176"/>
      </c:barChart>
      <c:catAx>
        <c:axId val="34357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5176"/>
        <c:crosses val="autoZero"/>
        <c:auto val="1"/>
        <c:lblAlgn val="ctr"/>
        <c:lblOffset val="100"/>
        <c:noMultiLvlLbl val="0"/>
      </c:catAx>
      <c:valAx>
        <c:axId val="343575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7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4138</c:v>
                </c:pt>
                <c:pt idx="1">
                  <c:v>1205</c:v>
                </c:pt>
                <c:pt idx="2">
                  <c:v>1695</c:v>
                </c:pt>
                <c:pt idx="3">
                  <c:v>1547</c:v>
                </c:pt>
                <c:pt idx="4">
                  <c:v>920</c:v>
                </c:pt>
                <c:pt idx="5">
                  <c:v>2012</c:v>
                </c:pt>
                <c:pt idx="6">
                  <c:v>43452</c:v>
                </c:pt>
                <c:pt idx="7">
                  <c:v>26053</c:v>
                </c:pt>
                <c:pt idx="8">
                  <c:v>21787</c:v>
                </c:pt>
                <c:pt idx="9">
                  <c:v>23962</c:v>
                </c:pt>
                <c:pt idx="10">
                  <c:v>110088</c:v>
                </c:pt>
                <c:pt idx="11">
                  <c:v>86678</c:v>
                </c:pt>
                <c:pt idx="12">
                  <c:v>3095</c:v>
                </c:pt>
                <c:pt idx="13">
                  <c:v>8356</c:v>
                </c:pt>
                <c:pt idx="14">
                  <c:v>4162</c:v>
                </c:pt>
                <c:pt idx="15">
                  <c:v>3347</c:v>
                </c:pt>
                <c:pt idx="16">
                  <c:v>3998</c:v>
                </c:pt>
                <c:pt idx="17">
                  <c:v>2258</c:v>
                </c:pt>
                <c:pt idx="18">
                  <c:v>1452</c:v>
                </c:pt>
                <c:pt idx="19">
                  <c:v>2135</c:v>
                </c:pt>
                <c:pt idx="20">
                  <c:v>4586</c:v>
                </c:pt>
                <c:pt idx="21">
                  <c:v>3751</c:v>
                </c:pt>
                <c:pt idx="22">
                  <c:v>6367</c:v>
                </c:pt>
                <c:pt idx="23">
                  <c:v>10046</c:v>
                </c:pt>
                <c:pt idx="24">
                  <c:v>16620</c:v>
                </c:pt>
                <c:pt idx="25">
                  <c:v>15010</c:v>
                </c:pt>
                <c:pt idx="26">
                  <c:v>24625</c:v>
                </c:pt>
                <c:pt idx="27">
                  <c:v>773934</c:v>
                </c:pt>
                <c:pt idx="28">
                  <c:v>685087</c:v>
                </c:pt>
                <c:pt idx="29">
                  <c:v>660507</c:v>
                </c:pt>
                <c:pt idx="30">
                  <c:v>721890</c:v>
                </c:pt>
                <c:pt idx="31">
                  <c:v>784263</c:v>
                </c:pt>
              </c:numCache>
            </c:numRef>
          </c:val>
          <c:smooth val="0"/>
          <c:extLst>
            <c:ext xmlns:c16="http://schemas.microsoft.com/office/drawing/2014/chart" uri="{C3380CC4-5D6E-409C-BE32-E72D297353CC}">
              <c16:uniqueId val="{00000000-E67B-420E-9DD0-B92CAD2881FE}"/>
            </c:ext>
          </c:extLst>
        </c:ser>
        <c:dLbls>
          <c:showLegendKey val="0"/>
          <c:showVal val="0"/>
          <c:showCatName val="0"/>
          <c:showSerName val="0"/>
          <c:showPercent val="0"/>
          <c:showBubbleSize val="0"/>
        </c:dLbls>
        <c:smooth val="0"/>
        <c:axId val="349259616"/>
        <c:axId val="349260928"/>
      </c:lineChart>
      <c:dateAx>
        <c:axId val="34925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60928"/>
        <c:crosses val="autoZero"/>
        <c:auto val="1"/>
        <c:lblOffset val="100"/>
        <c:baseTimeUnit val="days"/>
      </c:dateAx>
      <c:valAx>
        <c:axId val="34926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5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3028</c:v>
                </c:pt>
                <c:pt idx="1">
                  <c:v>379</c:v>
                </c:pt>
                <c:pt idx="2">
                  <c:v>903</c:v>
                </c:pt>
                <c:pt idx="3">
                  <c:v>881</c:v>
                </c:pt>
                <c:pt idx="4">
                  <c:v>512</c:v>
                </c:pt>
                <c:pt idx="5">
                  <c:v>1264</c:v>
                </c:pt>
                <c:pt idx="6">
                  <c:v>35743</c:v>
                </c:pt>
                <c:pt idx="7">
                  <c:v>20986</c:v>
                </c:pt>
                <c:pt idx="8">
                  <c:v>18348</c:v>
                </c:pt>
                <c:pt idx="9">
                  <c:v>17881</c:v>
                </c:pt>
                <c:pt idx="10">
                  <c:v>105228</c:v>
                </c:pt>
                <c:pt idx="11">
                  <c:v>89432</c:v>
                </c:pt>
                <c:pt idx="12">
                  <c:v>1436</c:v>
                </c:pt>
                <c:pt idx="13">
                  <c:v>5213</c:v>
                </c:pt>
                <c:pt idx="14">
                  <c:v>2401</c:v>
                </c:pt>
                <c:pt idx="15">
                  <c:v>1923</c:v>
                </c:pt>
                <c:pt idx="16">
                  <c:v>1794</c:v>
                </c:pt>
                <c:pt idx="17">
                  <c:v>1303</c:v>
                </c:pt>
                <c:pt idx="18">
                  <c:v>778</c:v>
                </c:pt>
                <c:pt idx="19">
                  <c:v>1314</c:v>
                </c:pt>
                <c:pt idx="20">
                  <c:v>2507</c:v>
                </c:pt>
                <c:pt idx="21">
                  <c:v>1961</c:v>
                </c:pt>
                <c:pt idx="22">
                  <c:v>5262</c:v>
                </c:pt>
                <c:pt idx="23">
                  <c:v>7304</c:v>
                </c:pt>
                <c:pt idx="24">
                  <c:v>11774</c:v>
                </c:pt>
                <c:pt idx="25">
                  <c:v>11703</c:v>
                </c:pt>
                <c:pt idx="26">
                  <c:v>22152</c:v>
                </c:pt>
                <c:pt idx="27">
                  <c:v>569690</c:v>
                </c:pt>
                <c:pt idx="28">
                  <c:v>580971</c:v>
                </c:pt>
                <c:pt idx="29">
                  <c:v>555385</c:v>
                </c:pt>
                <c:pt idx="30">
                  <c:v>577489</c:v>
                </c:pt>
                <c:pt idx="31">
                  <c:v>689228</c:v>
                </c:pt>
              </c:numCache>
            </c:numRef>
          </c:val>
          <c:smooth val="0"/>
          <c:extLst>
            <c:ext xmlns:c16="http://schemas.microsoft.com/office/drawing/2014/chart" uri="{C3380CC4-5D6E-409C-BE32-E72D297353CC}">
              <c16:uniqueId val="{00000000-AB33-49B5-91F0-E1B7A559742F}"/>
            </c:ext>
          </c:extLst>
        </c:ser>
        <c:dLbls>
          <c:showLegendKey val="0"/>
          <c:showVal val="0"/>
          <c:showCatName val="0"/>
          <c:showSerName val="0"/>
          <c:showPercent val="0"/>
          <c:showBubbleSize val="0"/>
        </c:dLbls>
        <c:smooth val="0"/>
        <c:axId val="186905880"/>
        <c:axId val="186906208"/>
      </c:lineChart>
      <c:dateAx>
        <c:axId val="18690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906208"/>
        <c:crosses val="autoZero"/>
        <c:auto val="1"/>
        <c:lblOffset val="100"/>
        <c:baseTimeUnit val="days"/>
      </c:dateAx>
      <c:valAx>
        <c:axId val="18690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90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483</c:v>
                </c:pt>
                <c:pt idx="1">
                  <c:v>186</c:v>
                </c:pt>
                <c:pt idx="2">
                  <c:v>191</c:v>
                </c:pt>
                <c:pt idx="3">
                  <c:v>175</c:v>
                </c:pt>
                <c:pt idx="4">
                  <c:v>142</c:v>
                </c:pt>
                <c:pt idx="5">
                  <c:v>188</c:v>
                </c:pt>
                <c:pt idx="6">
                  <c:v>900</c:v>
                </c:pt>
                <c:pt idx="7">
                  <c:v>706</c:v>
                </c:pt>
                <c:pt idx="8">
                  <c:v>455</c:v>
                </c:pt>
                <c:pt idx="9">
                  <c:v>835</c:v>
                </c:pt>
                <c:pt idx="10">
                  <c:v>783</c:v>
                </c:pt>
                <c:pt idx="11">
                  <c:v>557</c:v>
                </c:pt>
                <c:pt idx="12">
                  <c:v>182</c:v>
                </c:pt>
                <c:pt idx="13">
                  <c:v>439</c:v>
                </c:pt>
                <c:pt idx="14">
                  <c:v>301</c:v>
                </c:pt>
                <c:pt idx="15">
                  <c:v>256</c:v>
                </c:pt>
                <c:pt idx="16">
                  <c:v>206</c:v>
                </c:pt>
                <c:pt idx="17">
                  <c:v>167</c:v>
                </c:pt>
                <c:pt idx="18">
                  <c:v>139</c:v>
                </c:pt>
                <c:pt idx="19">
                  <c:v>166</c:v>
                </c:pt>
                <c:pt idx="20">
                  <c:v>250</c:v>
                </c:pt>
                <c:pt idx="21">
                  <c:v>220</c:v>
                </c:pt>
                <c:pt idx="22">
                  <c:v>616</c:v>
                </c:pt>
                <c:pt idx="23">
                  <c:v>1216</c:v>
                </c:pt>
                <c:pt idx="24">
                  <c:v>1857</c:v>
                </c:pt>
                <c:pt idx="25">
                  <c:v>1641</c:v>
                </c:pt>
                <c:pt idx="26">
                  <c:v>1670</c:v>
                </c:pt>
                <c:pt idx="27">
                  <c:v>10559</c:v>
                </c:pt>
                <c:pt idx="28">
                  <c:v>9801</c:v>
                </c:pt>
                <c:pt idx="29">
                  <c:v>9231</c:v>
                </c:pt>
                <c:pt idx="30">
                  <c:v>9003</c:v>
                </c:pt>
                <c:pt idx="31">
                  <c:v>7401</c:v>
                </c:pt>
              </c:numCache>
            </c:numRef>
          </c:val>
          <c:smooth val="0"/>
          <c:extLst>
            <c:ext xmlns:c16="http://schemas.microsoft.com/office/drawing/2014/chart" uri="{C3380CC4-5D6E-409C-BE32-E72D297353CC}">
              <c16:uniqueId val="{00000000-E3A6-4990-9A14-8FFAD18CF787}"/>
            </c:ext>
          </c:extLst>
        </c:ser>
        <c:dLbls>
          <c:showLegendKey val="0"/>
          <c:showVal val="0"/>
          <c:showCatName val="0"/>
          <c:showSerName val="0"/>
          <c:showPercent val="0"/>
          <c:showBubbleSize val="0"/>
        </c:dLbls>
        <c:smooth val="0"/>
        <c:axId val="349259944"/>
        <c:axId val="349261584"/>
      </c:lineChart>
      <c:dateAx>
        <c:axId val="34925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61584"/>
        <c:crosses val="autoZero"/>
        <c:auto val="1"/>
        <c:lblOffset val="100"/>
        <c:baseTimeUnit val="days"/>
      </c:dateAx>
      <c:valAx>
        <c:axId val="34926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5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32033</c:v>
                </c:pt>
              </c:numCache>
            </c:numRef>
          </c:val>
          <c:extLst>
            <c:ext xmlns:c16="http://schemas.microsoft.com/office/drawing/2014/chart" uri="{C3380CC4-5D6E-409C-BE32-E72D297353CC}">
              <c16:uniqueId val="{00000000-1151-4698-A304-4B42C5958121}"/>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35906</c:v>
                </c:pt>
              </c:numCache>
            </c:numRef>
          </c:val>
          <c:extLst>
            <c:ext xmlns:c16="http://schemas.microsoft.com/office/drawing/2014/chart" uri="{C3380CC4-5D6E-409C-BE32-E72D297353CC}">
              <c16:uniqueId val="{00000001-1151-4698-A304-4B42C5958121}"/>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2557964</c:v>
                </c:pt>
              </c:numCache>
            </c:numRef>
          </c:val>
          <c:extLst>
            <c:ext xmlns:c16="http://schemas.microsoft.com/office/drawing/2014/chart" uri="{C3380CC4-5D6E-409C-BE32-E72D297353CC}">
              <c16:uniqueId val="{00000002-1151-4698-A304-4B42C5958121}"/>
            </c:ext>
          </c:extLst>
        </c:ser>
        <c:dLbls>
          <c:showLegendKey val="0"/>
          <c:showVal val="0"/>
          <c:showCatName val="0"/>
          <c:showSerName val="0"/>
          <c:showPercent val="0"/>
          <c:showBubbleSize val="0"/>
        </c:dLbls>
        <c:gapWidth val="219"/>
        <c:overlap val="-27"/>
        <c:axId val="294312056"/>
        <c:axId val="294313368"/>
      </c:barChart>
      <c:catAx>
        <c:axId val="29431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3368"/>
        <c:crosses val="autoZero"/>
        <c:auto val="1"/>
        <c:lblAlgn val="ctr"/>
        <c:lblOffset val="100"/>
        <c:noMultiLvlLbl val="0"/>
      </c:catAx>
      <c:valAx>
        <c:axId val="29431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2445</c:v>
                </c:pt>
                <c:pt idx="1">
                  <c:v>38072</c:v>
                </c:pt>
                <c:pt idx="2">
                  <c:v>48530</c:v>
                </c:pt>
                <c:pt idx="3">
                  <c:v>24081</c:v>
                </c:pt>
                <c:pt idx="4">
                  <c:v>9658</c:v>
                </c:pt>
                <c:pt idx="5">
                  <c:v>4767</c:v>
                </c:pt>
                <c:pt idx="6">
                  <c:v>2393</c:v>
                </c:pt>
              </c:numCache>
            </c:numRef>
          </c:val>
          <c:extLst>
            <c:ext xmlns:c16="http://schemas.microsoft.com/office/drawing/2014/chart" uri="{C3380CC4-5D6E-409C-BE32-E72D297353CC}">
              <c16:uniqueId val="{00000000-0308-4CB5-ADD4-94B3DFE9AF9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1516</c:v>
                </c:pt>
                <c:pt idx="1">
                  <c:v>24898</c:v>
                </c:pt>
                <c:pt idx="2">
                  <c:v>22983</c:v>
                </c:pt>
                <c:pt idx="3">
                  <c:v>10517</c:v>
                </c:pt>
                <c:pt idx="4">
                  <c:v>4370</c:v>
                </c:pt>
                <c:pt idx="5">
                  <c:v>1959</c:v>
                </c:pt>
                <c:pt idx="6">
                  <c:v>1526</c:v>
                </c:pt>
              </c:numCache>
            </c:numRef>
          </c:val>
          <c:extLst>
            <c:ext xmlns:c16="http://schemas.microsoft.com/office/drawing/2014/chart" uri="{C3380CC4-5D6E-409C-BE32-E72D297353CC}">
              <c16:uniqueId val="{00000001-0308-4CB5-ADD4-94B3DFE9AF97}"/>
            </c:ext>
          </c:extLst>
        </c:ser>
        <c:dLbls>
          <c:showLegendKey val="0"/>
          <c:showVal val="0"/>
          <c:showCatName val="0"/>
          <c:showSerName val="0"/>
          <c:showPercent val="0"/>
          <c:showBubbleSize val="0"/>
        </c:dLbls>
        <c:gapWidth val="219"/>
        <c:overlap val="-27"/>
        <c:axId val="294487048"/>
        <c:axId val="294490328"/>
      </c:barChart>
      <c:catAx>
        <c:axId val="29448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90328"/>
        <c:crosses val="autoZero"/>
        <c:auto val="1"/>
        <c:lblAlgn val="ctr"/>
        <c:lblOffset val="100"/>
        <c:noMultiLvlLbl val="0"/>
      </c:catAx>
      <c:valAx>
        <c:axId val="29449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8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189126</c:v>
                </c:pt>
                <c:pt idx="1">
                  <c:v>189137</c:v>
                </c:pt>
                <c:pt idx="2">
                  <c:v>189148</c:v>
                </c:pt>
                <c:pt idx="3">
                  <c:v>189136</c:v>
                </c:pt>
                <c:pt idx="4">
                  <c:v>189144</c:v>
                </c:pt>
                <c:pt idx="5">
                  <c:v>189148</c:v>
                </c:pt>
                <c:pt idx="6">
                  <c:v>189160</c:v>
                </c:pt>
                <c:pt idx="7">
                  <c:v>189175</c:v>
                </c:pt>
                <c:pt idx="8">
                  <c:v>189174</c:v>
                </c:pt>
                <c:pt idx="9">
                  <c:v>189194</c:v>
                </c:pt>
                <c:pt idx="10">
                  <c:v>189204</c:v>
                </c:pt>
                <c:pt idx="11">
                  <c:v>189215</c:v>
                </c:pt>
                <c:pt idx="12">
                  <c:v>189229</c:v>
                </c:pt>
                <c:pt idx="13">
                  <c:v>189233</c:v>
                </c:pt>
                <c:pt idx="14">
                  <c:v>189243</c:v>
                </c:pt>
                <c:pt idx="15">
                  <c:v>189256</c:v>
                </c:pt>
                <c:pt idx="16">
                  <c:v>189268</c:v>
                </c:pt>
                <c:pt idx="17">
                  <c:v>189274</c:v>
                </c:pt>
                <c:pt idx="18">
                  <c:v>189281</c:v>
                </c:pt>
                <c:pt idx="19">
                  <c:v>189302</c:v>
                </c:pt>
                <c:pt idx="20">
                  <c:v>189299</c:v>
                </c:pt>
                <c:pt idx="21">
                  <c:v>189304</c:v>
                </c:pt>
                <c:pt idx="22">
                  <c:v>189849</c:v>
                </c:pt>
                <c:pt idx="23">
                  <c:v>190798</c:v>
                </c:pt>
                <c:pt idx="24">
                  <c:v>192011</c:v>
                </c:pt>
                <c:pt idx="25">
                  <c:v>193110</c:v>
                </c:pt>
                <c:pt idx="26">
                  <c:v>194228</c:v>
                </c:pt>
                <c:pt idx="27">
                  <c:v>194796</c:v>
                </c:pt>
                <c:pt idx="28">
                  <c:v>195947</c:v>
                </c:pt>
                <c:pt idx="29">
                  <c:v>197129</c:v>
                </c:pt>
                <c:pt idx="30">
                  <c:v>197978</c:v>
                </c:pt>
                <c:pt idx="31">
                  <c:v>198051</c:v>
                </c:pt>
              </c:numCache>
            </c:numRef>
          </c:val>
          <c:smooth val="0"/>
          <c:extLst>
            <c:ext xmlns:c16="http://schemas.microsoft.com/office/drawing/2014/chart" uri="{C3380CC4-5D6E-409C-BE32-E72D297353CC}">
              <c16:uniqueId val="{00000000-8E02-4F3B-AF30-B8A66C969D88}"/>
            </c:ext>
          </c:extLst>
        </c:ser>
        <c:dLbls>
          <c:showLegendKey val="0"/>
          <c:showVal val="0"/>
          <c:showCatName val="0"/>
          <c:showSerName val="0"/>
          <c:showPercent val="0"/>
          <c:showBubbleSize val="0"/>
        </c:dLbls>
        <c:smooth val="0"/>
        <c:axId val="294500168"/>
        <c:axId val="294496560"/>
      </c:lineChart>
      <c:dateAx>
        <c:axId val="29450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96560"/>
        <c:crosses val="autoZero"/>
        <c:auto val="1"/>
        <c:lblOffset val="100"/>
        <c:baseTimeUnit val="days"/>
      </c:dateAx>
      <c:valAx>
        <c:axId val="29449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0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9</c:v>
                </c:pt>
              </c:numCache>
            </c:numRef>
          </c:val>
          <c:extLst>
            <c:ext xmlns:c16="http://schemas.microsoft.com/office/drawing/2014/chart" uri="{C3380CC4-5D6E-409C-BE32-E72D297353CC}">
              <c16:uniqueId val="{00000000-3B4A-4044-BD20-1A600E412646}"/>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8</c:v>
                </c:pt>
              </c:numCache>
            </c:numRef>
          </c:val>
          <c:extLst>
            <c:ext xmlns:c16="http://schemas.microsoft.com/office/drawing/2014/chart" uri="{C3380CC4-5D6E-409C-BE32-E72D297353CC}">
              <c16:uniqueId val="{00000001-3B4A-4044-BD20-1A600E412646}"/>
            </c:ext>
          </c:extLst>
        </c:ser>
        <c:dLbls>
          <c:showLegendKey val="0"/>
          <c:showVal val="0"/>
          <c:showCatName val="0"/>
          <c:showSerName val="0"/>
          <c:showPercent val="0"/>
          <c:showBubbleSize val="0"/>
        </c:dLbls>
        <c:gapWidth val="150"/>
        <c:overlap val="100"/>
        <c:axId val="343239984"/>
        <c:axId val="343240312"/>
      </c:barChart>
      <c:catAx>
        <c:axId val="34323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40312"/>
        <c:crosses val="autoZero"/>
        <c:auto val="1"/>
        <c:lblAlgn val="ctr"/>
        <c:lblOffset val="100"/>
        <c:noMultiLvlLbl val="0"/>
      </c:catAx>
      <c:valAx>
        <c:axId val="343240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3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0</c:v>
                </c:pt>
                <c:pt idx="1">
                  <c:v>0</c:v>
                </c:pt>
                <c:pt idx="2">
                  <c:v>1.5861099068424998E-2</c:v>
                </c:pt>
                <c:pt idx="3">
                  <c:v>0</c:v>
                </c:pt>
                <c:pt idx="4">
                  <c:v>0</c:v>
                </c:pt>
                <c:pt idx="5">
                  <c:v>6.2650016389455998E-2</c:v>
                </c:pt>
                <c:pt idx="6">
                  <c:v>7.930046417205E-2</c:v>
                </c:pt>
                <c:pt idx="7">
                  <c:v>0</c:v>
                </c:pt>
                <c:pt idx="8">
                  <c:v>6.3962278114329002E-2</c:v>
                </c:pt>
                <c:pt idx="9">
                  <c:v>0</c:v>
                </c:pt>
                <c:pt idx="10">
                  <c:v>2.9069921088378001E-2</c:v>
                </c:pt>
                <c:pt idx="11">
                  <c:v>0</c:v>
                </c:pt>
                <c:pt idx="12">
                  <c:v>5.6547335933453999E-2</c:v>
                </c:pt>
                <c:pt idx="13">
                  <c:v>1.1097547442015E-2</c:v>
                </c:pt>
                <c:pt idx="14">
                  <c:v>7.9265263847641994E-3</c:v>
                </c:pt>
                <c:pt idx="15">
                  <c:v>1.426691818715E-2</c:v>
                </c:pt>
                <c:pt idx="16">
                  <c:v>0</c:v>
                </c:pt>
                <c:pt idx="17">
                  <c:v>0</c:v>
                </c:pt>
                <c:pt idx="18">
                  <c:v>0</c:v>
                </c:pt>
                <c:pt idx="19">
                  <c:v>3.2753802346650998E-2</c:v>
                </c:pt>
                <c:pt idx="20">
                  <c:v>2.4300052826202002E-2</c:v>
                </c:pt>
                <c:pt idx="21">
                  <c:v>0</c:v>
                </c:pt>
                <c:pt idx="22">
                  <c:v>0</c:v>
                </c:pt>
                <c:pt idx="23">
                  <c:v>2.2456560688934002</c:v>
                </c:pt>
                <c:pt idx="24">
                  <c:v>0</c:v>
                </c:pt>
                <c:pt idx="25">
                  <c:v>0</c:v>
                </c:pt>
                <c:pt idx="26">
                  <c:v>1.4457657136661001E-2</c:v>
                </c:pt>
                <c:pt idx="27">
                  <c:v>0</c:v>
                </c:pt>
                <c:pt idx="28">
                  <c:v>0</c:v>
                </c:pt>
                <c:pt idx="29">
                  <c:v>0</c:v>
                </c:pt>
                <c:pt idx="30">
                  <c:v>0</c:v>
                </c:pt>
                <c:pt idx="31">
                  <c:v>3.5351035785348997E-2</c:v>
                </c:pt>
              </c:numCache>
            </c:numRef>
          </c:val>
          <c:smooth val="0"/>
          <c:extLst>
            <c:ext xmlns:c16="http://schemas.microsoft.com/office/drawing/2014/chart" uri="{C3380CC4-5D6E-409C-BE32-E72D297353CC}">
              <c16:uniqueId val="{00000000-7E59-4DF4-AEBB-029A554BCD6A}"/>
            </c:ext>
          </c:extLst>
        </c:ser>
        <c:dLbls>
          <c:showLegendKey val="0"/>
          <c:showVal val="0"/>
          <c:showCatName val="0"/>
          <c:showSerName val="0"/>
          <c:showPercent val="0"/>
          <c:showBubbleSize val="0"/>
        </c:dLbls>
        <c:smooth val="0"/>
        <c:axId val="341421120"/>
        <c:axId val="341416200"/>
      </c:lineChart>
      <c:dateAx>
        <c:axId val="34142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16200"/>
        <c:crosses val="autoZero"/>
        <c:auto val="1"/>
        <c:lblOffset val="100"/>
        <c:baseTimeUnit val="days"/>
      </c:dateAx>
      <c:valAx>
        <c:axId val="34141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2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8237</c:v>
                </c:pt>
              </c:numCache>
            </c:numRef>
          </c:val>
          <c:extLst>
            <c:ext xmlns:c16="http://schemas.microsoft.com/office/drawing/2014/chart" uri="{C3380CC4-5D6E-409C-BE32-E72D297353CC}">
              <c16:uniqueId val="{00000000-E883-4BED-BC76-359373565C4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397</c:v>
                </c:pt>
              </c:numCache>
            </c:numRef>
          </c:val>
          <c:extLst>
            <c:ext xmlns:c16="http://schemas.microsoft.com/office/drawing/2014/chart" uri="{C3380CC4-5D6E-409C-BE32-E72D297353CC}">
              <c16:uniqueId val="{00000001-E883-4BED-BC76-359373565C4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116</c:v>
                </c:pt>
              </c:numCache>
            </c:numRef>
          </c:val>
          <c:extLst>
            <c:ext xmlns:c16="http://schemas.microsoft.com/office/drawing/2014/chart" uri="{C3380CC4-5D6E-409C-BE32-E72D297353CC}">
              <c16:uniqueId val="{00000002-E883-4BED-BC76-359373565C4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39</c:v>
                </c:pt>
              </c:numCache>
            </c:numRef>
          </c:val>
          <c:extLst>
            <c:ext xmlns:c16="http://schemas.microsoft.com/office/drawing/2014/chart" uri="{C3380CC4-5D6E-409C-BE32-E72D297353CC}">
              <c16:uniqueId val="{00000003-E883-4BED-BC76-359373565C4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15</c:v>
                </c:pt>
              </c:numCache>
            </c:numRef>
          </c:val>
          <c:extLst>
            <c:ext xmlns:c16="http://schemas.microsoft.com/office/drawing/2014/chart" uri="{C3380CC4-5D6E-409C-BE32-E72D297353CC}">
              <c16:uniqueId val="{00000004-E883-4BED-BC76-359373565C4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23</c:v>
                </c:pt>
              </c:numCache>
            </c:numRef>
          </c:val>
          <c:extLst>
            <c:ext xmlns:c16="http://schemas.microsoft.com/office/drawing/2014/chart" uri="{C3380CC4-5D6E-409C-BE32-E72D297353CC}">
              <c16:uniqueId val="{00000005-E883-4BED-BC76-359373565C4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128</c:v>
                </c:pt>
              </c:numCache>
            </c:numRef>
          </c:val>
          <c:extLst>
            <c:ext xmlns:c16="http://schemas.microsoft.com/office/drawing/2014/chart" uri="{C3380CC4-5D6E-409C-BE32-E72D297353CC}">
              <c16:uniqueId val="{00000006-E883-4BED-BC76-359373565C4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683</c:v>
                </c:pt>
              </c:numCache>
            </c:numRef>
          </c:val>
          <c:extLst>
            <c:ext xmlns:c16="http://schemas.microsoft.com/office/drawing/2014/chart" uri="{C3380CC4-5D6E-409C-BE32-E72D297353CC}">
              <c16:uniqueId val="{00000007-E883-4BED-BC76-359373565C4A}"/>
            </c:ext>
          </c:extLst>
        </c:ser>
        <c:dLbls>
          <c:showLegendKey val="0"/>
          <c:showVal val="0"/>
          <c:showCatName val="0"/>
          <c:showSerName val="0"/>
          <c:showPercent val="0"/>
          <c:showBubbleSize val="0"/>
        </c:dLbls>
        <c:gapWidth val="150"/>
        <c:overlap val="100"/>
        <c:axId val="341409640"/>
        <c:axId val="341409968"/>
      </c:barChart>
      <c:catAx>
        <c:axId val="34140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09968"/>
        <c:crosses val="autoZero"/>
        <c:auto val="1"/>
        <c:lblAlgn val="ctr"/>
        <c:lblOffset val="100"/>
        <c:noMultiLvlLbl val="0"/>
      </c:catAx>
      <c:valAx>
        <c:axId val="341409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0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8</c:v>
                </c:pt>
                <c:pt idx="1">
                  <c:v>11</c:v>
                </c:pt>
                <c:pt idx="2">
                  <c:v>13</c:v>
                </c:pt>
                <c:pt idx="3">
                  <c:v>13</c:v>
                </c:pt>
                <c:pt idx="4">
                  <c:v>11</c:v>
                </c:pt>
                <c:pt idx="5">
                  <c:v>9</c:v>
                </c:pt>
                <c:pt idx="6">
                  <c:v>16</c:v>
                </c:pt>
                <c:pt idx="7">
                  <c:v>14</c:v>
                </c:pt>
                <c:pt idx="8">
                  <c:v>13</c:v>
                </c:pt>
                <c:pt idx="9">
                  <c:v>10</c:v>
                </c:pt>
                <c:pt idx="10">
                  <c:v>14</c:v>
                </c:pt>
                <c:pt idx="11">
                  <c:v>10</c:v>
                </c:pt>
                <c:pt idx="12">
                  <c:v>6</c:v>
                </c:pt>
                <c:pt idx="13">
                  <c:v>12</c:v>
                </c:pt>
                <c:pt idx="14">
                  <c:v>10</c:v>
                </c:pt>
                <c:pt idx="15">
                  <c:v>13</c:v>
                </c:pt>
                <c:pt idx="16">
                  <c:v>10</c:v>
                </c:pt>
                <c:pt idx="17">
                  <c:v>9</c:v>
                </c:pt>
                <c:pt idx="18">
                  <c:v>14</c:v>
                </c:pt>
                <c:pt idx="19">
                  <c:v>9</c:v>
                </c:pt>
                <c:pt idx="20">
                  <c:v>10</c:v>
                </c:pt>
                <c:pt idx="21">
                  <c:v>13</c:v>
                </c:pt>
                <c:pt idx="22">
                  <c:v>13</c:v>
                </c:pt>
                <c:pt idx="23">
                  <c:v>10</c:v>
                </c:pt>
                <c:pt idx="24">
                  <c:v>9</c:v>
                </c:pt>
                <c:pt idx="25">
                  <c:v>12</c:v>
                </c:pt>
                <c:pt idx="26">
                  <c:v>18</c:v>
                </c:pt>
                <c:pt idx="27">
                  <c:v>11</c:v>
                </c:pt>
                <c:pt idx="28">
                  <c:v>4</c:v>
                </c:pt>
                <c:pt idx="29">
                  <c:v>18</c:v>
                </c:pt>
                <c:pt idx="30">
                  <c:v>19</c:v>
                </c:pt>
                <c:pt idx="31">
                  <c:v>12</c:v>
                </c:pt>
              </c:numCache>
            </c:numRef>
          </c:val>
          <c:smooth val="0"/>
          <c:extLst>
            <c:ext xmlns:c16="http://schemas.microsoft.com/office/drawing/2014/chart" uri="{C3380CC4-5D6E-409C-BE32-E72D297353CC}">
              <c16:uniqueId val="{00000000-2843-4619-AFFF-1A040B6DE84F}"/>
            </c:ext>
          </c:extLst>
        </c:ser>
        <c:dLbls>
          <c:showLegendKey val="0"/>
          <c:showVal val="0"/>
          <c:showCatName val="0"/>
          <c:showSerName val="0"/>
          <c:showPercent val="0"/>
          <c:showBubbleSize val="0"/>
        </c:dLbls>
        <c:smooth val="0"/>
        <c:axId val="597017264"/>
        <c:axId val="597017592"/>
      </c:lineChart>
      <c:dateAx>
        <c:axId val="59701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7017592"/>
        <c:crosses val="autoZero"/>
        <c:auto val="1"/>
        <c:lblOffset val="100"/>
        <c:baseTimeUnit val="days"/>
      </c:dateAx>
      <c:valAx>
        <c:axId val="59701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701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201</c:v>
                </c:pt>
                <c:pt idx="1">
                  <c:v>126</c:v>
                </c:pt>
                <c:pt idx="2">
                  <c:v>156</c:v>
                </c:pt>
                <c:pt idx="3">
                  <c:v>112</c:v>
                </c:pt>
                <c:pt idx="4">
                  <c:v>80</c:v>
                </c:pt>
                <c:pt idx="5">
                  <c:v>108</c:v>
                </c:pt>
                <c:pt idx="6">
                  <c:v>165</c:v>
                </c:pt>
                <c:pt idx="7">
                  <c:v>137</c:v>
                </c:pt>
                <c:pt idx="8">
                  <c:v>130</c:v>
                </c:pt>
                <c:pt idx="9">
                  <c:v>149</c:v>
                </c:pt>
                <c:pt idx="10">
                  <c:v>601</c:v>
                </c:pt>
                <c:pt idx="11">
                  <c:v>84</c:v>
                </c:pt>
                <c:pt idx="12">
                  <c:v>116</c:v>
                </c:pt>
                <c:pt idx="13">
                  <c:v>140</c:v>
                </c:pt>
                <c:pt idx="14">
                  <c:v>112</c:v>
                </c:pt>
                <c:pt idx="15">
                  <c:v>104</c:v>
                </c:pt>
                <c:pt idx="16">
                  <c:v>106</c:v>
                </c:pt>
                <c:pt idx="17">
                  <c:v>113</c:v>
                </c:pt>
                <c:pt idx="18">
                  <c:v>116</c:v>
                </c:pt>
                <c:pt idx="19">
                  <c:v>95</c:v>
                </c:pt>
                <c:pt idx="20">
                  <c:v>121</c:v>
                </c:pt>
                <c:pt idx="21">
                  <c:v>115</c:v>
                </c:pt>
                <c:pt idx="22">
                  <c:v>154</c:v>
                </c:pt>
                <c:pt idx="23">
                  <c:v>165</c:v>
                </c:pt>
                <c:pt idx="24">
                  <c:v>168</c:v>
                </c:pt>
                <c:pt idx="25">
                  <c:v>147</c:v>
                </c:pt>
                <c:pt idx="26">
                  <c:v>120</c:v>
                </c:pt>
                <c:pt idx="27">
                  <c:v>417</c:v>
                </c:pt>
                <c:pt idx="28">
                  <c:v>350</c:v>
                </c:pt>
                <c:pt idx="29">
                  <c:v>420</c:v>
                </c:pt>
                <c:pt idx="30">
                  <c:v>385</c:v>
                </c:pt>
                <c:pt idx="31">
                  <c:v>319</c:v>
                </c:pt>
              </c:numCache>
            </c:numRef>
          </c:val>
          <c:smooth val="0"/>
          <c:extLst>
            <c:ext xmlns:c16="http://schemas.microsoft.com/office/drawing/2014/chart" uri="{C3380CC4-5D6E-409C-BE32-E72D297353CC}">
              <c16:uniqueId val="{00000000-753A-48E9-A736-CDAF6FE2DFB1}"/>
            </c:ext>
          </c:extLst>
        </c:ser>
        <c:dLbls>
          <c:showLegendKey val="0"/>
          <c:showVal val="0"/>
          <c:showCatName val="0"/>
          <c:showSerName val="0"/>
          <c:showPercent val="0"/>
          <c:showBubbleSize val="0"/>
        </c:dLbls>
        <c:smooth val="0"/>
        <c:axId val="597022184"/>
        <c:axId val="597027432"/>
      </c:lineChart>
      <c:dateAx>
        <c:axId val="59702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7027432"/>
        <c:crosses val="autoZero"/>
        <c:auto val="1"/>
        <c:lblOffset val="100"/>
        <c:baseTimeUnit val="days"/>
      </c:dateAx>
      <c:valAx>
        <c:axId val="59702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702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AB7E3-05E6-4497-9A83-B98626D05BD4}"/>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419C8F05-3A05-4C9D-BB08-82E14A880CF7}"/>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4234716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1A80B-B3B6-48A5-AA5B-1342188F0741}"/>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F6F9A5F8-BA0F-4999-84CA-8536D4E018F6}"/>
              </a:ext>
            </a:extLst>
          </p:cNvPr>
          <p:cNvGraphicFramePr>
            <a:graphicFrameLocks noGrp="1"/>
          </p:cNvGraphicFramePr>
          <p:nvPr>
            <p:ph type="chart" sz="quarter" idx="13"/>
            <p:extLst>
              <p:ext uri="{D42A27DB-BD31-4B8C-83A1-F6EECF244321}">
                <p14:modId xmlns:p14="http://schemas.microsoft.com/office/powerpoint/2010/main" val="2813259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E23DE-A4BB-4ED7-86E6-E8FCB8BC66C0}"/>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0D527D0C-9117-44E5-BA76-80A62851F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54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4D942-3015-462E-8DA7-AD6F31EDF21F}"/>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33FB8525-6B07-4A81-921D-CF08CDC4BE77}"/>
              </a:ext>
            </a:extLst>
          </p:cNvPr>
          <p:cNvGraphicFramePr>
            <a:graphicFrameLocks noGrp="1"/>
          </p:cNvGraphicFramePr>
          <p:nvPr>
            <p:ph type="chart" sz="quarter" idx="13"/>
            <p:extLst>
              <p:ext uri="{D42A27DB-BD31-4B8C-83A1-F6EECF244321}">
                <p14:modId xmlns:p14="http://schemas.microsoft.com/office/powerpoint/2010/main" val="1292244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41457-EF9D-4590-A9FB-784D507A98E7}"/>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48B5CF42-4244-4A6E-AF68-52361D333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1248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3726B-097C-4F42-8F20-D8F171C6020D}"/>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352358A9-FFE7-43B7-A963-80770096C518}"/>
              </a:ext>
            </a:extLst>
          </p:cNvPr>
          <p:cNvGraphicFramePr>
            <a:graphicFrameLocks noGrp="1"/>
          </p:cNvGraphicFramePr>
          <p:nvPr>
            <p:ph type="chart" sz="quarter" idx="13"/>
            <p:extLst>
              <p:ext uri="{D42A27DB-BD31-4B8C-83A1-F6EECF244321}">
                <p14:modId xmlns:p14="http://schemas.microsoft.com/office/powerpoint/2010/main" val="735941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FA03B-1B38-4ADA-8C4F-CA4F1D5EED15}"/>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6D4391BE-82FE-4F19-9A33-8266E6134B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04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5031E-95A5-4A5B-A92F-77CAC9BED38E}"/>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F14A3656-A296-4D23-9889-35AA8987DC66}"/>
              </a:ext>
            </a:extLst>
          </p:cNvPr>
          <p:cNvGraphicFramePr>
            <a:graphicFrameLocks noGrp="1"/>
          </p:cNvGraphicFramePr>
          <p:nvPr>
            <p:ph type="chart" sz="quarter" idx="13"/>
            <p:extLst>
              <p:ext uri="{D42A27DB-BD31-4B8C-83A1-F6EECF244321}">
                <p14:modId xmlns:p14="http://schemas.microsoft.com/office/powerpoint/2010/main" val="1379648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21D76D-13B8-4BE3-B76C-DE696DFDA479}"/>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796A8319-A5A6-4ECC-88F4-F8C22580ED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37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D2DF4-D939-4FDD-9E15-566CA2D410EA}"/>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EE50F47B-891F-4075-BA93-08E620AA7609}"/>
              </a:ext>
            </a:extLst>
          </p:cNvPr>
          <p:cNvGraphicFramePr>
            <a:graphicFrameLocks noGrp="1"/>
          </p:cNvGraphicFramePr>
          <p:nvPr>
            <p:ph type="chart" sz="quarter" idx="13"/>
            <p:extLst>
              <p:ext uri="{D42A27DB-BD31-4B8C-83A1-F6EECF244321}">
                <p14:modId xmlns:p14="http://schemas.microsoft.com/office/powerpoint/2010/main" val="408974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428D39-8F42-43BF-93A0-01B96E487D96}"/>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1CF860D1-4C0D-4E69-939A-F776A09E9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5942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E804E-97E4-470E-81B0-E655D74885B1}"/>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FAC716E9-0933-469B-AE01-1C372B354F13}"/>
              </a:ext>
            </a:extLst>
          </p:cNvPr>
          <p:cNvGraphicFramePr>
            <a:graphicFrameLocks noGrp="1"/>
          </p:cNvGraphicFramePr>
          <p:nvPr>
            <p:ph type="chart" sz="quarter" idx="13"/>
            <p:extLst>
              <p:ext uri="{D42A27DB-BD31-4B8C-83A1-F6EECF244321}">
                <p14:modId xmlns:p14="http://schemas.microsoft.com/office/powerpoint/2010/main" val="576873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9D7163-55AB-4E39-8701-65FC76962820}"/>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844C34CD-AE0A-4798-988C-D76073A489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516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77504-0A9C-4E89-9628-8164065E322F}"/>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E1525422-62A9-426E-8510-E6530A35C0EF}"/>
              </a:ext>
            </a:extLst>
          </p:cNvPr>
          <p:cNvGraphicFramePr>
            <a:graphicFrameLocks noGrp="1"/>
          </p:cNvGraphicFramePr>
          <p:nvPr>
            <p:ph type="chart" sz="quarter" idx="13"/>
            <p:extLst>
              <p:ext uri="{D42A27DB-BD31-4B8C-83A1-F6EECF244321}">
                <p14:modId xmlns:p14="http://schemas.microsoft.com/office/powerpoint/2010/main" val="3313478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1ED0D-7433-46BD-9463-ABEF0137DD9D}"/>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1B3AD7F3-506B-4C04-9737-39423AEB0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8285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38E2-8D16-4DC7-925F-E799BCDCDE84}"/>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5D2C7805-F2EA-4E09-9B7B-D052BCA87381}"/>
              </a:ext>
            </a:extLst>
          </p:cNvPr>
          <p:cNvGraphicFramePr>
            <a:graphicFrameLocks noGrp="1"/>
          </p:cNvGraphicFramePr>
          <p:nvPr>
            <p:ph type="tbl" sz="quarter" idx="13"/>
            <p:extLst>
              <p:ext uri="{D42A27DB-BD31-4B8C-83A1-F6EECF244321}">
                <p14:modId xmlns:p14="http://schemas.microsoft.com/office/powerpoint/2010/main" val="79474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0217951"/>
                    </a:ext>
                  </a:extLst>
                </a:gridCol>
                <a:gridCol w="740664">
                  <a:extLst>
                    <a:ext uri="{9D8B030D-6E8A-4147-A177-3AD203B41FA5}">
                      <a16:colId xmlns:a16="http://schemas.microsoft.com/office/drawing/2014/main" val="513237724"/>
                    </a:ext>
                  </a:extLst>
                </a:gridCol>
                <a:gridCol w="740664">
                  <a:extLst>
                    <a:ext uri="{9D8B030D-6E8A-4147-A177-3AD203B41FA5}">
                      <a16:colId xmlns:a16="http://schemas.microsoft.com/office/drawing/2014/main" val="1138446205"/>
                    </a:ext>
                  </a:extLst>
                </a:gridCol>
                <a:gridCol w="740664">
                  <a:extLst>
                    <a:ext uri="{9D8B030D-6E8A-4147-A177-3AD203B41FA5}">
                      <a16:colId xmlns:a16="http://schemas.microsoft.com/office/drawing/2014/main" val="4266999180"/>
                    </a:ext>
                  </a:extLst>
                </a:gridCol>
                <a:gridCol w="740664">
                  <a:extLst>
                    <a:ext uri="{9D8B030D-6E8A-4147-A177-3AD203B41FA5}">
                      <a16:colId xmlns:a16="http://schemas.microsoft.com/office/drawing/2014/main" val="2696863768"/>
                    </a:ext>
                  </a:extLst>
                </a:gridCol>
                <a:gridCol w="740664">
                  <a:extLst>
                    <a:ext uri="{9D8B030D-6E8A-4147-A177-3AD203B41FA5}">
                      <a16:colId xmlns:a16="http://schemas.microsoft.com/office/drawing/2014/main" val="917423484"/>
                    </a:ext>
                  </a:extLst>
                </a:gridCol>
                <a:gridCol w="740664">
                  <a:extLst>
                    <a:ext uri="{9D8B030D-6E8A-4147-A177-3AD203B41FA5}">
                      <a16:colId xmlns:a16="http://schemas.microsoft.com/office/drawing/2014/main" val="1222872164"/>
                    </a:ext>
                  </a:extLst>
                </a:gridCol>
                <a:gridCol w="740664">
                  <a:extLst>
                    <a:ext uri="{9D8B030D-6E8A-4147-A177-3AD203B41FA5}">
                      <a16:colId xmlns:a16="http://schemas.microsoft.com/office/drawing/2014/main" val="1984231857"/>
                    </a:ext>
                  </a:extLst>
                </a:gridCol>
                <a:gridCol w="740664">
                  <a:extLst>
                    <a:ext uri="{9D8B030D-6E8A-4147-A177-3AD203B41FA5}">
                      <a16:colId xmlns:a16="http://schemas.microsoft.com/office/drawing/2014/main" val="3690826831"/>
                    </a:ext>
                  </a:extLst>
                </a:gridCol>
                <a:gridCol w="740664">
                  <a:extLst>
                    <a:ext uri="{9D8B030D-6E8A-4147-A177-3AD203B41FA5}">
                      <a16:colId xmlns:a16="http://schemas.microsoft.com/office/drawing/2014/main" val="20805684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53333621"/>
                  </a:ext>
                </a:extLst>
              </a:tr>
              <a:tr h="370840">
                <a:tc>
                  <a:txBody>
                    <a:bodyPr/>
                    <a:lstStyle/>
                    <a:p>
                      <a:r>
                        <a:rPr lang="en-US" sz="1000"/>
                        <a:t>TGP The Generics Pharmacy TGP The Generics Pharmacy</a:t>
                      </a:r>
                    </a:p>
                  </a:txBody>
                  <a:tcPr/>
                </a:tc>
                <a:tc>
                  <a:txBody>
                    <a:bodyPr/>
                    <a:lstStyle/>
                    <a:p>
                      <a:r>
                        <a:rPr lang="en-US" sz="1000"/>
                        <a:t>198051</a:t>
                      </a:r>
                    </a:p>
                  </a:txBody>
                  <a:tcPr/>
                </a:tc>
                <a:tc>
                  <a:txBody>
                    <a:bodyPr/>
                    <a:lstStyle/>
                    <a:p>
                      <a:r>
                        <a:rPr lang="en-US" sz="1000"/>
                        <a:t>8946</a:t>
                      </a:r>
                    </a:p>
                  </a:txBody>
                  <a:tcPr/>
                </a:tc>
                <a:tc>
                  <a:txBody>
                    <a:bodyPr/>
                    <a:lstStyle/>
                    <a:p>
                      <a:r>
                        <a:rPr lang="en-US" sz="1000"/>
                        <a:t>17</a:t>
                      </a:r>
                    </a:p>
                  </a:txBody>
                  <a:tcPr/>
                </a:tc>
                <a:tc>
                  <a:txBody>
                    <a:bodyPr/>
                    <a:lstStyle/>
                    <a:p>
                      <a:r>
                        <a:rPr lang="en-US" sz="1000"/>
                        <a:t>8827</a:t>
                      </a:r>
                    </a:p>
                  </a:txBody>
                  <a:tcPr/>
                </a:tc>
                <a:tc>
                  <a:txBody>
                    <a:bodyPr/>
                    <a:lstStyle/>
                    <a:p>
                      <a:r>
                        <a:rPr lang="en-US" sz="1000"/>
                        <a:t>128</a:t>
                      </a:r>
                    </a:p>
                  </a:txBody>
                  <a:tcPr/>
                </a:tc>
                <a:tc>
                  <a:txBody>
                    <a:bodyPr/>
                    <a:lstStyle/>
                    <a:p>
                      <a:r>
                        <a:rPr lang="en-US" sz="1000"/>
                        <a:t>683</a:t>
                      </a:r>
                    </a:p>
                  </a:txBody>
                  <a:tcPr/>
                </a:tc>
                <a:tc>
                  <a:txBody>
                    <a:bodyPr/>
                    <a:lstStyle/>
                    <a:p>
                      <a:r>
                        <a:rPr lang="en-US" sz="1000"/>
                        <a:t>0</a:t>
                      </a:r>
                    </a:p>
                  </a:txBody>
                  <a:tcPr/>
                </a:tc>
                <a:tc>
                  <a:txBody>
                    <a:bodyPr/>
                    <a:lstStyle/>
                    <a:p>
                      <a:r>
                        <a:rPr lang="en-US" sz="1000"/>
                        <a:t>0.2929 %</a:t>
                      </a:r>
                    </a:p>
                  </a:txBody>
                  <a:tcPr/>
                </a:tc>
                <a:tc>
                  <a:txBody>
                    <a:bodyPr/>
                    <a:lstStyle/>
                    <a:p>
                      <a:r>
                        <a:rPr lang="en-US" sz="1000"/>
                        <a:t>0.0 %</a:t>
                      </a:r>
                    </a:p>
                  </a:txBody>
                  <a:tcPr/>
                </a:tc>
                <a:extLst>
                  <a:ext uri="{0D108BD9-81ED-4DB2-BD59-A6C34878D82A}">
                    <a16:rowId xmlns:a16="http://schemas.microsoft.com/office/drawing/2014/main" val="1259984897"/>
                  </a:ext>
                </a:extLst>
              </a:tr>
            </a:tbl>
          </a:graphicData>
        </a:graphic>
      </p:graphicFrame>
      <p:sp>
        <p:nvSpPr>
          <p:cNvPr id="4" name="Text Placeholder 3">
            <a:extLst>
              <a:ext uri="{FF2B5EF4-FFF2-40B4-BE49-F238E27FC236}">
                <a16:creationId xmlns:a16="http://schemas.microsoft.com/office/drawing/2014/main" id="{E02F4F8A-67CC-488C-ABF7-65EA6EB1C831}"/>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36102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0E0E1-21A5-4B34-A057-6AF1B19677A1}"/>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B1685911-E7A4-4D96-BF4E-6583F6D4D4D7}"/>
              </a:ext>
            </a:extLst>
          </p:cNvPr>
          <p:cNvGraphicFramePr>
            <a:graphicFrameLocks noGrp="1"/>
          </p:cNvGraphicFramePr>
          <p:nvPr>
            <p:ph type="chart" sz="quarter" idx="13"/>
            <p:extLst>
              <p:ext uri="{D42A27DB-BD31-4B8C-83A1-F6EECF244321}">
                <p14:modId xmlns:p14="http://schemas.microsoft.com/office/powerpoint/2010/main" val="2859379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F1298-069A-474E-83E7-4DF00185A570}"/>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2107B36E-8193-4941-99A1-3E1C680957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820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58A5-6434-427B-894D-D5AAA91CD05A}"/>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D1E92610-FA8F-4466-A187-63ADD92E7A81}"/>
              </a:ext>
            </a:extLst>
          </p:cNvPr>
          <p:cNvGraphicFramePr>
            <a:graphicFrameLocks noGrp="1"/>
          </p:cNvGraphicFramePr>
          <p:nvPr>
            <p:ph type="chart" sz="quarter" idx="13"/>
            <p:extLst>
              <p:ext uri="{D42A27DB-BD31-4B8C-83A1-F6EECF244321}">
                <p14:modId xmlns:p14="http://schemas.microsoft.com/office/powerpoint/2010/main" val="3010480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3B2CC-CB10-4830-9686-C9D66C4758DE}"/>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8BA53030-6434-4E38-8F06-2F740AAEA2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9428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211F4-66E6-467E-9BD4-157E37AEAC42}"/>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B51573EB-206E-4840-9A5E-39D44373A3CA}"/>
              </a:ext>
            </a:extLst>
          </p:cNvPr>
          <p:cNvGraphicFramePr>
            <a:graphicFrameLocks noGrp="1"/>
          </p:cNvGraphicFramePr>
          <p:nvPr>
            <p:ph type="chart" sz="quarter" idx="13"/>
            <p:extLst>
              <p:ext uri="{D42A27DB-BD31-4B8C-83A1-F6EECF244321}">
                <p14:modId xmlns:p14="http://schemas.microsoft.com/office/powerpoint/2010/main" val="765301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A372D-FC4A-4DCC-839C-5F29BE41202B}"/>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C36A3E68-E5FB-4517-A212-CF3771A673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554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A83B8-FD09-4B68-8DCF-2693C612A977}"/>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E06641E3-E93C-412B-A61D-324C9B5EAA15}"/>
              </a:ext>
            </a:extLst>
          </p:cNvPr>
          <p:cNvGraphicFramePr>
            <a:graphicFrameLocks noGrp="1"/>
          </p:cNvGraphicFramePr>
          <p:nvPr>
            <p:ph type="chart" sz="quarter" idx="13"/>
            <p:extLst>
              <p:ext uri="{D42A27DB-BD31-4B8C-83A1-F6EECF244321}">
                <p14:modId xmlns:p14="http://schemas.microsoft.com/office/powerpoint/2010/main" val="50973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4CCDDE-2C81-4C6D-A2AF-1A23FD76A19A}"/>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68C77BE8-A86D-402C-9176-D9F0C6EF3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913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93DE-C87E-4640-A8A3-5C30643F9552}"/>
              </a:ext>
            </a:extLst>
          </p:cNvPr>
          <p:cNvSpPr>
            <a:spLocks noGrp="1"/>
          </p:cNvSpPr>
          <p:nvPr>
            <p:ph type="title"/>
          </p:nvPr>
        </p:nvSpPr>
        <p:spPr/>
        <p:txBody>
          <a:bodyPr/>
          <a:lstStyle/>
          <a:p>
            <a:r>
              <a:rPr lang="en-US"/>
              <a:t>Facebook Own Posts Table  | TGP The Generics Pharmacy - 1 of 9</a:t>
            </a:r>
          </a:p>
        </p:txBody>
      </p:sp>
      <p:graphicFrame>
        <p:nvGraphicFramePr>
          <p:cNvPr id="5" name="Table Placeholder 4">
            <a:extLst>
              <a:ext uri="{FF2B5EF4-FFF2-40B4-BE49-F238E27FC236}">
                <a16:creationId xmlns:a16="http://schemas.microsoft.com/office/drawing/2014/main" id="{485D7566-0EE6-40E3-9E29-74070FBEE2C3}"/>
              </a:ext>
            </a:extLst>
          </p:cNvPr>
          <p:cNvGraphicFramePr>
            <a:graphicFrameLocks noGrp="1"/>
          </p:cNvGraphicFramePr>
          <p:nvPr>
            <p:ph type="tbl" sz="quarter" idx="13"/>
            <p:extLst>
              <p:ext uri="{D42A27DB-BD31-4B8C-83A1-F6EECF244321}">
                <p14:modId xmlns:p14="http://schemas.microsoft.com/office/powerpoint/2010/main" val="3144962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5771642"/>
                    </a:ext>
                  </a:extLst>
                </a:gridCol>
                <a:gridCol w="370332">
                  <a:extLst>
                    <a:ext uri="{9D8B030D-6E8A-4147-A177-3AD203B41FA5}">
                      <a16:colId xmlns:a16="http://schemas.microsoft.com/office/drawing/2014/main" val="305793450"/>
                    </a:ext>
                  </a:extLst>
                </a:gridCol>
                <a:gridCol w="370332">
                  <a:extLst>
                    <a:ext uri="{9D8B030D-6E8A-4147-A177-3AD203B41FA5}">
                      <a16:colId xmlns:a16="http://schemas.microsoft.com/office/drawing/2014/main" val="4202102508"/>
                    </a:ext>
                  </a:extLst>
                </a:gridCol>
                <a:gridCol w="370332">
                  <a:extLst>
                    <a:ext uri="{9D8B030D-6E8A-4147-A177-3AD203B41FA5}">
                      <a16:colId xmlns:a16="http://schemas.microsoft.com/office/drawing/2014/main" val="1180132128"/>
                    </a:ext>
                  </a:extLst>
                </a:gridCol>
                <a:gridCol w="329184">
                  <a:extLst>
                    <a:ext uri="{9D8B030D-6E8A-4147-A177-3AD203B41FA5}">
                      <a16:colId xmlns:a16="http://schemas.microsoft.com/office/drawing/2014/main" val="986076545"/>
                    </a:ext>
                  </a:extLst>
                </a:gridCol>
                <a:gridCol w="329184">
                  <a:extLst>
                    <a:ext uri="{9D8B030D-6E8A-4147-A177-3AD203B41FA5}">
                      <a16:colId xmlns:a16="http://schemas.microsoft.com/office/drawing/2014/main" val="1615208159"/>
                    </a:ext>
                  </a:extLst>
                </a:gridCol>
                <a:gridCol w="329184">
                  <a:extLst>
                    <a:ext uri="{9D8B030D-6E8A-4147-A177-3AD203B41FA5}">
                      <a16:colId xmlns:a16="http://schemas.microsoft.com/office/drawing/2014/main" val="1081746243"/>
                    </a:ext>
                  </a:extLst>
                </a:gridCol>
                <a:gridCol w="329184">
                  <a:extLst>
                    <a:ext uri="{9D8B030D-6E8A-4147-A177-3AD203B41FA5}">
                      <a16:colId xmlns:a16="http://schemas.microsoft.com/office/drawing/2014/main" val="949844618"/>
                    </a:ext>
                  </a:extLst>
                </a:gridCol>
                <a:gridCol w="329184">
                  <a:extLst>
                    <a:ext uri="{9D8B030D-6E8A-4147-A177-3AD203B41FA5}">
                      <a16:colId xmlns:a16="http://schemas.microsoft.com/office/drawing/2014/main" val="3402316553"/>
                    </a:ext>
                  </a:extLst>
                </a:gridCol>
                <a:gridCol w="329184">
                  <a:extLst>
                    <a:ext uri="{9D8B030D-6E8A-4147-A177-3AD203B41FA5}">
                      <a16:colId xmlns:a16="http://schemas.microsoft.com/office/drawing/2014/main" val="3393594089"/>
                    </a:ext>
                  </a:extLst>
                </a:gridCol>
                <a:gridCol w="329184">
                  <a:extLst>
                    <a:ext uri="{9D8B030D-6E8A-4147-A177-3AD203B41FA5}">
                      <a16:colId xmlns:a16="http://schemas.microsoft.com/office/drawing/2014/main" val="1512019086"/>
                    </a:ext>
                  </a:extLst>
                </a:gridCol>
                <a:gridCol w="329184">
                  <a:extLst>
                    <a:ext uri="{9D8B030D-6E8A-4147-A177-3AD203B41FA5}">
                      <a16:colId xmlns:a16="http://schemas.microsoft.com/office/drawing/2014/main" val="2399063289"/>
                    </a:ext>
                  </a:extLst>
                </a:gridCol>
                <a:gridCol w="329184">
                  <a:extLst>
                    <a:ext uri="{9D8B030D-6E8A-4147-A177-3AD203B41FA5}">
                      <a16:colId xmlns:a16="http://schemas.microsoft.com/office/drawing/2014/main" val="1543801758"/>
                    </a:ext>
                  </a:extLst>
                </a:gridCol>
                <a:gridCol w="370332">
                  <a:extLst>
                    <a:ext uri="{9D8B030D-6E8A-4147-A177-3AD203B41FA5}">
                      <a16:colId xmlns:a16="http://schemas.microsoft.com/office/drawing/2014/main" val="2723608026"/>
                    </a:ext>
                  </a:extLst>
                </a:gridCol>
                <a:gridCol w="370332">
                  <a:extLst>
                    <a:ext uri="{9D8B030D-6E8A-4147-A177-3AD203B41FA5}">
                      <a16:colId xmlns:a16="http://schemas.microsoft.com/office/drawing/2014/main" val="3645714708"/>
                    </a:ext>
                  </a:extLst>
                </a:gridCol>
                <a:gridCol w="329184">
                  <a:extLst>
                    <a:ext uri="{9D8B030D-6E8A-4147-A177-3AD203B41FA5}">
                      <a16:colId xmlns:a16="http://schemas.microsoft.com/office/drawing/2014/main" val="978833120"/>
                    </a:ext>
                  </a:extLst>
                </a:gridCol>
                <a:gridCol w="329184">
                  <a:extLst>
                    <a:ext uri="{9D8B030D-6E8A-4147-A177-3AD203B41FA5}">
                      <a16:colId xmlns:a16="http://schemas.microsoft.com/office/drawing/2014/main" val="737679684"/>
                    </a:ext>
                  </a:extLst>
                </a:gridCol>
                <a:gridCol w="370332">
                  <a:extLst>
                    <a:ext uri="{9D8B030D-6E8A-4147-A177-3AD203B41FA5}">
                      <a16:colId xmlns:a16="http://schemas.microsoft.com/office/drawing/2014/main" val="73390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101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028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9894309"/>
                  </a:ext>
                </a:extLst>
              </a:tr>
            </a:tbl>
          </a:graphicData>
        </a:graphic>
      </p:graphicFrame>
      <p:sp>
        <p:nvSpPr>
          <p:cNvPr id="4" name="Text Placeholder 3">
            <a:extLst>
              <a:ext uri="{FF2B5EF4-FFF2-40B4-BE49-F238E27FC236}">
                <a16:creationId xmlns:a16="http://schemas.microsoft.com/office/drawing/2014/main" id="{E192778B-C367-42F8-9470-0C26E6172B23}"/>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673811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A069-AFA2-4EDC-A090-B57D89105DC7}"/>
              </a:ext>
            </a:extLst>
          </p:cNvPr>
          <p:cNvSpPr>
            <a:spLocks noGrp="1"/>
          </p:cNvSpPr>
          <p:nvPr>
            <p:ph type="title"/>
          </p:nvPr>
        </p:nvSpPr>
        <p:spPr/>
        <p:txBody>
          <a:bodyPr/>
          <a:lstStyle/>
          <a:p>
            <a:r>
              <a:rPr lang="en-US"/>
              <a:t>Facebook Own Posts Table  | TGP The Generics Pharmacy - 2 of 9</a:t>
            </a:r>
          </a:p>
        </p:txBody>
      </p:sp>
      <p:graphicFrame>
        <p:nvGraphicFramePr>
          <p:cNvPr id="5" name="Table Placeholder 4">
            <a:extLst>
              <a:ext uri="{FF2B5EF4-FFF2-40B4-BE49-F238E27FC236}">
                <a16:creationId xmlns:a16="http://schemas.microsoft.com/office/drawing/2014/main" id="{6023A58F-8D73-461A-82DC-05F3EA048C14}"/>
              </a:ext>
            </a:extLst>
          </p:cNvPr>
          <p:cNvGraphicFramePr>
            <a:graphicFrameLocks noGrp="1"/>
          </p:cNvGraphicFramePr>
          <p:nvPr>
            <p:ph type="tbl" sz="quarter" idx="13"/>
            <p:extLst>
              <p:ext uri="{D42A27DB-BD31-4B8C-83A1-F6EECF244321}">
                <p14:modId xmlns:p14="http://schemas.microsoft.com/office/powerpoint/2010/main" val="362391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7928610"/>
                    </a:ext>
                  </a:extLst>
                </a:gridCol>
                <a:gridCol w="370332">
                  <a:extLst>
                    <a:ext uri="{9D8B030D-6E8A-4147-A177-3AD203B41FA5}">
                      <a16:colId xmlns:a16="http://schemas.microsoft.com/office/drawing/2014/main" val="924004744"/>
                    </a:ext>
                  </a:extLst>
                </a:gridCol>
                <a:gridCol w="370332">
                  <a:extLst>
                    <a:ext uri="{9D8B030D-6E8A-4147-A177-3AD203B41FA5}">
                      <a16:colId xmlns:a16="http://schemas.microsoft.com/office/drawing/2014/main" val="4157818811"/>
                    </a:ext>
                  </a:extLst>
                </a:gridCol>
                <a:gridCol w="370332">
                  <a:extLst>
                    <a:ext uri="{9D8B030D-6E8A-4147-A177-3AD203B41FA5}">
                      <a16:colId xmlns:a16="http://schemas.microsoft.com/office/drawing/2014/main" val="733692717"/>
                    </a:ext>
                  </a:extLst>
                </a:gridCol>
                <a:gridCol w="329184">
                  <a:extLst>
                    <a:ext uri="{9D8B030D-6E8A-4147-A177-3AD203B41FA5}">
                      <a16:colId xmlns:a16="http://schemas.microsoft.com/office/drawing/2014/main" val="411479965"/>
                    </a:ext>
                  </a:extLst>
                </a:gridCol>
                <a:gridCol w="329184">
                  <a:extLst>
                    <a:ext uri="{9D8B030D-6E8A-4147-A177-3AD203B41FA5}">
                      <a16:colId xmlns:a16="http://schemas.microsoft.com/office/drawing/2014/main" val="2652045386"/>
                    </a:ext>
                  </a:extLst>
                </a:gridCol>
                <a:gridCol w="329184">
                  <a:extLst>
                    <a:ext uri="{9D8B030D-6E8A-4147-A177-3AD203B41FA5}">
                      <a16:colId xmlns:a16="http://schemas.microsoft.com/office/drawing/2014/main" val="4119051045"/>
                    </a:ext>
                  </a:extLst>
                </a:gridCol>
                <a:gridCol w="329184">
                  <a:extLst>
                    <a:ext uri="{9D8B030D-6E8A-4147-A177-3AD203B41FA5}">
                      <a16:colId xmlns:a16="http://schemas.microsoft.com/office/drawing/2014/main" val="1289227576"/>
                    </a:ext>
                  </a:extLst>
                </a:gridCol>
                <a:gridCol w="329184">
                  <a:extLst>
                    <a:ext uri="{9D8B030D-6E8A-4147-A177-3AD203B41FA5}">
                      <a16:colId xmlns:a16="http://schemas.microsoft.com/office/drawing/2014/main" val="306393605"/>
                    </a:ext>
                  </a:extLst>
                </a:gridCol>
                <a:gridCol w="329184">
                  <a:extLst>
                    <a:ext uri="{9D8B030D-6E8A-4147-A177-3AD203B41FA5}">
                      <a16:colId xmlns:a16="http://schemas.microsoft.com/office/drawing/2014/main" val="3915530487"/>
                    </a:ext>
                  </a:extLst>
                </a:gridCol>
                <a:gridCol w="329184">
                  <a:extLst>
                    <a:ext uri="{9D8B030D-6E8A-4147-A177-3AD203B41FA5}">
                      <a16:colId xmlns:a16="http://schemas.microsoft.com/office/drawing/2014/main" val="2904779584"/>
                    </a:ext>
                  </a:extLst>
                </a:gridCol>
                <a:gridCol w="329184">
                  <a:extLst>
                    <a:ext uri="{9D8B030D-6E8A-4147-A177-3AD203B41FA5}">
                      <a16:colId xmlns:a16="http://schemas.microsoft.com/office/drawing/2014/main" val="3941090885"/>
                    </a:ext>
                  </a:extLst>
                </a:gridCol>
                <a:gridCol w="329184">
                  <a:extLst>
                    <a:ext uri="{9D8B030D-6E8A-4147-A177-3AD203B41FA5}">
                      <a16:colId xmlns:a16="http://schemas.microsoft.com/office/drawing/2014/main" val="2720756776"/>
                    </a:ext>
                  </a:extLst>
                </a:gridCol>
                <a:gridCol w="370332">
                  <a:extLst>
                    <a:ext uri="{9D8B030D-6E8A-4147-A177-3AD203B41FA5}">
                      <a16:colId xmlns:a16="http://schemas.microsoft.com/office/drawing/2014/main" val="1977260706"/>
                    </a:ext>
                  </a:extLst>
                </a:gridCol>
                <a:gridCol w="370332">
                  <a:extLst>
                    <a:ext uri="{9D8B030D-6E8A-4147-A177-3AD203B41FA5}">
                      <a16:colId xmlns:a16="http://schemas.microsoft.com/office/drawing/2014/main" val="2099076071"/>
                    </a:ext>
                  </a:extLst>
                </a:gridCol>
                <a:gridCol w="329184">
                  <a:extLst>
                    <a:ext uri="{9D8B030D-6E8A-4147-A177-3AD203B41FA5}">
                      <a16:colId xmlns:a16="http://schemas.microsoft.com/office/drawing/2014/main" val="2416294843"/>
                    </a:ext>
                  </a:extLst>
                </a:gridCol>
                <a:gridCol w="329184">
                  <a:extLst>
                    <a:ext uri="{9D8B030D-6E8A-4147-A177-3AD203B41FA5}">
                      <a16:colId xmlns:a16="http://schemas.microsoft.com/office/drawing/2014/main" val="649130803"/>
                    </a:ext>
                  </a:extLst>
                </a:gridCol>
                <a:gridCol w="370332">
                  <a:extLst>
                    <a:ext uri="{9D8B030D-6E8A-4147-A177-3AD203B41FA5}">
                      <a16:colId xmlns:a16="http://schemas.microsoft.com/office/drawing/2014/main" val="44104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231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562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6433665"/>
                  </a:ext>
                </a:extLst>
              </a:tr>
            </a:tbl>
          </a:graphicData>
        </a:graphic>
      </p:graphicFrame>
      <p:sp>
        <p:nvSpPr>
          <p:cNvPr id="4" name="Text Placeholder 3">
            <a:extLst>
              <a:ext uri="{FF2B5EF4-FFF2-40B4-BE49-F238E27FC236}">
                <a16:creationId xmlns:a16="http://schemas.microsoft.com/office/drawing/2014/main" id="{5490F9E6-4DC3-4790-975F-4640D0D62450}"/>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323988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CF9E-30F1-4776-A8FB-843AC53B24DA}"/>
              </a:ext>
            </a:extLst>
          </p:cNvPr>
          <p:cNvSpPr>
            <a:spLocks noGrp="1"/>
          </p:cNvSpPr>
          <p:nvPr>
            <p:ph type="title"/>
          </p:nvPr>
        </p:nvSpPr>
        <p:spPr/>
        <p:txBody>
          <a:bodyPr/>
          <a:lstStyle/>
          <a:p>
            <a:r>
              <a:rPr lang="en-US"/>
              <a:t>Facebook Own Posts Table  | TGP The Generics Pharmacy - 3 of 9</a:t>
            </a:r>
          </a:p>
        </p:txBody>
      </p:sp>
      <p:graphicFrame>
        <p:nvGraphicFramePr>
          <p:cNvPr id="5" name="Table Placeholder 4">
            <a:extLst>
              <a:ext uri="{FF2B5EF4-FFF2-40B4-BE49-F238E27FC236}">
                <a16:creationId xmlns:a16="http://schemas.microsoft.com/office/drawing/2014/main" id="{2158FB74-078B-4FBE-9DD1-2434F81E6E8B}"/>
              </a:ext>
            </a:extLst>
          </p:cNvPr>
          <p:cNvGraphicFramePr>
            <a:graphicFrameLocks noGrp="1"/>
          </p:cNvGraphicFramePr>
          <p:nvPr>
            <p:ph type="tbl" sz="quarter" idx="13"/>
            <p:extLst>
              <p:ext uri="{D42A27DB-BD31-4B8C-83A1-F6EECF244321}">
                <p14:modId xmlns:p14="http://schemas.microsoft.com/office/powerpoint/2010/main" val="105554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8162728"/>
                    </a:ext>
                  </a:extLst>
                </a:gridCol>
                <a:gridCol w="370332">
                  <a:extLst>
                    <a:ext uri="{9D8B030D-6E8A-4147-A177-3AD203B41FA5}">
                      <a16:colId xmlns:a16="http://schemas.microsoft.com/office/drawing/2014/main" val="448615497"/>
                    </a:ext>
                  </a:extLst>
                </a:gridCol>
                <a:gridCol w="370332">
                  <a:extLst>
                    <a:ext uri="{9D8B030D-6E8A-4147-A177-3AD203B41FA5}">
                      <a16:colId xmlns:a16="http://schemas.microsoft.com/office/drawing/2014/main" val="3648757560"/>
                    </a:ext>
                  </a:extLst>
                </a:gridCol>
                <a:gridCol w="370332">
                  <a:extLst>
                    <a:ext uri="{9D8B030D-6E8A-4147-A177-3AD203B41FA5}">
                      <a16:colId xmlns:a16="http://schemas.microsoft.com/office/drawing/2014/main" val="2038663488"/>
                    </a:ext>
                  </a:extLst>
                </a:gridCol>
                <a:gridCol w="329184">
                  <a:extLst>
                    <a:ext uri="{9D8B030D-6E8A-4147-A177-3AD203B41FA5}">
                      <a16:colId xmlns:a16="http://schemas.microsoft.com/office/drawing/2014/main" val="1632202055"/>
                    </a:ext>
                  </a:extLst>
                </a:gridCol>
                <a:gridCol w="329184">
                  <a:extLst>
                    <a:ext uri="{9D8B030D-6E8A-4147-A177-3AD203B41FA5}">
                      <a16:colId xmlns:a16="http://schemas.microsoft.com/office/drawing/2014/main" val="2413430884"/>
                    </a:ext>
                  </a:extLst>
                </a:gridCol>
                <a:gridCol w="329184">
                  <a:extLst>
                    <a:ext uri="{9D8B030D-6E8A-4147-A177-3AD203B41FA5}">
                      <a16:colId xmlns:a16="http://schemas.microsoft.com/office/drawing/2014/main" val="198124454"/>
                    </a:ext>
                  </a:extLst>
                </a:gridCol>
                <a:gridCol w="329184">
                  <a:extLst>
                    <a:ext uri="{9D8B030D-6E8A-4147-A177-3AD203B41FA5}">
                      <a16:colId xmlns:a16="http://schemas.microsoft.com/office/drawing/2014/main" val="306548719"/>
                    </a:ext>
                  </a:extLst>
                </a:gridCol>
                <a:gridCol w="329184">
                  <a:extLst>
                    <a:ext uri="{9D8B030D-6E8A-4147-A177-3AD203B41FA5}">
                      <a16:colId xmlns:a16="http://schemas.microsoft.com/office/drawing/2014/main" val="2919181102"/>
                    </a:ext>
                  </a:extLst>
                </a:gridCol>
                <a:gridCol w="329184">
                  <a:extLst>
                    <a:ext uri="{9D8B030D-6E8A-4147-A177-3AD203B41FA5}">
                      <a16:colId xmlns:a16="http://schemas.microsoft.com/office/drawing/2014/main" val="464201797"/>
                    </a:ext>
                  </a:extLst>
                </a:gridCol>
                <a:gridCol w="329184">
                  <a:extLst>
                    <a:ext uri="{9D8B030D-6E8A-4147-A177-3AD203B41FA5}">
                      <a16:colId xmlns:a16="http://schemas.microsoft.com/office/drawing/2014/main" val="1378170726"/>
                    </a:ext>
                  </a:extLst>
                </a:gridCol>
                <a:gridCol w="329184">
                  <a:extLst>
                    <a:ext uri="{9D8B030D-6E8A-4147-A177-3AD203B41FA5}">
                      <a16:colId xmlns:a16="http://schemas.microsoft.com/office/drawing/2014/main" val="622379871"/>
                    </a:ext>
                  </a:extLst>
                </a:gridCol>
                <a:gridCol w="329184">
                  <a:extLst>
                    <a:ext uri="{9D8B030D-6E8A-4147-A177-3AD203B41FA5}">
                      <a16:colId xmlns:a16="http://schemas.microsoft.com/office/drawing/2014/main" val="2397419226"/>
                    </a:ext>
                  </a:extLst>
                </a:gridCol>
                <a:gridCol w="370332">
                  <a:extLst>
                    <a:ext uri="{9D8B030D-6E8A-4147-A177-3AD203B41FA5}">
                      <a16:colId xmlns:a16="http://schemas.microsoft.com/office/drawing/2014/main" val="240748115"/>
                    </a:ext>
                  </a:extLst>
                </a:gridCol>
                <a:gridCol w="370332">
                  <a:extLst>
                    <a:ext uri="{9D8B030D-6E8A-4147-A177-3AD203B41FA5}">
                      <a16:colId xmlns:a16="http://schemas.microsoft.com/office/drawing/2014/main" val="4243800343"/>
                    </a:ext>
                  </a:extLst>
                </a:gridCol>
                <a:gridCol w="329184">
                  <a:extLst>
                    <a:ext uri="{9D8B030D-6E8A-4147-A177-3AD203B41FA5}">
                      <a16:colId xmlns:a16="http://schemas.microsoft.com/office/drawing/2014/main" val="3888137099"/>
                    </a:ext>
                  </a:extLst>
                </a:gridCol>
                <a:gridCol w="329184">
                  <a:extLst>
                    <a:ext uri="{9D8B030D-6E8A-4147-A177-3AD203B41FA5}">
                      <a16:colId xmlns:a16="http://schemas.microsoft.com/office/drawing/2014/main" val="3643813769"/>
                    </a:ext>
                  </a:extLst>
                </a:gridCol>
                <a:gridCol w="370332">
                  <a:extLst>
                    <a:ext uri="{9D8B030D-6E8A-4147-A177-3AD203B41FA5}">
                      <a16:colId xmlns:a16="http://schemas.microsoft.com/office/drawing/2014/main" val="2557690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942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381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1077065"/>
                  </a:ext>
                </a:extLst>
              </a:tr>
            </a:tbl>
          </a:graphicData>
        </a:graphic>
      </p:graphicFrame>
      <p:sp>
        <p:nvSpPr>
          <p:cNvPr id="4" name="Text Placeholder 3">
            <a:extLst>
              <a:ext uri="{FF2B5EF4-FFF2-40B4-BE49-F238E27FC236}">
                <a16:creationId xmlns:a16="http://schemas.microsoft.com/office/drawing/2014/main" id="{C05642CF-B751-43B1-878D-52EAD304374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209056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34AD9-17B3-443C-9C73-696E77111B14}"/>
              </a:ext>
            </a:extLst>
          </p:cNvPr>
          <p:cNvSpPr>
            <a:spLocks noGrp="1"/>
          </p:cNvSpPr>
          <p:nvPr>
            <p:ph type="title"/>
          </p:nvPr>
        </p:nvSpPr>
        <p:spPr/>
        <p:txBody>
          <a:bodyPr/>
          <a:lstStyle/>
          <a:p>
            <a:r>
              <a:rPr lang="en-US"/>
              <a:t>Facebook Own Posts Table  | TGP The Generics Pharmacy - 4 of 9</a:t>
            </a:r>
          </a:p>
        </p:txBody>
      </p:sp>
      <p:graphicFrame>
        <p:nvGraphicFramePr>
          <p:cNvPr id="5" name="Table Placeholder 4">
            <a:extLst>
              <a:ext uri="{FF2B5EF4-FFF2-40B4-BE49-F238E27FC236}">
                <a16:creationId xmlns:a16="http://schemas.microsoft.com/office/drawing/2014/main" id="{E9195A41-BB4D-4251-8C91-0FDBA0D77446}"/>
              </a:ext>
            </a:extLst>
          </p:cNvPr>
          <p:cNvGraphicFramePr>
            <a:graphicFrameLocks noGrp="1"/>
          </p:cNvGraphicFramePr>
          <p:nvPr>
            <p:ph type="tbl" sz="quarter" idx="13"/>
            <p:extLst>
              <p:ext uri="{D42A27DB-BD31-4B8C-83A1-F6EECF244321}">
                <p14:modId xmlns:p14="http://schemas.microsoft.com/office/powerpoint/2010/main" val="385955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9610415"/>
                    </a:ext>
                  </a:extLst>
                </a:gridCol>
                <a:gridCol w="370332">
                  <a:extLst>
                    <a:ext uri="{9D8B030D-6E8A-4147-A177-3AD203B41FA5}">
                      <a16:colId xmlns:a16="http://schemas.microsoft.com/office/drawing/2014/main" val="1156670759"/>
                    </a:ext>
                  </a:extLst>
                </a:gridCol>
                <a:gridCol w="370332">
                  <a:extLst>
                    <a:ext uri="{9D8B030D-6E8A-4147-A177-3AD203B41FA5}">
                      <a16:colId xmlns:a16="http://schemas.microsoft.com/office/drawing/2014/main" val="2068556548"/>
                    </a:ext>
                  </a:extLst>
                </a:gridCol>
                <a:gridCol w="370332">
                  <a:extLst>
                    <a:ext uri="{9D8B030D-6E8A-4147-A177-3AD203B41FA5}">
                      <a16:colId xmlns:a16="http://schemas.microsoft.com/office/drawing/2014/main" val="3583238816"/>
                    </a:ext>
                  </a:extLst>
                </a:gridCol>
                <a:gridCol w="329184">
                  <a:extLst>
                    <a:ext uri="{9D8B030D-6E8A-4147-A177-3AD203B41FA5}">
                      <a16:colId xmlns:a16="http://schemas.microsoft.com/office/drawing/2014/main" val="2692405309"/>
                    </a:ext>
                  </a:extLst>
                </a:gridCol>
                <a:gridCol w="329184">
                  <a:extLst>
                    <a:ext uri="{9D8B030D-6E8A-4147-A177-3AD203B41FA5}">
                      <a16:colId xmlns:a16="http://schemas.microsoft.com/office/drawing/2014/main" val="856596987"/>
                    </a:ext>
                  </a:extLst>
                </a:gridCol>
                <a:gridCol w="329184">
                  <a:extLst>
                    <a:ext uri="{9D8B030D-6E8A-4147-A177-3AD203B41FA5}">
                      <a16:colId xmlns:a16="http://schemas.microsoft.com/office/drawing/2014/main" val="487467760"/>
                    </a:ext>
                  </a:extLst>
                </a:gridCol>
                <a:gridCol w="329184">
                  <a:extLst>
                    <a:ext uri="{9D8B030D-6E8A-4147-A177-3AD203B41FA5}">
                      <a16:colId xmlns:a16="http://schemas.microsoft.com/office/drawing/2014/main" val="2122546646"/>
                    </a:ext>
                  </a:extLst>
                </a:gridCol>
                <a:gridCol w="329184">
                  <a:extLst>
                    <a:ext uri="{9D8B030D-6E8A-4147-A177-3AD203B41FA5}">
                      <a16:colId xmlns:a16="http://schemas.microsoft.com/office/drawing/2014/main" val="556195048"/>
                    </a:ext>
                  </a:extLst>
                </a:gridCol>
                <a:gridCol w="329184">
                  <a:extLst>
                    <a:ext uri="{9D8B030D-6E8A-4147-A177-3AD203B41FA5}">
                      <a16:colId xmlns:a16="http://schemas.microsoft.com/office/drawing/2014/main" val="1471818075"/>
                    </a:ext>
                  </a:extLst>
                </a:gridCol>
                <a:gridCol w="329184">
                  <a:extLst>
                    <a:ext uri="{9D8B030D-6E8A-4147-A177-3AD203B41FA5}">
                      <a16:colId xmlns:a16="http://schemas.microsoft.com/office/drawing/2014/main" val="3408409833"/>
                    </a:ext>
                  </a:extLst>
                </a:gridCol>
                <a:gridCol w="329184">
                  <a:extLst>
                    <a:ext uri="{9D8B030D-6E8A-4147-A177-3AD203B41FA5}">
                      <a16:colId xmlns:a16="http://schemas.microsoft.com/office/drawing/2014/main" val="3405884949"/>
                    </a:ext>
                  </a:extLst>
                </a:gridCol>
                <a:gridCol w="329184">
                  <a:extLst>
                    <a:ext uri="{9D8B030D-6E8A-4147-A177-3AD203B41FA5}">
                      <a16:colId xmlns:a16="http://schemas.microsoft.com/office/drawing/2014/main" val="2400360781"/>
                    </a:ext>
                  </a:extLst>
                </a:gridCol>
                <a:gridCol w="370332">
                  <a:extLst>
                    <a:ext uri="{9D8B030D-6E8A-4147-A177-3AD203B41FA5}">
                      <a16:colId xmlns:a16="http://schemas.microsoft.com/office/drawing/2014/main" val="2532653797"/>
                    </a:ext>
                  </a:extLst>
                </a:gridCol>
                <a:gridCol w="370332">
                  <a:extLst>
                    <a:ext uri="{9D8B030D-6E8A-4147-A177-3AD203B41FA5}">
                      <a16:colId xmlns:a16="http://schemas.microsoft.com/office/drawing/2014/main" val="684908653"/>
                    </a:ext>
                  </a:extLst>
                </a:gridCol>
                <a:gridCol w="329184">
                  <a:extLst>
                    <a:ext uri="{9D8B030D-6E8A-4147-A177-3AD203B41FA5}">
                      <a16:colId xmlns:a16="http://schemas.microsoft.com/office/drawing/2014/main" val="1623262484"/>
                    </a:ext>
                  </a:extLst>
                </a:gridCol>
                <a:gridCol w="329184">
                  <a:extLst>
                    <a:ext uri="{9D8B030D-6E8A-4147-A177-3AD203B41FA5}">
                      <a16:colId xmlns:a16="http://schemas.microsoft.com/office/drawing/2014/main" val="1881540627"/>
                    </a:ext>
                  </a:extLst>
                </a:gridCol>
                <a:gridCol w="370332">
                  <a:extLst>
                    <a:ext uri="{9D8B030D-6E8A-4147-A177-3AD203B41FA5}">
                      <a16:colId xmlns:a16="http://schemas.microsoft.com/office/drawing/2014/main" val="957639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385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811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4630973"/>
                  </a:ext>
                </a:extLst>
              </a:tr>
            </a:tbl>
          </a:graphicData>
        </a:graphic>
      </p:graphicFrame>
      <p:sp>
        <p:nvSpPr>
          <p:cNvPr id="4" name="Text Placeholder 3">
            <a:extLst>
              <a:ext uri="{FF2B5EF4-FFF2-40B4-BE49-F238E27FC236}">
                <a16:creationId xmlns:a16="http://schemas.microsoft.com/office/drawing/2014/main" id="{19636253-E487-4668-9245-06EB8F9FB3E7}"/>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4269239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84FB1-3B62-4FC1-A805-B0D6192F924F}"/>
              </a:ext>
            </a:extLst>
          </p:cNvPr>
          <p:cNvSpPr>
            <a:spLocks noGrp="1"/>
          </p:cNvSpPr>
          <p:nvPr>
            <p:ph type="title"/>
          </p:nvPr>
        </p:nvSpPr>
        <p:spPr/>
        <p:txBody>
          <a:bodyPr/>
          <a:lstStyle/>
          <a:p>
            <a:r>
              <a:rPr lang="en-US"/>
              <a:t>Facebook Own Posts Table  | TGP The Generics Pharmacy - 5 of 9</a:t>
            </a:r>
          </a:p>
        </p:txBody>
      </p:sp>
      <p:graphicFrame>
        <p:nvGraphicFramePr>
          <p:cNvPr id="5" name="Table Placeholder 4">
            <a:extLst>
              <a:ext uri="{FF2B5EF4-FFF2-40B4-BE49-F238E27FC236}">
                <a16:creationId xmlns:a16="http://schemas.microsoft.com/office/drawing/2014/main" id="{9D9C9B83-3F43-4860-86C1-BB4A661883A0}"/>
              </a:ext>
            </a:extLst>
          </p:cNvPr>
          <p:cNvGraphicFramePr>
            <a:graphicFrameLocks noGrp="1"/>
          </p:cNvGraphicFramePr>
          <p:nvPr>
            <p:ph type="tbl" sz="quarter" idx="13"/>
            <p:extLst>
              <p:ext uri="{D42A27DB-BD31-4B8C-83A1-F6EECF244321}">
                <p14:modId xmlns:p14="http://schemas.microsoft.com/office/powerpoint/2010/main" val="2128773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1196279"/>
                    </a:ext>
                  </a:extLst>
                </a:gridCol>
                <a:gridCol w="370332">
                  <a:extLst>
                    <a:ext uri="{9D8B030D-6E8A-4147-A177-3AD203B41FA5}">
                      <a16:colId xmlns:a16="http://schemas.microsoft.com/office/drawing/2014/main" val="903472679"/>
                    </a:ext>
                  </a:extLst>
                </a:gridCol>
                <a:gridCol w="370332">
                  <a:extLst>
                    <a:ext uri="{9D8B030D-6E8A-4147-A177-3AD203B41FA5}">
                      <a16:colId xmlns:a16="http://schemas.microsoft.com/office/drawing/2014/main" val="2733261557"/>
                    </a:ext>
                  </a:extLst>
                </a:gridCol>
                <a:gridCol w="370332">
                  <a:extLst>
                    <a:ext uri="{9D8B030D-6E8A-4147-A177-3AD203B41FA5}">
                      <a16:colId xmlns:a16="http://schemas.microsoft.com/office/drawing/2014/main" val="659530274"/>
                    </a:ext>
                  </a:extLst>
                </a:gridCol>
                <a:gridCol w="329184">
                  <a:extLst>
                    <a:ext uri="{9D8B030D-6E8A-4147-A177-3AD203B41FA5}">
                      <a16:colId xmlns:a16="http://schemas.microsoft.com/office/drawing/2014/main" val="1482188145"/>
                    </a:ext>
                  </a:extLst>
                </a:gridCol>
                <a:gridCol w="329184">
                  <a:extLst>
                    <a:ext uri="{9D8B030D-6E8A-4147-A177-3AD203B41FA5}">
                      <a16:colId xmlns:a16="http://schemas.microsoft.com/office/drawing/2014/main" val="731448325"/>
                    </a:ext>
                  </a:extLst>
                </a:gridCol>
                <a:gridCol w="329184">
                  <a:extLst>
                    <a:ext uri="{9D8B030D-6E8A-4147-A177-3AD203B41FA5}">
                      <a16:colId xmlns:a16="http://schemas.microsoft.com/office/drawing/2014/main" val="3652455591"/>
                    </a:ext>
                  </a:extLst>
                </a:gridCol>
                <a:gridCol w="329184">
                  <a:extLst>
                    <a:ext uri="{9D8B030D-6E8A-4147-A177-3AD203B41FA5}">
                      <a16:colId xmlns:a16="http://schemas.microsoft.com/office/drawing/2014/main" val="709563149"/>
                    </a:ext>
                  </a:extLst>
                </a:gridCol>
                <a:gridCol w="329184">
                  <a:extLst>
                    <a:ext uri="{9D8B030D-6E8A-4147-A177-3AD203B41FA5}">
                      <a16:colId xmlns:a16="http://schemas.microsoft.com/office/drawing/2014/main" val="3492347124"/>
                    </a:ext>
                  </a:extLst>
                </a:gridCol>
                <a:gridCol w="329184">
                  <a:extLst>
                    <a:ext uri="{9D8B030D-6E8A-4147-A177-3AD203B41FA5}">
                      <a16:colId xmlns:a16="http://schemas.microsoft.com/office/drawing/2014/main" val="3379108701"/>
                    </a:ext>
                  </a:extLst>
                </a:gridCol>
                <a:gridCol w="329184">
                  <a:extLst>
                    <a:ext uri="{9D8B030D-6E8A-4147-A177-3AD203B41FA5}">
                      <a16:colId xmlns:a16="http://schemas.microsoft.com/office/drawing/2014/main" val="4209302245"/>
                    </a:ext>
                  </a:extLst>
                </a:gridCol>
                <a:gridCol w="329184">
                  <a:extLst>
                    <a:ext uri="{9D8B030D-6E8A-4147-A177-3AD203B41FA5}">
                      <a16:colId xmlns:a16="http://schemas.microsoft.com/office/drawing/2014/main" val="220221279"/>
                    </a:ext>
                  </a:extLst>
                </a:gridCol>
                <a:gridCol w="329184">
                  <a:extLst>
                    <a:ext uri="{9D8B030D-6E8A-4147-A177-3AD203B41FA5}">
                      <a16:colId xmlns:a16="http://schemas.microsoft.com/office/drawing/2014/main" val="3015751374"/>
                    </a:ext>
                  </a:extLst>
                </a:gridCol>
                <a:gridCol w="370332">
                  <a:extLst>
                    <a:ext uri="{9D8B030D-6E8A-4147-A177-3AD203B41FA5}">
                      <a16:colId xmlns:a16="http://schemas.microsoft.com/office/drawing/2014/main" val="3804804007"/>
                    </a:ext>
                  </a:extLst>
                </a:gridCol>
                <a:gridCol w="370332">
                  <a:extLst>
                    <a:ext uri="{9D8B030D-6E8A-4147-A177-3AD203B41FA5}">
                      <a16:colId xmlns:a16="http://schemas.microsoft.com/office/drawing/2014/main" val="3718454661"/>
                    </a:ext>
                  </a:extLst>
                </a:gridCol>
                <a:gridCol w="329184">
                  <a:extLst>
                    <a:ext uri="{9D8B030D-6E8A-4147-A177-3AD203B41FA5}">
                      <a16:colId xmlns:a16="http://schemas.microsoft.com/office/drawing/2014/main" val="786744132"/>
                    </a:ext>
                  </a:extLst>
                </a:gridCol>
                <a:gridCol w="329184">
                  <a:extLst>
                    <a:ext uri="{9D8B030D-6E8A-4147-A177-3AD203B41FA5}">
                      <a16:colId xmlns:a16="http://schemas.microsoft.com/office/drawing/2014/main" val="2327717422"/>
                    </a:ext>
                  </a:extLst>
                </a:gridCol>
                <a:gridCol w="370332">
                  <a:extLst>
                    <a:ext uri="{9D8B030D-6E8A-4147-A177-3AD203B41FA5}">
                      <a16:colId xmlns:a16="http://schemas.microsoft.com/office/drawing/2014/main" val="241037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126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3236311"/>
                  </a:ext>
                </a:extLst>
              </a:tr>
            </a:tbl>
          </a:graphicData>
        </a:graphic>
      </p:graphicFrame>
      <p:sp>
        <p:nvSpPr>
          <p:cNvPr id="4" name="Text Placeholder 3">
            <a:extLst>
              <a:ext uri="{FF2B5EF4-FFF2-40B4-BE49-F238E27FC236}">
                <a16:creationId xmlns:a16="http://schemas.microsoft.com/office/drawing/2014/main" id="{E3C6F035-7775-4736-8609-A263949EC65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867327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CB09-A637-4B04-A3E2-1841C306978B}"/>
              </a:ext>
            </a:extLst>
          </p:cNvPr>
          <p:cNvSpPr>
            <a:spLocks noGrp="1"/>
          </p:cNvSpPr>
          <p:nvPr>
            <p:ph type="title"/>
          </p:nvPr>
        </p:nvSpPr>
        <p:spPr/>
        <p:txBody>
          <a:bodyPr/>
          <a:lstStyle/>
          <a:p>
            <a:r>
              <a:rPr lang="en-US"/>
              <a:t>Facebook Own Posts Table  | TGP The Generics Pharmacy - 6 of 9</a:t>
            </a:r>
          </a:p>
        </p:txBody>
      </p:sp>
      <p:graphicFrame>
        <p:nvGraphicFramePr>
          <p:cNvPr id="5" name="Table Placeholder 4">
            <a:extLst>
              <a:ext uri="{FF2B5EF4-FFF2-40B4-BE49-F238E27FC236}">
                <a16:creationId xmlns:a16="http://schemas.microsoft.com/office/drawing/2014/main" id="{7EA11D6D-90FF-4DB8-8717-9EDC7C2DAF79}"/>
              </a:ext>
            </a:extLst>
          </p:cNvPr>
          <p:cNvGraphicFramePr>
            <a:graphicFrameLocks noGrp="1"/>
          </p:cNvGraphicFramePr>
          <p:nvPr>
            <p:ph type="tbl" sz="quarter" idx="13"/>
            <p:extLst>
              <p:ext uri="{D42A27DB-BD31-4B8C-83A1-F6EECF244321}">
                <p14:modId xmlns:p14="http://schemas.microsoft.com/office/powerpoint/2010/main" val="115013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3831406"/>
                    </a:ext>
                  </a:extLst>
                </a:gridCol>
                <a:gridCol w="370332">
                  <a:extLst>
                    <a:ext uri="{9D8B030D-6E8A-4147-A177-3AD203B41FA5}">
                      <a16:colId xmlns:a16="http://schemas.microsoft.com/office/drawing/2014/main" val="506480965"/>
                    </a:ext>
                  </a:extLst>
                </a:gridCol>
                <a:gridCol w="370332">
                  <a:extLst>
                    <a:ext uri="{9D8B030D-6E8A-4147-A177-3AD203B41FA5}">
                      <a16:colId xmlns:a16="http://schemas.microsoft.com/office/drawing/2014/main" val="4117783456"/>
                    </a:ext>
                  </a:extLst>
                </a:gridCol>
                <a:gridCol w="370332">
                  <a:extLst>
                    <a:ext uri="{9D8B030D-6E8A-4147-A177-3AD203B41FA5}">
                      <a16:colId xmlns:a16="http://schemas.microsoft.com/office/drawing/2014/main" val="2363675189"/>
                    </a:ext>
                  </a:extLst>
                </a:gridCol>
                <a:gridCol w="329184">
                  <a:extLst>
                    <a:ext uri="{9D8B030D-6E8A-4147-A177-3AD203B41FA5}">
                      <a16:colId xmlns:a16="http://schemas.microsoft.com/office/drawing/2014/main" val="161637573"/>
                    </a:ext>
                  </a:extLst>
                </a:gridCol>
                <a:gridCol w="329184">
                  <a:extLst>
                    <a:ext uri="{9D8B030D-6E8A-4147-A177-3AD203B41FA5}">
                      <a16:colId xmlns:a16="http://schemas.microsoft.com/office/drawing/2014/main" val="2515282180"/>
                    </a:ext>
                  </a:extLst>
                </a:gridCol>
                <a:gridCol w="329184">
                  <a:extLst>
                    <a:ext uri="{9D8B030D-6E8A-4147-A177-3AD203B41FA5}">
                      <a16:colId xmlns:a16="http://schemas.microsoft.com/office/drawing/2014/main" val="1244058792"/>
                    </a:ext>
                  </a:extLst>
                </a:gridCol>
                <a:gridCol w="329184">
                  <a:extLst>
                    <a:ext uri="{9D8B030D-6E8A-4147-A177-3AD203B41FA5}">
                      <a16:colId xmlns:a16="http://schemas.microsoft.com/office/drawing/2014/main" val="3549299872"/>
                    </a:ext>
                  </a:extLst>
                </a:gridCol>
                <a:gridCol w="329184">
                  <a:extLst>
                    <a:ext uri="{9D8B030D-6E8A-4147-A177-3AD203B41FA5}">
                      <a16:colId xmlns:a16="http://schemas.microsoft.com/office/drawing/2014/main" val="2185935254"/>
                    </a:ext>
                  </a:extLst>
                </a:gridCol>
                <a:gridCol w="329184">
                  <a:extLst>
                    <a:ext uri="{9D8B030D-6E8A-4147-A177-3AD203B41FA5}">
                      <a16:colId xmlns:a16="http://schemas.microsoft.com/office/drawing/2014/main" val="2892462106"/>
                    </a:ext>
                  </a:extLst>
                </a:gridCol>
                <a:gridCol w="329184">
                  <a:extLst>
                    <a:ext uri="{9D8B030D-6E8A-4147-A177-3AD203B41FA5}">
                      <a16:colId xmlns:a16="http://schemas.microsoft.com/office/drawing/2014/main" val="3164379699"/>
                    </a:ext>
                  </a:extLst>
                </a:gridCol>
                <a:gridCol w="329184">
                  <a:extLst>
                    <a:ext uri="{9D8B030D-6E8A-4147-A177-3AD203B41FA5}">
                      <a16:colId xmlns:a16="http://schemas.microsoft.com/office/drawing/2014/main" val="3221148037"/>
                    </a:ext>
                  </a:extLst>
                </a:gridCol>
                <a:gridCol w="329184">
                  <a:extLst>
                    <a:ext uri="{9D8B030D-6E8A-4147-A177-3AD203B41FA5}">
                      <a16:colId xmlns:a16="http://schemas.microsoft.com/office/drawing/2014/main" val="3060767612"/>
                    </a:ext>
                  </a:extLst>
                </a:gridCol>
                <a:gridCol w="370332">
                  <a:extLst>
                    <a:ext uri="{9D8B030D-6E8A-4147-A177-3AD203B41FA5}">
                      <a16:colId xmlns:a16="http://schemas.microsoft.com/office/drawing/2014/main" val="3261336391"/>
                    </a:ext>
                  </a:extLst>
                </a:gridCol>
                <a:gridCol w="370332">
                  <a:extLst>
                    <a:ext uri="{9D8B030D-6E8A-4147-A177-3AD203B41FA5}">
                      <a16:colId xmlns:a16="http://schemas.microsoft.com/office/drawing/2014/main" val="89220637"/>
                    </a:ext>
                  </a:extLst>
                </a:gridCol>
                <a:gridCol w="329184">
                  <a:extLst>
                    <a:ext uri="{9D8B030D-6E8A-4147-A177-3AD203B41FA5}">
                      <a16:colId xmlns:a16="http://schemas.microsoft.com/office/drawing/2014/main" val="2338800049"/>
                    </a:ext>
                  </a:extLst>
                </a:gridCol>
                <a:gridCol w="329184">
                  <a:extLst>
                    <a:ext uri="{9D8B030D-6E8A-4147-A177-3AD203B41FA5}">
                      <a16:colId xmlns:a16="http://schemas.microsoft.com/office/drawing/2014/main" val="3350254321"/>
                    </a:ext>
                  </a:extLst>
                </a:gridCol>
                <a:gridCol w="370332">
                  <a:extLst>
                    <a:ext uri="{9D8B030D-6E8A-4147-A177-3AD203B41FA5}">
                      <a16:colId xmlns:a16="http://schemas.microsoft.com/office/drawing/2014/main" val="2661314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299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1944792"/>
                  </a:ext>
                </a:extLst>
              </a:tr>
            </a:tbl>
          </a:graphicData>
        </a:graphic>
      </p:graphicFrame>
      <p:sp>
        <p:nvSpPr>
          <p:cNvPr id="4" name="Text Placeholder 3">
            <a:extLst>
              <a:ext uri="{FF2B5EF4-FFF2-40B4-BE49-F238E27FC236}">
                <a16:creationId xmlns:a16="http://schemas.microsoft.com/office/drawing/2014/main" id="{CE8FA8F1-06B0-43E9-9E66-36AE2226E8C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171490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8543-BBE1-4E80-974A-AA5EB6243441}"/>
              </a:ext>
            </a:extLst>
          </p:cNvPr>
          <p:cNvSpPr>
            <a:spLocks noGrp="1"/>
          </p:cNvSpPr>
          <p:nvPr>
            <p:ph type="title"/>
          </p:nvPr>
        </p:nvSpPr>
        <p:spPr/>
        <p:txBody>
          <a:bodyPr/>
          <a:lstStyle/>
          <a:p>
            <a:r>
              <a:rPr lang="en-US"/>
              <a:t>Facebook Own Posts Table  | TGP The Generics Pharmacy - 7 of 9</a:t>
            </a:r>
          </a:p>
        </p:txBody>
      </p:sp>
      <p:graphicFrame>
        <p:nvGraphicFramePr>
          <p:cNvPr id="5" name="Table Placeholder 4">
            <a:extLst>
              <a:ext uri="{FF2B5EF4-FFF2-40B4-BE49-F238E27FC236}">
                <a16:creationId xmlns:a16="http://schemas.microsoft.com/office/drawing/2014/main" id="{6B450E49-C24B-4CEA-A170-2999FACA7D03}"/>
              </a:ext>
            </a:extLst>
          </p:cNvPr>
          <p:cNvGraphicFramePr>
            <a:graphicFrameLocks noGrp="1"/>
          </p:cNvGraphicFramePr>
          <p:nvPr>
            <p:ph type="tbl" sz="quarter" idx="13"/>
            <p:extLst>
              <p:ext uri="{D42A27DB-BD31-4B8C-83A1-F6EECF244321}">
                <p14:modId xmlns:p14="http://schemas.microsoft.com/office/powerpoint/2010/main" val="353875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95159491"/>
                    </a:ext>
                  </a:extLst>
                </a:gridCol>
                <a:gridCol w="370332">
                  <a:extLst>
                    <a:ext uri="{9D8B030D-6E8A-4147-A177-3AD203B41FA5}">
                      <a16:colId xmlns:a16="http://schemas.microsoft.com/office/drawing/2014/main" val="1566417514"/>
                    </a:ext>
                  </a:extLst>
                </a:gridCol>
                <a:gridCol w="370332">
                  <a:extLst>
                    <a:ext uri="{9D8B030D-6E8A-4147-A177-3AD203B41FA5}">
                      <a16:colId xmlns:a16="http://schemas.microsoft.com/office/drawing/2014/main" val="1035224440"/>
                    </a:ext>
                  </a:extLst>
                </a:gridCol>
                <a:gridCol w="370332">
                  <a:extLst>
                    <a:ext uri="{9D8B030D-6E8A-4147-A177-3AD203B41FA5}">
                      <a16:colId xmlns:a16="http://schemas.microsoft.com/office/drawing/2014/main" val="139913094"/>
                    </a:ext>
                  </a:extLst>
                </a:gridCol>
                <a:gridCol w="329184">
                  <a:extLst>
                    <a:ext uri="{9D8B030D-6E8A-4147-A177-3AD203B41FA5}">
                      <a16:colId xmlns:a16="http://schemas.microsoft.com/office/drawing/2014/main" val="1629258210"/>
                    </a:ext>
                  </a:extLst>
                </a:gridCol>
                <a:gridCol w="329184">
                  <a:extLst>
                    <a:ext uri="{9D8B030D-6E8A-4147-A177-3AD203B41FA5}">
                      <a16:colId xmlns:a16="http://schemas.microsoft.com/office/drawing/2014/main" val="1274508031"/>
                    </a:ext>
                  </a:extLst>
                </a:gridCol>
                <a:gridCol w="329184">
                  <a:extLst>
                    <a:ext uri="{9D8B030D-6E8A-4147-A177-3AD203B41FA5}">
                      <a16:colId xmlns:a16="http://schemas.microsoft.com/office/drawing/2014/main" val="1314162744"/>
                    </a:ext>
                  </a:extLst>
                </a:gridCol>
                <a:gridCol w="329184">
                  <a:extLst>
                    <a:ext uri="{9D8B030D-6E8A-4147-A177-3AD203B41FA5}">
                      <a16:colId xmlns:a16="http://schemas.microsoft.com/office/drawing/2014/main" val="3127272029"/>
                    </a:ext>
                  </a:extLst>
                </a:gridCol>
                <a:gridCol w="329184">
                  <a:extLst>
                    <a:ext uri="{9D8B030D-6E8A-4147-A177-3AD203B41FA5}">
                      <a16:colId xmlns:a16="http://schemas.microsoft.com/office/drawing/2014/main" val="1201630230"/>
                    </a:ext>
                  </a:extLst>
                </a:gridCol>
                <a:gridCol w="329184">
                  <a:extLst>
                    <a:ext uri="{9D8B030D-6E8A-4147-A177-3AD203B41FA5}">
                      <a16:colId xmlns:a16="http://schemas.microsoft.com/office/drawing/2014/main" val="3051722578"/>
                    </a:ext>
                  </a:extLst>
                </a:gridCol>
                <a:gridCol w="329184">
                  <a:extLst>
                    <a:ext uri="{9D8B030D-6E8A-4147-A177-3AD203B41FA5}">
                      <a16:colId xmlns:a16="http://schemas.microsoft.com/office/drawing/2014/main" val="781650243"/>
                    </a:ext>
                  </a:extLst>
                </a:gridCol>
                <a:gridCol w="329184">
                  <a:extLst>
                    <a:ext uri="{9D8B030D-6E8A-4147-A177-3AD203B41FA5}">
                      <a16:colId xmlns:a16="http://schemas.microsoft.com/office/drawing/2014/main" val="3845979937"/>
                    </a:ext>
                  </a:extLst>
                </a:gridCol>
                <a:gridCol w="329184">
                  <a:extLst>
                    <a:ext uri="{9D8B030D-6E8A-4147-A177-3AD203B41FA5}">
                      <a16:colId xmlns:a16="http://schemas.microsoft.com/office/drawing/2014/main" val="1038426060"/>
                    </a:ext>
                  </a:extLst>
                </a:gridCol>
                <a:gridCol w="370332">
                  <a:extLst>
                    <a:ext uri="{9D8B030D-6E8A-4147-A177-3AD203B41FA5}">
                      <a16:colId xmlns:a16="http://schemas.microsoft.com/office/drawing/2014/main" val="1156635641"/>
                    </a:ext>
                  </a:extLst>
                </a:gridCol>
                <a:gridCol w="370332">
                  <a:extLst>
                    <a:ext uri="{9D8B030D-6E8A-4147-A177-3AD203B41FA5}">
                      <a16:colId xmlns:a16="http://schemas.microsoft.com/office/drawing/2014/main" val="1301470200"/>
                    </a:ext>
                  </a:extLst>
                </a:gridCol>
                <a:gridCol w="329184">
                  <a:extLst>
                    <a:ext uri="{9D8B030D-6E8A-4147-A177-3AD203B41FA5}">
                      <a16:colId xmlns:a16="http://schemas.microsoft.com/office/drawing/2014/main" val="336278832"/>
                    </a:ext>
                  </a:extLst>
                </a:gridCol>
                <a:gridCol w="329184">
                  <a:extLst>
                    <a:ext uri="{9D8B030D-6E8A-4147-A177-3AD203B41FA5}">
                      <a16:colId xmlns:a16="http://schemas.microsoft.com/office/drawing/2014/main" val="830249669"/>
                    </a:ext>
                  </a:extLst>
                </a:gridCol>
                <a:gridCol w="370332">
                  <a:extLst>
                    <a:ext uri="{9D8B030D-6E8A-4147-A177-3AD203B41FA5}">
                      <a16:colId xmlns:a16="http://schemas.microsoft.com/office/drawing/2014/main" val="3437670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824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91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929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1164893"/>
                  </a:ext>
                </a:extLst>
              </a:tr>
            </a:tbl>
          </a:graphicData>
        </a:graphic>
      </p:graphicFrame>
      <p:sp>
        <p:nvSpPr>
          <p:cNvPr id="4" name="Text Placeholder 3">
            <a:extLst>
              <a:ext uri="{FF2B5EF4-FFF2-40B4-BE49-F238E27FC236}">
                <a16:creationId xmlns:a16="http://schemas.microsoft.com/office/drawing/2014/main" id="{2B6F8BEC-C583-4FB6-B53F-67C73C0A431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5271465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F76D-3A0A-4773-8130-F38422ECD1F5}"/>
              </a:ext>
            </a:extLst>
          </p:cNvPr>
          <p:cNvSpPr>
            <a:spLocks noGrp="1"/>
          </p:cNvSpPr>
          <p:nvPr>
            <p:ph type="title"/>
          </p:nvPr>
        </p:nvSpPr>
        <p:spPr/>
        <p:txBody>
          <a:bodyPr/>
          <a:lstStyle/>
          <a:p>
            <a:r>
              <a:rPr lang="en-US"/>
              <a:t>Facebook Own Posts Table  | TGP The Generics Pharmacy - 8 of 9</a:t>
            </a:r>
          </a:p>
        </p:txBody>
      </p:sp>
      <p:graphicFrame>
        <p:nvGraphicFramePr>
          <p:cNvPr id="5" name="Table Placeholder 4">
            <a:extLst>
              <a:ext uri="{FF2B5EF4-FFF2-40B4-BE49-F238E27FC236}">
                <a16:creationId xmlns:a16="http://schemas.microsoft.com/office/drawing/2014/main" id="{C6D5866E-33B8-43E5-8753-E3025E87345E}"/>
              </a:ext>
            </a:extLst>
          </p:cNvPr>
          <p:cNvGraphicFramePr>
            <a:graphicFrameLocks noGrp="1"/>
          </p:cNvGraphicFramePr>
          <p:nvPr>
            <p:ph type="tbl" sz="quarter" idx="13"/>
            <p:extLst>
              <p:ext uri="{D42A27DB-BD31-4B8C-83A1-F6EECF244321}">
                <p14:modId xmlns:p14="http://schemas.microsoft.com/office/powerpoint/2010/main" val="282884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49714288"/>
                    </a:ext>
                  </a:extLst>
                </a:gridCol>
                <a:gridCol w="370332">
                  <a:extLst>
                    <a:ext uri="{9D8B030D-6E8A-4147-A177-3AD203B41FA5}">
                      <a16:colId xmlns:a16="http://schemas.microsoft.com/office/drawing/2014/main" val="4216540043"/>
                    </a:ext>
                  </a:extLst>
                </a:gridCol>
                <a:gridCol w="370332">
                  <a:extLst>
                    <a:ext uri="{9D8B030D-6E8A-4147-A177-3AD203B41FA5}">
                      <a16:colId xmlns:a16="http://schemas.microsoft.com/office/drawing/2014/main" val="1925933962"/>
                    </a:ext>
                  </a:extLst>
                </a:gridCol>
                <a:gridCol w="370332">
                  <a:extLst>
                    <a:ext uri="{9D8B030D-6E8A-4147-A177-3AD203B41FA5}">
                      <a16:colId xmlns:a16="http://schemas.microsoft.com/office/drawing/2014/main" val="323293153"/>
                    </a:ext>
                  </a:extLst>
                </a:gridCol>
                <a:gridCol w="329184">
                  <a:extLst>
                    <a:ext uri="{9D8B030D-6E8A-4147-A177-3AD203B41FA5}">
                      <a16:colId xmlns:a16="http://schemas.microsoft.com/office/drawing/2014/main" val="1095849254"/>
                    </a:ext>
                  </a:extLst>
                </a:gridCol>
                <a:gridCol w="329184">
                  <a:extLst>
                    <a:ext uri="{9D8B030D-6E8A-4147-A177-3AD203B41FA5}">
                      <a16:colId xmlns:a16="http://schemas.microsoft.com/office/drawing/2014/main" val="257741667"/>
                    </a:ext>
                  </a:extLst>
                </a:gridCol>
                <a:gridCol w="329184">
                  <a:extLst>
                    <a:ext uri="{9D8B030D-6E8A-4147-A177-3AD203B41FA5}">
                      <a16:colId xmlns:a16="http://schemas.microsoft.com/office/drawing/2014/main" val="2115171250"/>
                    </a:ext>
                  </a:extLst>
                </a:gridCol>
                <a:gridCol w="329184">
                  <a:extLst>
                    <a:ext uri="{9D8B030D-6E8A-4147-A177-3AD203B41FA5}">
                      <a16:colId xmlns:a16="http://schemas.microsoft.com/office/drawing/2014/main" val="3753813989"/>
                    </a:ext>
                  </a:extLst>
                </a:gridCol>
                <a:gridCol w="329184">
                  <a:extLst>
                    <a:ext uri="{9D8B030D-6E8A-4147-A177-3AD203B41FA5}">
                      <a16:colId xmlns:a16="http://schemas.microsoft.com/office/drawing/2014/main" val="2172148567"/>
                    </a:ext>
                  </a:extLst>
                </a:gridCol>
                <a:gridCol w="329184">
                  <a:extLst>
                    <a:ext uri="{9D8B030D-6E8A-4147-A177-3AD203B41FA5}">
                      <a16:colId xmlns:a16="http://schemas.microsoft.com/office/drawing/2014/main" val="3909853627"/>
                    </a:ext>
                  </a:extLst>
                </a:gridCol>
                <a:gridCol w="329184">
                  <a:extLst>
                    <a:ext uri="{9D8B030D-6E8A-4147-A177-3AD203B41FA5}">
                      <a16:colId xmlns:a16="http://schemas.microsoft.com/office/drawing/2014/main" val="4105043036"/>
                    </a:ext>
                  </a:extLst>
                </a:gridCol>
                <a:gridCol w="329184">
                  <a:extLst>
                    <a:ext uri="{9D8B030D-6E8A-4147-A177-3AD203B41FA5}">
                      <a16:colId xmlns:a16="http://schemas.microsoft.com/office/drawing/2014/main" val="3110296661"/>
                    </a:ext>
                  </a:extLst>
                </a:gridCol>
                <a:gridCol w="329184">
                  <a:extLst>
                    <a:ext uri="{9D8B030D-6E8A-4147-A177-3AD203B41FA5}">
                      <a16:colId xmlns:a16="http://schemas.microsoft.com/office/drawing/2014/main" val="816794327"/>
                    </a:ext>
                  </a:extLst>
                </a:gridCol>
                <a:gridCol w="370332">
                  <a:extLst>
                    <a:ext uri="{9D8B030D-6E8A-4147-A177-3AD203B41FA5}">
                      <a16:colId xmlns:a16="http://schemas.microsoft.com/office/drawing/2014/main" val="1205789186"/>
                    </a:ext>
                  </a:extLst>
                </a:gridCol>
                <a:gridCol w="370332">
                  <a:extLst>
                    <a:ext uri="{9D8B030D-6E8A-4147-A177-3AD203B41FA5}">
                      <a16:colId xmlns:a16="http://schemas.microsoft.com/office/drawing/2014/main" val="2001097529"/>
                    </a:ext>
                  </a:extLst>
                </a:gridCol>
                <a:gridCol w="329184">
                  <a:extLst>
                    <a:ext uri="{9D8B030D-6E8A-4147-A177-3AD203B41FA5}">
                      <a16:colId xmlns:a16="http://schemas.microsoft.com/office/drawing/2014/main" val="2906144045"/>
                    </a:ext>
                  </a:extLst>
                </a:gridCol>
                <a:gridCol w="329184">
                  <a:extLst>
                    <a:ext uri="{9D8B030D-6E8A-4147-A177-3AD203B41FA5}">
                      <a16:colId xmlns:a16="http://schemas.microsoft.com/office/drawing/2014/main" val="398881514"/>
                    </a:ext>
                  </a:extLst>
                </a:gridCol>
                <a:gridCol w="370332">
                  <a:extLst>
                    <a:ext uri="{9D8B030D-6E8A-4147-A177-3AD203B41FA5}">
                      <a16:colId xmlns:a16="http://schemas.microsoft.com/office/drawing/2014/main" val="180970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14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871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8233215"/>
                  </a:ext>
                </a:extLst>
              </a:tr>
            </a:tbl>
          </a:graphicData>
        </a:graphic>
      </p:graphicFrame>
      <p:sp>
        <p:nvSpPr>
          <p:cNvPr id="4" name="Text Placeholder 3">
            <a:extLst>
              <a:ext uri="{FF2B5EF4-FFF2-40B4-BE49-F238E27FC236}">
                <a16:creationId xmlns:a16="http://schemas.microsoft.com/office/drawing/2014/main" id="{A234131F-C244-47AA-87B0-FF145FA1779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540221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05526-EC18-40FE-8988-C70F77E774B8}"/>
              </a:ext>
            </a:extLst>
          </p:cNvPr>
          <p:cNvSpPr>
            <a:spLocks noGrp="1"/>
          </p:cNvSpPr>
          <p:nvPr>
            <p:ph type="title"/>
          </p:nvPr>
        </p:nvSpPr>
        <p:spPr/>
        <p:txBody>
          <a:bodyPr/>
          <a:lstStyle/>
          <a:p>
            <a:r>
              <a:rPr lang="en-US"/>
              <a:t>Facebook Own Posts Table  | TGP The Generics Pharmacy - 9 of 9</a:t>
            </a:r>
          </a:p>
        </p:txBody>
      </p:sp>
      <p:graphicFrame>
        <p:nvGraphicFramePr>
          <p:cNvPr id="5" name="Table Placeholder 4">
            <a:extLst>
              <a:ext uri="{FF2B5EF4-FFF2-40B4-BE49-F238E27FC236}">
                <a16:creationId xmlns:a16="http://schemas.microsoft.com/office/drawing/2014/main" id="{E0149E2F-0C0E-419F-9B95-FE4C8E46C13A}"/>
              </a:ext>
            </a:extLst>
          </p:cNvPr>
          <p:cNvGraphicFramePr>
            <a:graphicFrameLocks noGrp="1"/>
          </p:cNvGraphicFramePr>
          <p:nvPr>
            <p:ph type="tbl" sz="quarter" idx="13"/>
            <p:extLst>
              <p:ext uri="{D42A27DB-BD31-4B8C-83A1-F6EECF244321}">
                <p14:modId xmlns:p14="http://schemas.microsoft.com/office/powerpoint/2010/main" val="73249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1986993"/>
                    </a:ext>
                  </a:extLst>
                </a:gridCol>
                <a:gridCol w="370332">
                  <a:extLst>
                    <a:ext uri="{9D8B030D-6E8A-4147-A177-3AD203B41FA5}">
                      <a16:colId xmlns:a16="http://schemas.microsoft.com/office/drawing/2014/main" val="432681196"/>
                    </a:ext>
                  </a:extLst>
                </a:gridCol>
                <a:gridCol w="370332">
                  <a:extLst>
                    <a:ext uri="{9D8B030D-6E8A-4147-A177-3AD203B41FA5}">
                      <a16:colId xmlns:a16="http://schemas.microsoft.com/office/drawing/2014/main" val="3251983278"/>
                    </a:ext>
                  </a:extLst>
                </a:gridCol>
                <a:gridCol w="370332">
                  <a:extLst>
                    <a:ext uri="{9D8B030D-6E8A-4147-A177-3AD203B41FA5}">
                      <a16:colId xmlns:a16="http://schemas.microsoft.com/office/drawing/2014/main" val="3906782377"/>
                    </a:ext>
                  </a:extLst>
                </a:gridCol>
                <a:gridCol w="329184">
                  <a:extLst>
                    <a:ext uri="{9D8B030D-6E8A-4147-A177-3AD203B41FA5}">
                      <a16:colId xmlns:a16="http://schemas.microsoft.com/office/drawing/2014/main" val="2264403300"/>
                    </a:ext>
                  </a:extLst>
                </a:gridCol>
                <a:gridCol w="329184">
                  <a:extLst>
                    <a:ext uri="{9D8B030D-6E8A-4147-A177-3AD203B41FA5}">
                      <a16:colId xmlns:a16="http://schemas.microsoft.com/office/drawing/2014/main" val="2952505708"/>
                    </a:ext>
                  </a:extLst>
                </a:gridCol>
                <a:gridCol w="329184">
                  <a:extLst>
                    <a:ext uri="{9D8B030D-6E8A-4147-A177-3AD203B41FA5}">
                      <a16:colId xmlns:a16="http://schemas.microsoft.com/office/drawing/2014/main" val="3996925001"/>
                    </a:ext>
                  </a:extLst>
                </a:gridCol>
                <a:gridCol w="329184">
                  <a:extLst>
                    <a:ext uri="{9D8B030D-6E8A-4147-A177-3AD203B41FA5}">
                      <a16:colId xmlns:a16="http://schemas.microsoft.com/office/drawing/2014/main" val="3342653343"/>
                    </a:ext>
                  </a:extLst>
                </a:gridCol>
                <a:gridCol w="329184">
                  <a:extLst>
                    <a:ext uri="{9D8B030D-6E8A-4147-A177-3AD203B41FA5}">
                      <a16:colId xmlns:a16="http://schemas.microsoft.com/office/drawing/2014/main" val="1434085200"/>
                    </a:ext>
                  </a:extLst>
                </a:gridCol>
                <a:gridCol w="329184">
                  <a:extLst>
                    <a:ext uri="{9D8B030D-6E8A-4147-A177-3AD203B41FA5}">
                      <a16:colId xmlns:a16="http://schemas.microsoft.com/office/drawing/2014/main" val="1932446333"/>
                    </a:ext>
                  </a:extLst>
                </a:gridCol>
                <a:gridCol w="329184">
                  <a:extLst>
                    <a:ext uri="{9D8B030D-6E8A-4147-A177-3AD203B41FA5}">
                      <a16:colId xmlns:a16="http://schemas.microsoft.com/office/drawing/2014/main" val="85240986"/>
                    </a:ext>
                  </a:extLst>
                </a:gridCol>
                <a:gridCol w="329184">
                  <a:extLst>
                    <a:ext uri="{9D8B030D-6E8A-4147-A177-3AD203B41FA5}">
                      <a16:colId xmlns:a16="http://schemas.microsoft.com/office/drawing/2014/main" val="377072584"/>
                    </a:ext>
                  </a:extLst>
                </a:gridCol>
                <a:gridCol w="329184">
                  <a:extLst>
                    <a:ext uri="{9D8B030D-6E8A-4147-A177-3AD203B41FA5}">
                      <a16:colId xmlns:a16="http://schemas.microsoft.com/office/drawing/2014/main" val="2786459877"/>
                    </a:ext>
                  </a:extLst>
                </a:gridCol>
                <a:gridCol w="370332">
                  <a:extLst>
                    <a:ext uri="{9D8B030D-6E8A-4147-A177-3AD203B41FA5}">
                      <a16:colId xmlns:a16="http://schemas.microsoft.com/office/drawing/2014/main" val="964866872"/>
                    </a:ext>
                  </a:extLst>
                </a:gridCol>
                <a:gridCol w="370332">
                  <a:extLst>
                    <a:ext uri="{9D8B030D-6E8A-4147-A177-3AD203B41FA5}">
                      <a16:colId xmlns:a16="http://schemas.microsoft.com/office/drawing/2014/main" val="3222284243"/>
                    </a:ext>
                  </a:extLst>
                </a:gridCol>
                <a:gridCol w="329184">
                  <a:extLst>
                    <a:ext uri="{9D8B030D-6E8A-4147-A177-3AD203B41FA5}">
                      <a16:colId xmlns:a16="http://schemas.microsoft.com/office/drawing/2014/main" val="3828708220"/>
                    </a:ext>
                  </a:extLst>
                </a:gridCol>
                <a:gridCol w="329184">
                  <a:extLst>
                    <a:ext uri="{9D8B030D-6E8A-4147-A177-3AD203B41FA5}">
                      <a16:colId xmlns:a16="http://schemas.microsoft.com/office/drawing/2014/main" val="3549015464"/>
                    </a:ext>
                  </a:extLst>
                </a:gridCol>
                <a:gridCol w="370332">
                  <a:extLst>
                    <a:ext uri="{9D8B030D-6E8A-4147-A177-3AD203B41FA5}">
                      <a16:colId xmlns:a16="http://schemas.microsoft.com/office/drawing/2014/main" val="298364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367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3587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9940702"/>
                  </a:ext>
                </a:extLst>
              </a:tr>
            </a:tbl>
          </a:graphicData>
        </a:graphic>
      </p:graphicFrame>
      <p:sp>
        <p:nvSpPr>
          <p:cNvPr id="4" name="Text Placeholder 3">
            <a:extLst>
              <a:ext uri="{FF2B5EF4-FFF2-40B4-BE49-F238E27FC236}">
                <a16:creationId xmlns:a16="http://schemas.microsoft.com/office/drawing/2014/main" id="{9191ECF0-97FA-4987-B040-850A9597EFFD}"/>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402896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48FF-7526-413C-A32A-C33B2DF9CF0A}"/>
              </a:ext>
            </a:extLst>
          </p:cNvPr>
          <p:cNvSpPr>
            <a:spLocks noGrp="1"/>
          </p:cNvSpPr>
          <p:nvPr>
            <p:ph type="title"/>
          </p:nvPr>
        </p:nvSpPr>
        <p:spPr/>
        <p:txBody>
          <a:bodyPr/>
          <a:lstStyle/>
          <a:p>
            <a:r>
              <a:rPr lang="en-US"/>
              <a:t>Facebook Own Posts Table | TGP The Generics Pharmacy - 1 of 17</a:t>
            </a:r>
          </a:p>
        </p:txBody>
      </p:sp>
      <p:graphicFrame>
        <p:nvGraphicFramePr>
          <p:cNvPr id="5" name="Table Placeholder 4">
            <a:extLst>
              <a:ext uri="{FF2B5EF4-FFF2-40B4-BE49-F238E27FC236}">
                <a16:creationId xmlns:a16="http://schemas.microsoft.com/office/drawing/2014/main" id="{054CF621-D81B-4EF0-BBE4-4111D5DC2F1B}"/>
              </a:ext>
            </a:extLst>
          </p:cNvPr>
          <p:cNvGraphicFramePr>
            <a:graphicFrameLocks noGrp="1"/>
          </p:cNvGraphicFramePr>
          <p:nvPr>
            <p:ph type="tbl" sz="quarter" idx="13"/>
            <p:extLst>
              <p:ext uri="{D42A27DB-BD31-4B8C-83A1-F6EECF244321}">
                <p14:modId xmlns:p14="http://schemas.microsoft.com/office/powerpoint/2010/main" val="2373185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6288758"/>
                    </a:ext>
                  </a:extLst>
                </a:gridCol>
                <a:gridCol w="246888">
                  <a:extLst>
                    <a:ext uri="{9D8B030D-6E8A-4147-A177-3AD203B41FA5}">
                      <a16:colId xmlns:a16="http://schemas.microsoft.com/office/drawing/2014/main" val="3250888260"/>
                    </a:ext>
                  </a:extLst>
                </a:gridCol>
                <a:gridCol w="246888">
                  <a:extLst>
                    <a:ext uri="{9D8B030D-6E8A-4147-A177-3AD203B41FA5}">
                      <a16:colId xmlns:a16="http://schemas.microsoft.com/office/drawing/2014/main" val="2236075601"/>
                    </a:ext>
                  </a:extLst>
                </a:gridCol>
                <a:gridCol w="246888">
                  <a:extLst>
                    <a:ext uri="{9D8B030D-6E8A-4147-A177-3AD203B41FA5}">
                      <a16:colId xmlns:a16="http://schemas.microsoft.com/office/drawing/2014/main" val="2802651470"/>
                    </a:ext>
                  </a:extLst>
                </a:gridCol>
                <a:gridCol w="246888">
                  <a:extLst>
                    <a:ext uri="{9D8B030D-6E8A-4147-A177-3AD203B41FA5}">
                      <a16:colId xmlns:a16="http://schemas.microsoft.com/office/drawing/2014/main" val="3422214090"/>
                    </a:ext>
                  </a:extLst>
                </a:gridCol>
                <a:gridCol w="246888">
                  <a:extLst>
                    <a:ext uri="{9D8B030D-6E8A-4147-A177-3AD203B41FA5}">
                      <a16:colId xmlns:a16="http://schemas.microsoft.com/office/drawing/2014/main" val="559495251"/>
                    </a:ext>
                  </a:extLst>
                </a:gridCol>
                <a:gridCol w="246888">
                  <a:extLst>
                    <a:ext uri="{9D8B030D-6E8A-4147-A177-3AD203B41FA5}">
                      <a16:colId xmlns:a16="http://schemas.microsoft.com/office/drawing/2014/main" val="2013569273"/>
                    </a:ext>
                  </a:extLst>
                </a:gridCol>
                <a:gridCol w="246888">
                  <a:extLst>
                    <a:ext uri="{9D8B030D-6E8A-4147-A177-3AD203B41FA5}">
                      <a16:colId xmlns:a16="http://schemas.microsoft.com/office/drawing/2014/main" val="998281148"/>
                    </a:ext>
                  </a:extLst>
                </a:gridCol>
                <a:gridCol w="246888">
                  <a:extLst>
                    <a:ext uri="{9D8B030D-6E8A-4147-A177-3AD203B41FA5}">
                      <a16:colId xmlns:a16="http://schemas.microsoft.com/office/drawing/2014/main" val="2273618372"/>
                    </a:ext>
                  </a:extLst>
                </a:gridCol>
                <a:gridCol w="246888">
                  <a:extLst>
                    <a:ext uri="{9D8B030D-6E8A-4147-A177-3AD203B41FA5}">
                      <a16:colId xmlns:a16="http://schemas.microsoft.com/office/drawing/2014/main" val="2019196993"/>
                    </a:ext>
                  </a:extLst>
                </a:gridCol>
                <a:gridCol w="246888">
                  <a:extLst>
                    <a:ext uri="{9D8B030D-6E8A-4147-A177-3AD203B41FA5}">
                      <a16:colId xmlns:a16="http://schemas.microsoft.com/office/drawing/2014/main" val="2545184017"/>
                    </a:ext>
                  </a:extLst>
                </a:gridCol>
                <a:gridCol w="246888">
                  <a:extLst>
                    <a:ext uri="{9D8B030D-6E8A-4147-A177-3AD203B41FA5}">
                      <a16:colId xmlns:a16="http://schemas.microsoft.com/office/drawing/2014/main" val="2221606360"/>
                    </a:ext>
                  </a:extLst>
                </a:gridCol>
                <a:gridCol w="246888">
                  <a:extLst>
                    <a:ext uri="{9D8B030D-6E8A-4147-A177-3AD203B41FA5}">
                      <a16:colId xmlns:a16="http://schemas.microsoft.com/office/drawing/2014/main" val="1711706629"/>
                    </a:ext>
                  </a:extLst>
                </a:gridCol>
                <a:gridCol w="246888">
                  <a:extLst>
                    <a:ext uri="{9D8B030D-6E8A-4147-A177-3AD203B41FA5}">
                      <a16:colId xmlns:a16="http://schemas.microsoft.com/office/drawing/2014/main" val="1739254967"/>
                    </a:ext>
                  </a:extLst>
                </a:gridCol>
                <a:gridCol w="246888">
                  <a:extLst>
                    <a:ext uri="{9D8B030D-6E8A-4147-A177-3AD203B41FA5}">
                      <a16:colId xmlns:a16="http://schemas.microsoft.com/office/drawing/2014/main" val="4086805826"/>
                    </a:ext>
                  </a:extLst>
                </a:gridCol>
                <a:gridCol w="246888">
                  <a:extLst>
                    <a:ext uri="{9D8B030D-6E8A-4147-A177-3AD203B41FA5}">
                      <a16:colId xmlns:a16="http://schemas.microsoft.com/office/drawing/2014/main" val="4189909286"/>
                    </a:ext>
                  </a:extLst>
                </a:gridCol>
                <a:gridCol w="246888">
                  <a:extLst>
                    <a:ext uri="{9D8B030D-6E8A-4147-A177-3AD203B41FA5}">
                      <a16:colId xmlns:a16="http://schemas.microsoft.com/office/drawing/2014/main" val="2618340964"/>
                    </a:ext>
                  </a:extLst>
                </a:gridCol>
                <a:gridCol w="246888">
                  <a:extLst>
                    <a:ext uri="{9D8B030D-6E8A-4147-A177-3AD203B41FA5}">
                      <a16:colId xmlns:a16="http://schemas.microsoft.com/office/drawing/2014/main" val="2742796392"/>
                    </a:ext>
                  </a:extLst>
                </a:gridCol>
                <a:gridCol w="246888">
                  <a:extLst>
                    <a:ext uri="{9D8B030D-6E8A-4147-A177-3AD203B41FA5}">
                      <a16:colId xmlns:a16="http://schemas.microsoft.com/office/drawing/2014/main" val="1442622839"/>
                    </a:ext>
                  </a:extLst>
                </a:gridCol>
                <a:gridCol w="246888">
                  <a:extLst>
                    <a:ext uri="{9D8B030D-6E8A-4147-A177-3AD203B41FA5}">
                      <a16:colId xmlns:a16="http://schemas.microsoft.com/office/drawing/2014/main" val="2892477417"/>
                    </a:ext>
                  </a:extLst>
                </a:gridCol>
                <a:gridCol w="246888">
                  <a:extLst>
                    <a:ext uri="{9D8B030D-6E8A-4147-A177-3AD203B41FA5}">
                      <a16:colId xmlns:a16="http://schemas.microsoft.com/office/drawing/2014/main" val="1510161441"/>
                    </a:ext>
                  </a:extLst>
                </a:gridCol>
                <a:gridCol w="246888">
                  <a:extLst>
                    <a:ext uri="{9D8B030D-6E8A-4147-A177-3AD203B41FA5}">
                      <a16:colId xmlns:a16="http://schemas.microsoft.com/office/drawing/2014/main" val="949288522"/>
                    </a:ext>
                  </a:extLst>
                </a:gridCol>
                <a:gridCol w="246888">
                  <a:extLst>
                    <a:ext uri="{9D8B030D-6E8A-4147-A177-3AD203B41FA5}">
                      <a16:colId xmlns:a16="http://schemas.microsoft.com/office/drawing/2014/main" val="3280449213"/>
                    </a:ext>
                  </a:extLst>
                </a:gridCol>
                <a:gridCol w="246888">
                  <a:extLst>
                    <a:ext uri="{9D8B030D-6E8A-4147-A177-3AD203B41FA5}">
                      <a16:colId xmlns:a16="http://schemas.microsoft.com/office/drawing/2014/main" val="1232124539"/>
                    </a:ext>
                  </a:extLst>
                </a:gridCol>
                <a:gridCol w="246888">
                  <a:extLst>
                    <a:ext uri="{9D8B030D-6E8A-4147-A177-3AD203B41FA5}">
                      <a16:colId xmlns:a16="http://schemas.microsoft.com/office/drawing/2014/main" val="2541341425"/>
                    </a:ext>
                  </a:extLst>
                </a:gridCol>
                <a:gridCol w="246888">
                  <a:extLst>
                    <a:ext uri="{9D8B030D-6E8A-4147-A177-3AD203B41FA5}">
                      <a16:colId xmlns:a16="http://schemas.microsoft.com/office/drawing/2014/main" val="699038003"/>
                    </a:ext>
                  </a:extLst>
                </a:gridCol>
                <a:gridCol w="246888">
                  <a:extLst>
                    <a:ext uri="{9D8B030D-6E8A-4147-A177-3AD203B41FA5}">
                      <a16:colId xmlns:a16="http://schemas.microsoft.com/office/drawing/2014/main" val="186817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2368700"/>
                  </a:ext>
                </a:extLst>
              </a:tr>
            </a:tbl>
          </a:graphicData>
        </a:graphic>
      </p:graphicFrame>
      <p:sp>
        <p:nvSpPr>
          <p:cNvPr id="4" name="Text Placeholder 3">
            <a:extLst>
              <a:ext uri="{FF2B5EF4-FFF2-40B4-BE49-F238E27FC236}">
                <a16:creationId xmlns:a16="http://schemas.microsoft.com/office/drawing/2014/main" id="{93AC027A-E310-44EA-9DFF-BECA38682A22}"/>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8873668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530F-680C-42BF-A5D3-ED1F0E292BBF}"/>
              </a:ext>
            </a:extLst>
          </p:cNvPr>
          <p:cNvSpPr>
            <a:spLocks noGrp="1"/>
          </p:cNvSpPr>
          <p:nvPr>
            <p:ph type="title"/>
          </p:nvPr>
        </p:nvSpPr>
        <p:spPr/>
        <p:txBody>
          <a:bodyPr/>
          <a:lstStyle/>
          <a:p>
            <a:r>
              <a:rPr lang="en-US"/>
              <a:t>Facebook Own Posts Table | TGP The Generics Pharmacy - 2 of 17</a:t>
            </a:r>
          </a:p>
        </p:txBody>
      </p:sp>
      <p:graphicFrame>
        <p:nvGraphicFramePr>
          <p:cNvPr id="5" name="Table Placeholder 4">
            <a:extLst>
              <a:ext uri="{FF2B5EF4-FFF2-40B4-BE49-F238E27FC236}">
                <a16:creationId xmlns:a16="http://schemas.microsoft.com/office/drawing/2014/main" id="{ED3613F3-22B2-4207-8C44-48DD9C81EFCD}"/>
              </a:ext>
            </a:extLst>
          </p:cNvPr>
          <p:cNvGraphicFramePr>
            <a:graphicFrameLocks noGrp="1"/>
          </p:cNvGraphicFramePr>
          <p:nvPr>
            <p:ph type="tbl" sz="quarter" idx="13"/>
            <p:extLst>
              <p:ext uri="{D42A27DB-BD31-4B8C-83A1-F6EECF244321}">
                <p14:modId xmlns:p14="http://schemas.microsoft.com/office/powerpoint/2010/main" val="8116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7392970"/>
                    </a:ext>
                  </a:extLst>
                </a:gridCol>
                <a:gridCol w="246888">
                  <a:extLst>
                    <a:ext uri="{9D8B030D-6E8A-4147-A177-3AD203B41FA5}">
                      <a16:colId xmlns:a16="http://schemas.microsoft.com/office/drawing/2014/main" val="1476711471"/>
                    </a:ext>
                  </a:extLst>
                </a:gridCol>
                <a:gridCol w="246888">
                  <a:extLst>
                    <a:ext uri="{9D8B030D-6E8A-4147-A177-3AD203B41FA5}">
                      <a16:colId xmlns:a16="http://schemas.microsoft.com/office/drawing/2014/main" val="3549953086"/>
                    </a:ext>
                  </a:extLst>
                </a:gridCol>
                <a:gridCol w="246888">
                  <a:extLst>
                    <a:ext uri="{9D8B030D-6E8A-4147-A177-3AD203B41FA5}">
                      <a16:colId xmlns:a16="http://schemas.microsoft.com/office/drawing/2014/main" val="775713600"/>
                    </a:ext>
                  </a:extLst>
                </a:gridCol>
                <a:gridCol w="246888">
                  <a:extLst>
                    <a:ext uri="{9D8B030D-6E8A-4147-A177-3AD203B41FA5}">
                      <a16:colId xmlns:a16="http://schemas.microsoft.com/office/drawing/2014/main" val="1254201010"/>
                    </a:ext>
                  </a:extLst>
                </a:gridCol>
                <a:gridCol w="246888">
                  <a:extLst>
                    <a:ext uri="{9D8B030D-6E8A-4147-A177-3AD203B41FA5}">
                      <a16:colId xmlns:a16="http://schemas.microsoft.com/office/drawing/2014/main" val="3726362627"/>
                    </a:ext>
                  </a:extLst>
                </a:gridCol>
                <a:gridCol w="246888">
                  <a:extLst>
                    <a:ext uri="{9D8B030D-6E8A-4147-A177-3AD203B41FA5}">
                      <a16:colId xmlns:a16="http://schemas.microsoft.com/office/drawing/2014/main" val="3805524092"/>
                    </a:ext>
                  </a:extLst>
                </a:gridCol>
                <a:gridCol w="246888">
                  <a:extLst>
                    <a:ext uri="{9D8B030D-6E8A-4147-A177-3AD203B41FA5}">
                      <a16:colId xmlns:a16="http://schemas.microsoft.com/office/drawing/2014/main" val="3479120740"/>
                    </a:ext>
                  </a:extLst>
                </a:gridCol>
                <a:gridCol w="246888">
                  <a:extLst>
                    <a:ext uri="{9D8B030D-6E8A-4147-A177-3AD203B41FA5}">
                      <a16:colId xmlns:a16="http://schemas.microsoft.com/office/drawing/2014/main" val="2008373899"/>
                    </a:ext>
                  </a:extLst>
                </a:gridCol>
                <a:gridCol w="246888">
                  <a:extLst>
                    <a:ext uri="{9D8B030D-6E8A-4147-A177-3AD203B41FA5}">
                      <a16:colId xmlns:a16="http://schemas.microsoft.com/office/drawing/2014/main" val="2024077853"/>
                    </a:ext>
                  </a:extLst>
                </a:gridCol>
                <a:gridCol w="246888">
                  <a:extLst>
                    <a:ext uri="{9D8B030D-6E8A-4147-A177-3AD203B41FA5}">
                      <a16:colId xmlns:a16="http://schemas.microsoft.com/office/drawing/2014/main" val="1684136110"/>
                    </a:ext>
                  </a:extLst>
                </a:gridCol>
                <a:gridCol w="246888">
                  <a:extLst>
                    <a:ext uri="{9D8B030D-6E8A-4147-A177-3AD203B41FA5}">
                      <a16:colId xmlns:a16="http://schemas.microsoft.com/office/drawing/2014/main" val="2816801871"/>
                    </a:ext>
                  </a:extLst>
                </a:gridCol>
                <a:gridCol w="246888">
                  <a:extLst>
                    <a:ext uri="{9D8B030D-6E8A-4147-A177-3AD203B41FA5}">
                      <a16:colId xmlns:a16="http://schemas.microsoft.com/office/drawing/2014/main" val="975467726"/>
                    </a:ext>
                  </a:extLst>
                </a:gridCol>
                <a:gridCol w="246888">
                  <a:extLst>
                    <a:ext uri="{9D8B030D-6E8A-4147-A177-3AD203B41FA5}">
                      <a16:colId xmlns:a16="http://schemas.microsoft.com/office/drawing/2014/main" val="2018265177"/>
                    </a:ext>
                  </a:extLst>
                </a:gridCol>
                <a:gridCol w="246888">
                  <a:extLst>
                    <a:ext uri="{9D8B030D-6E8A-4147-A177-3AD203B41FA5}">
                      <a16:colId xmlns:a16="http://schemas.microsoft.com/office/drawing/2014/main" val="2822493505"/>
                    </a:ext>
                  </a:extLst>
                </a:gridCol>
                <a:gridCol w="246888">
                  <a:extLst>
                    <a:ext uri="{9D8B030D-6E8A-4147-A177-3AD203B41FA5}">
                      <a16:colId xmlns:a16="http://schemas.microsoft.com/office/drawing/2014/main" val="3542090368"/>
                    </a:ext>
                  </a:extLst>
                </a:gridCol>
                <a:gridCol w="246888">
                  <a:extLst>
                    <a:ext uri="{9D8B030D-6E8A-4147-A177-3AD203B41FA5}">
                      <a16:colId xmlns:a16="http://schemas.microsoft.com/office/drawing/2014/main" val="2179473215"/>
                    </a:ext>
                  </a:extLst>
                </a:gridCol>
                <a:gridCol w="246888">
                  <a:extLst>
                    <a:ext uri="{9D8B030D-6E8A-4147-A177-3AD203B41FA5}">
                      <a16:colId xmlns:a16="http://schemas.microsoft.com/office/drawing/2014/main" val="4010021446"/>
                    </a:ext>
                  </a:extLst>
                </a:gridCol>
                <a:gridCol w="246888">
                  <a:extLst>
                    <a:ext uri="{9D8B030D-6E8A-4147-A177-3AD203B41FA5}">
                      <a16:colId xmlns:a16="http://schemas.microsoft.com/office/drawing/2014/main" val="1217319859"/>
                    </a:ext>
                  </a:extLst>
                </a:gridCol>
                <a:gridCol w="246888">
                  <a:extLst>
                    <a:ext uri="{9D8B030D-6E8A-4147-A177-3AD203B41FA5}">
                      <a16:colId xmlns:a16="http://schemas.microsoft.com/office/drawing/2014/main" val="909764881"/>
                    </a:ext>
                  </a:extLst>
                </a:gridCol>
                <a:gridCol w="246888">
                  <a:extLst>
                    <a:ext uri="{9D8B030D-6E8A-4147-A177-3AD203B41FA5}">
                      <a16:colId xmlns:a16="http://schemas.microsoft.com/office/drawing/2014/main" val="3454040514"/>
                    </a:ext>
                  </a:extLst>
                </a:gridCol>
                <a:gridCol w="246888">
                  <a:extLst>
                    <a:ext uri="{9D8B030D-6E8A-4147-A177-3AD203B41FA5}">
                      <a16:colId xmlns:a16="http://schemas.microsoft.com/office/drawing/2014/main" val="1052017936"/>
                    </a:ext>
                  </a:extLst>
                </a:gridCol>
                <a:gridCol w="246888">
                  <a:extLst>
                    <a:ext uri="{9D8B030D-6E8A-4147-A177-3AD203B41FA5}">
                      <a16:colId xmlns:a16="http://schemas.microsoft.com/office/drawing/2014/main" val="3487191752"/>
                    </a:ext>
                  </a:extLst>
                </a:gridCol>
                <a:gridCol w="246888">
                  <a:extLst>
                    <a:ext uri="{9D8B030D-6E8A-4147-A177-3AD203B41FA5}">
                      <a16:colId xmlns:a16="http://schemas.microsoft.com/office/drawing/2014/main" val="157820415"/>
                    </a:ext>
                  </a:extLst>
                </a:gridCol>
                <a:gridCol w="246888">
                  <a:extLst>
                    <a:ext uri="{9D8B030D-6E8A-4147-A177-3AD203B41FA5}">
                      <a16:colId xmlns:a16="http://schemas.microsoft.com/office/drawing/2014/main" val="917495933"/>
                    </a:ext>
                  </a:extLst>
                </a:gridCol>
                <a:gridCol w="246888">
                  <a:extLst>
                    <a:ext uri="{9D8B030D-6E8A-4147-A177-3AD203B41FA5}">
                      <a16:colId xmlns:a16="http://schemas.microsoft.com/office/drawing/2014/main" val="3472491771"/>
                    </a:ext>
                  </a:extLst>
                </a:gridCol>
                <a:gridCol w="246888">
                  <a:extLst>
                    <a:ext uri="{9D8B030D-6E8A-4147-A177-3AD203B41FA5}">
                      <a16:colId xmlns:a16="http://schemas.microsoft.com/office/drawing/2014/main" val="414197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556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93867706"/>
                  </a:ext>
                </a:extLst>
              </a:tr>
            </a:tbl>
          </a:graphicData>
        </a:graphic>
      </p:graphicFrame>
      <p:sp>
        <p:nvSpPr>
          <p:cNvPr id="4" name="Text Placeholder 3">
            <a:extLst>
              <a:ext uri="{FF2B5EF4-FFF2-40B4-BE49-F238E27FC236}">
                <a16:creationId xmlns:a16="http://schemas.microsoft.com/office/drawing/2014/main" id="{5D287A9F-C141-4E66-9374-E7858E71B641}"/>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4114142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08F43-B48F-4780-A1B0-D92C902E2CC9}"/>
              </a:ext>
            </a:extLst>
          </p:cNvPr>
          <p:cNvSpPr>
            <a:spLocks noGrp="1"/>
          </p:cNvSpPr>
          <p:nvPr>
            <p:ph type="title"/>
          </p:nvPr>
        </p:nvSpPr>
        <p:spPr/>
        <p:txBody>
          <a:bodyPr/>
          <a:lstStyle/>
          <a:p>
            <a:r>
              <a:rPr lang="en-US"/>
              <a:t>Facebook Own Posts Table | TGP The Generics Pharmacy - 3 of 17</a:t>
            </a:r>
          </a:p>
        </p:txBody>
      </p:sp>
      <p:graphicFrame>
        <p:nvGraphicFramePr>
          <p:cNvPr id="5" name="Table Placeholder 4">
            <a:extLst>
              <a:ext uri="{FF2B5EF4-FFF2-40B4-BE49-F238E27FC236}">
                <a16:creationId xmlns:a16="http://schemas.microsoft.com/office/drawing/2014/main" id="{D9DF1D83-03CF-41A5-B043-D794479C8110}"/>
              </a:ext>
            </a:extLst>
          </p:cNvPr>
          <p:cNvGraphicFramePr>
            <a:graphicFrameLocks noGrp="1"/>
          </p:cNvGraphicFramePr>
          <p:nvPr>
            <p:ph type="tbl" sz="quarter" idx="13"/>
            <p:extLst>
              <p:ext uri="{D42A27DB-BD31-4B8C-83A1-F6EECF244321}">
                <p14:modId xmlns:p14="http://schemas.microsoft.com/office/powerpoint/2010/main" val="144784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3600292"/>
                    </a:ext>
                  </a:extLst>
                </a:gridCol>
                <a:gridCol w="246888">
                  <a:extLst>
                    <a:ext uri="{9D8B030D-6E8A-4147-A177-3AD203B41FA5}">
                      <a16:colId xmlns:a16="http://schemas.microsoft.com/office/drawing/2014/main" val="1049883012"/>
                    </a:ext>
                  </a:extLst>
                </a:gridCol>
                <a:gridCol w="246888">
                  <a:extLst>
                    <a:ext uri="{9D8B030D-6E8A-4147-A177-3AD203B41FA5}">
                      <a16:colId xmlns:a16="http://schemas.microsoft.com/office/drawing/2014/main" val="4015434392"/>
                    </a:ext>
                  </a:extLst>
                </a:gridCol>
                <a:gridCol w="246888">
                  <a:extLst>
                    <a:ext uri="{9D8B030D-6E8A-4147-A177-3AD203B41FA5}">
                      <a16:colId xmlns:a16="http://schemas.microsoft.com/office/drawing/2014/main" val="1362908435"/>
                    </a:ext>
                  </a:extLst>
                </a:gridCol>
                <a:gridCol w="246888">
                  <a:extLst>
                    <a:ext uri="{9D8B030D-6E8A-4147-A177-3AD203B41FA5}">
                      <a16:colId xmlns:a16="http://schemas.microsoft.com/office/drawing/2014/main" val="1500272555"/>
                    </a:ext>
                  </a:extLst>
                </a:gridCol>
                <a:gridCol w="246888">
                  <a:extLst>
                    <a:ext uri="{9D8B030D-6E8A-4147-A177-3AD203B41FA5}">
                      <a16:colId xmlns:a16="http://schemas.microsoft.com/office/drawing/2014/main" val="3535013427"/>
                    </a:ext>
                  </a:extLst>
                </a:gridCol>
                <a:gridCol w="246888">
                  <a:extLst>
                    <a:ext uri="{9D8B030D-6E8A-4147-A177-3AD203B41FA5}">
                      <a16:colId xmlns:a16="http://schemas.microsoft.com/office/drawing/2014/main" val="2627026093"/>
                    </a:ext>
                  </a:extLst>
                </a:gridCol>
                <a:gridCol w="246888">
                  <a:extLst>
                    <a:ext uri="{9D8B030D-6E8A-4147-A177-3AD203B41FA5}">
                      <a16:colId xmlns:a16="http://schemas.microsoft.com/office/drawing/2014/main" val="363414899"/>
                    </a:ext>
                  </a:extLst>
                </a:gridCol>
                <a:gridCol w="246888">
                  <a:extLst>
                    <a:ext uri="{9D8B030D-6E8A-4147-A177-3AD203B41FA5}">
                      <a16:colId xmlns:a16="http://schemas.microsoft.com/office/drawing/2014/main" val="1123680899"/>
                    </a:ext>
                  </a:extLst>
                </a:gridCol>
                <a:gridCol w="246888">
                  <a:extLst>
                    <a:ext uri="{9D8B030D-6E8A-4147-A177-3AD203B41FA5}">
                      <a16:colId xmlns:a16="http://schemas.microsoft.com/office/drawing/2014/main" val="2337746123"/>
                    </a:ext>
                  </a:extLst>
                </a:gridCol>
                <a:gridCol w="246888">
                  <a:extLst>
                    <a:ext uri="{9D8B030D-6E8A-4147-A177-3AD203B41FA5}">
                      <a16:colId xmlns:a16="http://schemas.microsoft.com/office/drawing/2014/main" val="4042083405"/>
                    </a:ext>
                  </a:extLst>
                </a:gridCol>
                <a:gridCol w="246888">
                  <a:extLst>
                    <a:ext uri="{9D8B030D-6E8A-4147-A177-3AD203B41FA5}">
                      <a16:colId xmlns:a16="http://schemas.microsoft.com/office/drawing/2014/main" val="3404431344"/>
                    </a:ext>
                  </a:extLst>
                </a:gridCol>
                <a:gridCol w="246888">
                  <a:extLst>
                    <a:ext uri="{9D8B030D-6E8A-4147-A177-3AD203B41FA5}">
                      <a16:colId xmlns:a16="http://schemas.microsoft.com/office/drawing/2014/main" val="2395703592"/>
                    </a:ext>
                  </a:extLst>
                </a:gridCol>
                <a:gridCol w="246888">
                  <a:extLst>
                    <a:ext uri="{9D8B030D-6E8A-4147-A177-3AD203B41FA5}">
                      <a16:colId xmlns:a16="http://schemas.microsoft.com/office/drawing/2014/main" val="4129390730"/>
                    </a:ext>
                  </a:extLst>
                </a:gridCol>
                <a:gridCol w="246888">
                  <a:extLst>
                    <a:ext uri="{9D8B030D-6E8A-4147-A177-3AD203B41FA5}">
                      <a16:colId xmlns:a16="http://schemas.microsoft.com/office/drawing/2014/main" val="1070177181"/>
                    </a:ext>
                  </a:extLst>
                </a:gridCol>
                <a:gridCol w="246888">
                  <a:extLst>
                    <a:ext uri="{9D8B030D-6E8A-4147-A177-3AD203B41FA5}">
                      <a16:colId xmlns:a16="http://schemas.microsoft.com/office/drawing/2014/main" val="1636809492"/>
                    </a:ext>
                  </a:extLst>
                </a:gridCol>
                <a:gridCol w="246888">
                  <a:extLst>
                    <a:ext uri="{9D8B030D-6E8A-4147-A177-3AD203B41FA5}">
                      <a16:colId xmlns:a16="http://schemas.microsoft.com/office/drawing/2014/main" val="2094585725"/>
                    </a:ext>
                  </a:extLst>
                </a:gridCol>
                <a:gridCol w="246888">
                  <a:extLst>
                    <a:ext uri="{9D8B030D-6E8A-4147-A177-3AD203B41FA5}">
                      <a16:colId xmlns:a16="http://schemas.microsoft.com/office/drawing/2014/main" val="3739852849"/>
                    </a:ext>
                  </a:extLst>
                </a:gridCol>
                <a:gridCol w="246888">
                  <a:extLst>
                    <a:ext uri="{9D8B030D-6E8A-4147-A177-3AD203B41FA5}">
                      <a16:colId xmlns:a16="http://schemas.microsoft.com/office/drawing/2014/main" val="1880405047"/>
                    </a:ext>
                  </a:extLst>
                </a:gridCol>
                <a:gridCol w="246888">
                  <a:extLst>
                    <a:ext uri="{9D8B030D-6E8A-4147-A177-3AD203B41FA5}">
                      <a16:colId xmlns:a16="http://schemas.microsoft.com/office/drawing/2014/main" val="2171652629"/>
                    </a:ext>
                  </a:extLst>
                </a:gridCol>
                <a:gridCol w="246888">
                  <a:extLst>
                    <a:ext uri="{9D8B030D-6E8A-4147-A177-3AD203B41FA5}">
                      <a16:colId xmlns:a16="http://schemas.microsoft.com/office/drawing/2014/main" val="2445141609"/>
                    </a:ext>
                  </a:extLst>
                </a:gridCol>
                <a:gridCol w="246888">
                  <a:extLst>
                    <a:ext uri="{9D8B030D-6E8A-4147-A177-3AD203B41FA5}">
                      <a16:colId xmlns:a16="http://schemas.microsoft.com/office/drawing/2014/main" val="1410024309"/>
                    </a:ext>
                  </a:extLst>
                </a:gridCol>
                <a:gridCol w="246888">
                  <a:extLst>
                    <a:ext uri="{9D8B030D-6E8A-4147-A177-3AD203B41FA5}">
                      <a16:colId xmlns:a16="http://schemas.microsoft.com/office/drawing/2014/main" val="3382197580"/>
                    </a:ext>
                  </a:extLst>
                </a:gridCol>
                <a:gridCol w="246888">
                  <a:extLst>
                    <a:ext uri="{9D8B030D-6E8A-4147-A177-3AD203B41FA5}">
                      <a16:colId xmlns:a16="http://schemas.microsoft.com/office/drawing/2014/main" val="2140980540"/>
                    </a:ext>
                  </a:extLst>
                </a:gridCol>
                <a:gridCol w="246888">
                  <a:extLst>
                    <a:ext uri="{9D8B030D-6E8A-4147-A177-3AD203B41FA5}">
                      <a16:colId xmlns:a16="http://schemas.microsoft.com/office/drawing/2014/main" val="467698172"/>
                    </a:ext>
                  </a:extLst>
                </a:gridCol>
                <a:gridCol w="246888">
                  <a:extLst>
                    <a:ext uri="{9D8B030D-6E8A-4147-A177-3AD203B41FA5}">
                      <a16:colId xmlns:a16="http://schemas.microsoft.com/office/drawing/2014/main" val="2792872337"/>
                    </a:ext>
                  </a:extLst>
                </a:gridCol>
                <a:gridCol w="246888">
                  <a:extLst>
                    <a:ext uri="{9D8B030D-6E8A-4147-A177-3AD203B41FA5}">
                      <a16:colId xmlns:a16="http://schemas.microsoft.com/office/drawing/2014/main" val="167723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0268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92915312"/>
                  </a:ext>
                </a:extLst>
              </a:tr>
            </a:tbl>
          </a:graphicData>
        </a:graphic>
      </p:graphicFrame>
      <p:sp>
        <p:nvSpPr>
          <p:cNvPr id="4" name="Text Placeholder 3">
            <a:extLst>
              <a:ext uri="{FF2B5EF4-FFF2-40B4-BE49-F238E27FC236}">
                <a16:creationId xmlns:a16="http://schemas.microsoft.com/office/drawing/2014/main" id="{D59D6876-B74B-40BB-B53E-1E6FCD9E9802}"/>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249376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271A9-BE70-42CB-9CE7-350BC6BE7F03}"/>
              </a:ext>
            </a:extLst>
          </p:cNvPr>
          <p:cNvSpPr>
            <a:spLocks noGrp="1"/>
          </p:cNvSpPr>
          <p:nvPr>
            <p:ph type="title"/>
          </p:nvPr>
        </p:nvSpPr>
        <p:spPr/>
        <p:txBody>
          <a:bodyPr/>
          <a:lstStyle/>
          <a:p>
            <a:r>
              <a:rPr lang="en-US"/>
              <a:t>Facebook Own Posts Table | TGP The Generics Pharmacy - 4 of 17</a:t>
            </a:r>
          </a:p>
        </p:txBody>
      </p:sp>
      <p:graphicFrame>
        <p:nvGraphicFramePr>
          <p:cNvPr id="5" name="Table Placeholder 4">
            <a:extLst>
              <a:ext uri="{FF2B5EF4-FFF2-40B4-BE49-F238E27FC236}">
                <a16:creationId xmlns:a16="http://schemas.microsoft.com/office/drawing/2014/main" id="{991449DA-037B-47B2-AD14-95BCB65BFA9E}"/>
              </a:ext>
            </a:extLst>
          </p:cNvPr>
          <p:cNvGraphicFramePr>
            <a:graphicFrameLocks noGrp="1"/>
          </p:cNvGraphicFramePr>
          <p:nvPr>
            <p:ph type="tbl" sz="quarter" idx="13"/>
            <p:extLst>
              <p:ext uri="{D42A27DB-BD31-4B8C-83A1-F6EECF244321}">
                <p14:modId xmlns:p14="http://schemas.microsoft.com/office/powerpoint/2010/main" val="254191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9543086"/>
                    </a:ext>
                  </a:extLst>
                </a:gridCol>
                <a:gridCol w="246888">
                  <a:extLst>
                    <a:ext uri="{9D8B030D-6E8A-4147-A177-3AD203B41FA5}">
                      <a16:colId xmlns:a16="http://schemas.microsoft.com/office/drawing/2014/main" val="314848682"/>
                    </a:ext>
                  </a:extLst>
                </a:gridCol>
                <a:gridCol w="246888">
                  <a:extLst>
                    <a:ext uri="{9D8B030D-6E8A-4147-A177-3AD203B41FA5}">
                      <a16:colId xmlns:a16="http://schemas.microsoft.com/office/drawing/2014/main" val="2190750909"/>
                    </a:ext>
                  </a:extLst>
                </a:gridCol>
                <a:gridCol w="246888">
                  <a:extLst>
                    <a:ext uri="{9D8B030D-6E8A-4147-A177-3AD203B41FA5}">
                      <a16:colId xmlns:a16="http://schemas.microsoft.com/office/drawing/2014/main" val="3205973859"/>
                    </a:ext>
                  </a:extLst>
                </a:gridCol>
                <a:gridCol w="246888">
                  <a:extLst>
                    <a:ext uri="{9D8B030D-6E8A-4147-A177-3AD203B41FA5}">
                      <a16:colId xmlns:a16="http://schemas.microsoft.com/office/drawing/2014/main" val="1031817764"/>
                    </a:ext>
                  </a:extLst>
                </a:gridCol>
                <a:gridCol w="246888">
                  <a:extLst>
                    <a:ext uri="{9D8B030D-6E8A-4147-A177-3AD203B41FA5}">
                      <a16:colId xmlns:a16="http://schemas.microsoft.com/office/drawing/2014/main" val="3771266361"/>
                    </a:ext>
                  </a:extLst>
                </a:gridCol>
                <a:gridCol w="246888">
                  <a:extLst>
                    <a:ext uri="{9D8B030D-6E8A-4147-A177-3AD203B41FA5}">
                      <a16:colId xmlns:a16="http://schemas.microsoft.com/office/drawing/2014/main" val="2404952069"/>
                    </a:ext>
                  </a:extLst>
                </a:gridCol>
                <a:gridCol w="246888">
                  <a:extLst>
                    <a:ext uri="{9D8B030D-6E8A-4147-A177-3AD203B41FA5}">
                      <a16:colId xmlns:a16="http://schemas.microsoft.com/office/drawing/2014/main" val="2764627599"/>
                    </a:ext>
                  </a:extLst>
                </a:gridCol>
                <a:gridCol w="246888">
                  <a:extLst>
                    <a:ext uri="{9D8B030D-6E8A-4147-A177-3AD203B41FA5}">
                      <a16:colId xmlns:a16="http://schemas.microsoft.com/office/drawing/2014/main" val="4190108995"/>
                    </a:ext>
                  </a:extLst>
                </a:gridCol>
                <a:gridCol w="246888">
                  <a:extLst>
                    <a:ext uri="{9D8B030D-6E8A-4147-A177-3AD203B41FA5}">
                      <a16:colId xmlns:a16="http://schemas.microsoft.com/office/drawing/2014/main" val="2649026706"/>
                    </a:ext>
                  </a:extLst>
                </a:gridCol>
                <a:gridCol w="246888">
                  <a:extLst>
                    <a:ext uri="{9D8B030D-6E8A-4147-A177-3AD203B41FA5}">
                      <a16:colId xmlns:a16="http://schemas.microsoft.com/office/drawing/2014/main" val="394695565"/>
                    </a:ext>
                  </a:extLst>
                </a:gridCol>
                <a:gridCol w="246888">
                  <a:extLst>
                    <a:ext uri="{9D8B030D-6E8A-4147-A177-3AD203B41FA5}">
                      <a16:colId xmlns:a16="http://schemas.microsoft.com/office/drawing/2014/main" val="2882807459"/>
                    </a:ext>
                  </a:extLst>
                </a:gridCol>
                <a:gridCol w="246888">
                  <a:extLst>
                    <a:ext uri="{9D8B030D-6E8A-4147-A177-3AD203B41FA5}">
                      <a16:colId xmlns:a16="http://schemas.microsoft.com/office/drawing/2014/main" val="3318543710"/>
                    </a:ext>
                  </a:extLst>
                </a:gridCol>
                <a:gridCol w="246888">
                  <a:extLst>
                    <a:ext uri="{9D8B030D-6E8A-4147-A177-3AD203B41FA5}">
                      <a16:colId xmlns:a16="http://schemas.microsoft.com/office/drawing/2014/main" val="4039847681"/>
                    </a:ext>
                  </a:extLst>
                </a:gridCol>
                <a:gridCol w="246888">
                  <a:extLst>
                    <a:ext uri="{9D8B030D-6E8A-4147-A177-3AD203B41FA5}">
                      <a16:colId xmlns:a16="http://schemas.microsoft.com/office/drawing/2014/main" val="772629862"/>
                    </a:ext>
                  </a:extLst>
                </a:gridCol>
                <a:gridCol w="246888">
                  <a:extLst>
                    <a:ext uri="{9D8B030D-6E8A-4147-A177-3AD203B41FA5}">
                      <a16:colId xmlns:a16="http://schemas.microsoft.com/office/drawing/2014/main" val="919374037"/>
                    </a:ext>
                  </a:extLst>
                </a:gridCol>
                <a:gridCol w="246888">
                  <a:extLst>
                    <a:ext uri="{9D8B030D-6E8A-4147-A177-3AD203B41FA5}">
                      <a16:colId xmlns:a16="http://schemas.microsoft.com/office/drawing/2014/main" val="3543969720"/>
                    </a:ext>
                  </a:extLst>
                </a:gridCol>
                <a:gridCol w="246888">
                  <a:extLst>
                    <a:ext uri="{9D8B030D-6E8A-4147-A177-3AD203B41FA5}">
                      <a16:colId xmlns:a16="http://schemas.microsoft.com/office/drawing/2014/main" val="1757661139"/>
                    </a:ext>
                  </a:extLst>
                </a:gridCol>
                <a:gridCol w="246888">
                  <a:extLst>
                    <a:ext uri="{9D8B030D-6E8A-4147-A177-3AD203B41FA5}">
                      <a16:colId xmlns:a16="http://schemas.microsoft.com/office/drawing/2014/main" val="680056108"/>
                    </a:ext>
                  </a:extLst>
                </a:gridCol>
                <a:gridCol w="246888">
                  <a:extLst>
                    <a:ext uri="{9D8B030D-6E8A-4147-A177-3AD203B41FA5}">
                      <a16:colId xmlns:a16="http://schemas.microsoft.com/office/drawing/2014/main" val="292281007"/>
                    </a:ext>
                  </a:extLst>
                </a:gridCol>
                <a:gridCol w="246888">
                  <a:extLst>
                    <a:ext uri="{9D8B030D-6E8A-4147-A177-3AD203B41FA5}">
                      <a16:colId xmlns:a16="http://schemas.microsoft.com/office/drawing/2014/main" val="1897425165"/>
                    </a:ext>
                  </a:extLst>
                </a:gridCol>
                <a:gridCol w="246888">
                  <a:extLst>
                    <a:ext uri="{9D8B030D-6E8A-4147-A177-3AD203B41FA5}">
                      <a16:colId xmlns:a16="http://schemas.microsoft.com/office/drawing/2014/main" val="3059704756"/>
                    </a:ext>
                  </a:extLst>
                </a:gridCol>
                <a:gridCol w="246888">
                  <a:extLst>
                    <a:ext uri="{9D8B030D-6E8A-4147-A177-3AD203B41FA5}">
                      <a16:colId xmlns:a16="http://schemas.microsoft.com/office/drawing/2014/main" val="3623650734"/>
                    </a:ext>
                  </a:extLst>
                </a:gridCol>
                <a:gridCol w="246888">
                  <a:extLst>
                    <a:ext uri="{9D8B030D-6E8A-4147-A177-3AD203B41FA5}">
                      <a16:colId xmlns:a16="http://schemas.microsoft.com/office/drawing/2014/main" val="3988411670"/>
                    </a:ext>
                  </a:extLst>
                </a:gridCol>
                <a:gridCol w="246888">
                  <a:extLst>
                    <a:ext uri="{9D8B030D-6E8A-4147-A177-3AD203B41FA5}">
                      <a16:colId xmlns:a16="http://schemas.microsoft.com/office/drawing/2014/main" val="2715051818"/>
                    </a:ext>
                  </a:extLst>
                </a:gridCol>
                <a:gridCol w="246888">
                  <a:extLst>
                    <a:ext uri="{9D8B030D-6E8A-4147-A177-3AD203B41FA5}">
                      <a16:colId xmlns:a16="http://schemas.microsoft.com/office/drawing/2014/main" val="608440896"/>
                    </a:ext>
                  </a:extLst>
                </a:gridCol>
                <a:gridCol w="246888">
                  <a:extLst>
                    <a:ext uri="{9D8B030D-6E8A-4147-A177-3AD203B41FA5}">
                      <a16:colId xmlns:a16="http://schemas.microsoft.com/office/drawing/2014/main" val="147647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605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3688190"/>
                  </a:ext>
                </a:extLst>
              </a:tr>
            </a:tbl>
          </a:graphicData>
        </a:graphic>
      </p:graphicFrame>
      <p:sp>
        <p:nvSpPr>
          <p:cNvPr id="4" name="Text Placeholder 3">
            <a:extLst>
              <a:ext uri="{FF2B5EF4-FFF2-40B4-BE49-F238E27FC236}">
                <a16:creationId xmlns:a16="http://schemas.microsoft.com/office/drawing/2014/main" id="{748756EE-9A77-49F2-9C6A-8BBE5AD57805}"/>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760371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D8324-5A58-4D10-AF3E-00E656E50D87}"/>
              </a:ext>
            </a:extLst>
          </p:cNvPr>
          <p:cNvSpPr>
            <a:spLocks noGrp="1"/>
          </p:cNvSpPr>
          <p:nvPr>
            <p:ph type="title"/>
          </p:nvPr>
        </p:nvSpPr>
        <p:spPr/>
        <p:txBody>
          <a:bodyPr/>
          <a:lstStyle/>
          <a:p>
            <a:r>
              <a:rPr lang="en-US"/>
              <a:t>Facebook Own Posts Table | TGP The Generics Pharmacy - 5 of 17</a:t>
            </a:r>
          </a:p>
        </p:txBody>
      </p:sp>
      <p:graphicFrame>
        <p:nvGraphicFramePr>
          <p:cNvPr id="5" name="Table Placeholder 4">
            <a:extLst>
              <a:ext uri="{FF2B5EF4-FFF2-40B4-BE49-F238E27FC236}">
                <a16:creationId xmlns:a16="http://schemas.microsoft.com/office/drawing/2014/main" id="{270E739F-2F8C-445C-A28E-5C6A89AF8164}"/>
              </a:ext>
            </a:extLst>
          </p:cNvPr>
          <p:cNvGraphicFramePr>
            <a:graphicFrameLocks noGrp="1"/>
          </p:cNvGraphicFramePr>
          <p:nvPr>
            <p:ph type="tbl" sz="quarter" idx="13"/>
            <p:extLst>
              <p:ext uri="{D42A27DB-BD31-4B8C-83A1-F6EECF244321}">
                <p14:modId xmlns:p14="http://schemas.microsoft.com/office/powerpoint/2010/main" val="65196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1834136"/>
                    </a:ext>
                  </a:extLst>
                </a:gridCol>
                <a:gridCol w="246888">
                  <a:extLst>
                    <a:ext uri="{9D8B030D-6E8A-4147-A177-3AD203B41FA5}">
                      <a16:colId xmlns:a16="http://schemas.microsoft.com/office/drawing/2014/main" val="1325778015"/>
                    </a:ext>
                  </a:extLst>
                </a:gridCol>
                <a:gridCol w="246888">
                  <a:extLst>
                    <a:ext uri="{9D8B030D-6E8A-4147-A177-3AD203B41FA5}">
                      <a16:colId xmlns:a16="http://schemas.microsoft.com/office/drawing/2014/main" val="158159065"/>
                    </a:ext>
                  </a:extLst>
                </a:gridCol>
                <a:gridCol w="246888">
                  <a:extLst>
                    <a:ext uri="{9D8B030D-6E8A-4147-A177-3AD203B41FA5}">
                      <a16:colId xmlns:a16="http://schemas.microsoft.com/office/drawing/2014/main" val="3326595487"/>
                    </a:ext>
                  </a:extLst>
                </a:gridCol>
                <a:gridCol w="246888">
                  <a:extLst>
                    <a:ext uri="{9D8B030D-6E8A-4147-A177-3AD203B41FA5}">
                      <a16:colId xmlns:a16="http://schemas.microsoft.com/office/drawing/2014/main" val="3955715141"/>
                    </a:ext>
                  </a:extLst>
                </a:gridCol>
                <a:gridCol w="246888">
                  <a:extLst>
                    <a:ext uri="{9D8B030D-6E8A-4147-A177-3AD203B41FA5}">
                      <a16:colId xmlns:a16="http://schemas.microsoft.com/office/drawing/2014/main" val="3657787112"/>
                    </a:ext>
                  </a:extLst>
                </a:gridCol>
                <a:gridCol w="246888">
                  <a:extLst>
                    <a:ext uri="{9D8B030D-6E8A-4147-A177-3AD203B41FA5}">
                      <a16:colId xmlns:a16="http://schemas.microsoft.com/office/drawing/2014/main" val="1694441196"/>
                    </a:ext>
                  </a:extLst>
                </a:gridCol>
                <a:gridCol w="246888">
                  <a:extLst>
                    <a:ext uri="{9D8B030D-6E8A-4147-A177-3AD203B41FA5}">
                      <a16:colId xmlns:a16="http://schemas.microsoft.com/office/drawing/2014/main" val="3366745524"/>
                    </a:ext>
                  </a:extLst>
                </a:gridCol>
                <a:gridCol w="246888">
                  <a:extLst>
                    <a:ext uri="{9D8B030D-6E8A-4147-A177-3AD203B41FA5}">
                      <a16:colId xmlns:a16="http://schemas.microsoft.com/office/drawing/2014/main" val="1139294302"/>
                    </a:ext>
                  </a:extLst>
                </a:gridCol>
                <a:gridCol w="246888">
                  <a:extLst>
                    <a:ext uri="{9D8B030D-6E8A-4147-A177-3AD203B41FA5}">
                      <a16:colId xmlns:a16="http://schemas.microsoft.com/office/drawing/2014/main" val="2303717120"/>
                    </a:ext>
                  </a:extLst>
                </a:gridCol>
                <a:gridCol w="246888">
                  <a:extLst>
                    <a:ext uri="{9D8B030D-6E8A-4147-A177-3AD203B41FA5}">
                      <a16:colId xmlns:a16="http://schemas.microsoft.com/office/drawing/2014/main" val="2059823746"/>
                    </a:ext>
                  </a:extLst>
                </a:gridCol>
                <a:gridCol w="246888">
                  <a:extLst>
                    <a:ext uri="{9D8B030D-6E8A-4147-A177-3AD203B41FA5}">
                      <a16:colId xmlns:a16="http://schemas.microsoft.com/office/drawing/2014/main" val="1473699741"/>
                    </a:ext>
                  </a:extLst>
                </a:gridCol>
                <a:gridCol w="246888">
                  <a:extLst>
                    <a:ext uri="{9D8B030D-6E8A-4147-A177-3AD203B41FA5}">
                      <a16:colId xmlns:a16="http://schemas.microsoft.com/office/drawing/2014/main" val="702285152"/>
                    </a:ext>
                  </a:extLst>
                </a:gridCol>
                <a:gridCol w="246888">
                  <a:extLst>
                    <a:ext uri="{9D8B030D-6E8A-4147-A177-3AD203B41FA5}">
                      <a16:colId xmlns:a16="http://schemas.microsoft.com/office/drawing/2014/main" val="3003431404"/>
                    </a:ext>
                  </a:extLst>
                </a:gridCol>
                <a:gridCol w="246888">
                  <a:extLst>
                    <a:ext uri="{9D8B030D-6E8A-4147-A177-3AD203B41FA5}">
                      <a16:colId xmlns:a16="http://schemas.microsoft.com/office/drawing/2014/main" val="3944784431"/>
                    </a:ext>
                  </a:extLst>
                </a:gridCol>
                <a:gridCol w="246888">
                  <a:extLst>
                    <a:ext uri="{9D8B030D-6E8A-4147-A177-3AD203B41FA5}">
                      <a16:colId xmlns:a16="http://schemas.microsoft.com/office/drawing/2014/main" val="1980316177"/>
                    </a:ext>
                  </a:extLst>
                </a:gridCol>
                <a:gridCol w="246888">
                  <a:extLst>
                    <a:ext uri="{9D8B030D-6E8A-4147-A177-3AD203B41FA5}">
                      <a16:colId xmlns:a16="http://schemas.microsoft.com/office/drawing/2014/main" val="4077905142"/>
                    </a:ext>
                  </a:extLst>
                </a:gridCol>
                <a:gridCol w="246888">
                  <a:extLst>
                    <a:ext uri="{9D8B030D-6E8A-4147-A177-3AD203B41FA5}">
                      <a16:colId xmlns:a16="http://schemas.microsoft.com/office/drawing/2014/main" val="2669259573"/>
                    </a:ext>
                  </a:extLst>
                </a:gridCol>
                <a:gridCol w="246888">
                  <a:extLst>
                    <a:ext uri="{9D8B030D-6E8A-4147-A177-3AD203B41FA5}">
                      <a16:colId xmlns:a16="http://schemas.microsoft.com/office/drawing/2014/main" val="9900313"/>
                    </a:ext>
                  </a:extLst>
                </a:gridCol>
                <a:gridCol w="246888">
                  <a:extLst>
                    <a:ext uri="{9D8B030D-6E8A-4147-A177-3AD203B41FA5}">
                      <a16:colId xmlns:a16="http://schemas.microsoft.com/office/drawing/2014/main" val="147907500"/>
                    </a:ext>
                  </a:extLst>
                </a:gridCol>
                <a:gridCol w="246888">
                  <a:extLst>
                    <a:ext uri="{9D8B030D-6E8A-4147-A177-3AD203B41FA5}">
                      <a16:colId xmlns:a16="http://schemas.microsoft.com/office/drawing/2014/main" val="798298592"/>
                    </a:ext>
                  </a:extLst>
                </a:gridCol>
                <a:gridCol w="246888">
                  <a:extLst>
                    <a:ext uri="{9D8B030D-6E8A-4147-A177-3AD203B41FA5}">
                      <a16:colId xmlns:a16="http://schemas.microsoft.com/office/drawing/2014/main" val="2065825413"/>
                    </a:ext>
                  </a:extLst>
                </a:gridCol>
                <a:gridCol w="246888">
                  <a:extLst>
                    <a:ext uri="{9D8B030D-6E8A-4147-A177-3AD203B41FA5}">
                      <a16:colId xmlns:a16="http://schemas.microsoft.com/office/drawing/2014/main" val="702666855"/>
                    </a:ext>
                  </a:extLst>
                </a:gridCol>
                <a:gridCol w="246888">
                  <a:extLst>
                    <a:ext uri="{9D8B030D-6E8A-4147-A177-3AD203B41FA5}">
                      <a16:colId xmlns:a16="http://schemas.microsoft.com/office/drawing/2014/main" val="2466362781"/>
                    </a:ext>
                  </a:extLst>
                </a:gridCol>
                <a:gridCol w="246888">
                  <a:extLst>
                    <a:ext uri="{9D8B030D-6E8A-4147-A177-3AD203B41FA5}">
                      <a16:colId xmlns:a16="http://schemas.microsoft.com/office/drawing/2014/main" val="3839032787"/>
                    </a:ext>
                  </a:extLst>
                </a:gridCol>
                <a:gridCol w="246888">
                  <a:extLst>
                    <a:ext uri="{9D8B030D-6E8A-4147-A177-3AD203B41FA5}">
                      <a16:colId xmlns:a16="http://schemas.microsoft.com/office/drawing/2014/main" val="1144141211"/>
                    </a:ext>
                  </a:extLst>
                </a:gridCol>
                <a:gridCol w="246888">
                  <a:extLst>
                    <a:ext uri="{9D8B030D-6E8A-4147-A177-3AD203B41FA5}">
                      <a16:colId xmlns:a16="http://schemas.microsoft.com/office/drawing/2014/main" val="188211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3254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41123032"/>
                  </a:ext>
                </a:extLst>
              </a:tr>
            </a:tbl>
          </a:graphicData>
        </a:graphic>
      </p:graphicFrame>
      <p:sp>
        <p:nvSpPr>
          <p:cNvPr id="4" name="Text Placeholder 3">
            <a:extLst>
              <a:ext uri="{FF2B5EF4-FFF2-40B4-BE49-F238E27FC236}">
                <a16:creationId xmlns:a16="http://schemas.microsoft.com/office/drawing/2014/main" id="{CE7FAC34-F181-47FC-9D53-A6F8DBDA3772}"/>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082156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B8FF4-2AD9-46BC-8C77-B9B228729105}"/>
              </a:ext>
            </a:extLst>
          </p:cNvPr>
          <p:cNvSpPr>
            <a:spLocks noGrp="1"/>
          </p:cNvSpPr>
          <p:nvPr>
            <p:ph type="title"/>
          </p:nvPr>
        </p:nvSpPr>
        <p:spPr/>
        <p:txBody>
          <a:bodyPr/>
          <a:lstStyle/>
          <a:p>
            <a:r>
              <a:rPr lang="en-US"/>
              <a:t>Facebook Own Posts Table | TGP The Generics Pharmacy - 6 of 17</a:t>
            </a:r>
          </a:p>
        </p:txBody>
      </p:sp>
      <p:graphicFrame>
        <p:nvGraphicFramePr>
          <p:cNvPr id="5" name="Table Placeholder 4">
            <a:extLst>
              <a:ext uri="{FF2B5EF4-FFF2-40B4-BE49-F238E27FC236}">
                <a16:creationId xmlns:a16="http://schemas.microsoft.com/office/drawing/2014/main" id="{C7F5A2F8-C693-4E63-AF43-68964F227FED}"/>
              </a:ext>
            </a:extLst>
          </p:cNvPr>
          <p:cNvGraphicFramePr>
            <a:graphicFrameLocks noGrp="1"/>
          </p:cNvGraphicFramePr>
          <p:nvPr>
            <p:ph type="tbl" sz="quarter" idx="13"/>
            <p:extLst>
              <p:ext uri="{D42A27DB-BD31-4B8C-83A1-F6EECF244321}">
                <p14:modId xmlns:p14="http://schemas.microsoft.com/office/powerpoint/2010/main" val="143493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3273521"/>
                    </a:ext>
                  </a:extLst>
                </a:gridCol>
                <a:gridCol w="246888">
                  <a:extLst>
                    <a:ext uri="{9D8B030D-6E8A-4147-A177-3AD203B41FA5}">
                      <a16:colId xmlns:a16="http://schemas.microsoft.com/office/drawing/2014/main" val="4227304832"/>
                    </a:ext>
                  </a:extLst>
                </a:gridCol>
                <a:gridCol w="246888">
                  <a:extLst>
                    <a:ext uri="{9D8B030D-6E8A-4147-A177-3AD203B41FA5}">
                      <a16:colId xmlns:a16="http://schemas.microsoft.com/office/drawing/2014/main" val="1147624497"/>
                    </a:ext>
                  </a:extLst>
                </a:gridCol>
                <a:gridCol w="246888">
                  <a:extLst>
                    <a:ext uri="{9D8B030D-6E8A-4147-A177-3AD203B41FA5}">
                      <a16:colId xmlns:a16="http://schemas.microsoft.com/office/drawing/2014/main" val="2669204482"/>
                    </a:ext>
                  </a:extLst>
                </a:gridCol>
                <a:gridCol w="246888">
                  <a:extLst>
                    <a:ext uri="{9D8B030D-6E8A-4147-A177-3AD203B41FA5}">
                      <a16:colId xmlns:a16="http://schemas.microsoft.com/office/drawing/2014/main" val="160242072"/>
                    </a:ext>
                  </a:extLst>
                </a:gridCol>
                <a:gridCol w="246888">
                  <a:extLst>
                    <a:ext uri="{9D8B030D-6E8A-4147-A177-3AD203B41FA5}">
                      <a16:colId xmlns:a16="http://schemas.microsoft.com/office/drawing/2014/main" val="1721619230"/>
                    </a:ext>
                  </a:extLst>
                </a:gridCol>
                <a:gridCol w="246888">
                  <a:extLst>
                    <a:ext uri="{9D8B030D-6E8A-4147-A177-3AD203B41FA5}">
                      <a16:colId xmlns:a16="http://schemas.microsoft.com/office/drawing/2014/main" val="3131435363"/>
                    </a:ext>
                  </a:extLst>
                </a:gridCol>
                <a:gridCol w="246888">
                  <a:extLst>
                    <a:ext uri="{9D8B030D-6E8A-4147-A177-3AD203B41FA5}">
                      <a16:colId xmlns:a16="http://schemas.microsoft.com/office/drawing/2014/main" val="1709354834"/>
                    </a:ext>
                  </a:extLst>
                </a:gridCol>
                <a:gridCol w="246888">
                  <a:extLst>
                    <a:ext uri="{9D8B030D-6E8A-4147-A177-3AD203B41FA5}">
                      <a16:colId xmlns:a16="http://schemas.microsoft.com/office/drawing/2014/main" val="167029058"/>
                    </a:ext>
                  </a:extLst>
                </a:gridCol>
                <a:gridCol w="246888">
                  <a:extLst>
                    <a:ext uri="{9D8B030D-6E8A-4147-A177-3AD203B41FA5}">
                      <a16:colId xmlns:a16="http://schemas.microsoft.com/office/drawing/2014/main" val="3729707752"/>
                    </a:ext>
                  </a:extLst>
                </a:gridCol>
                <a:gridCol w="246888">
                  <a:extLst>
                    <a:ext uri="{9D8B030D-6E8A-4147-A177-3AD203B41FA5}">
                      <a16:colId xmlns:a16="http://schemas.microsoft.com/office/drawing/2014/main" val="256205789"/>
                    </a:ext>
                  </a:extLst>
                </a:gridCol>
                <a:gridCol w="246888">
                  <a:extLst>
                    <a:ext uri="{9D8B030D-6E8A-4147-A177-3AD203B41FA5}">
                      <a16:colId xmlns:a16="http://schemas.microsoft.com/office/drawing/2014/main" val="1035291075"/>
                    </a:ext>
                  </a:extLst>
                </a:gridCol>
                <a:gridCol w="246888">
                  <a:extLst>
                    <a:ext uri="{9D8B030D-6E8A-4147-A177-3AD203B41FA5}">
                      <a16:colId xmlns:a16="http://schemas.microsoft.com/office/drawing/2014/main" val="4039600748"/>
                    </a:ext>
                  </a:extLst>
                </a:gridCol>
                <a:gridCol w="246888">
                  <a:extLst>
                    <a:ext uri="{9D8B030D-6E8A-4147-A177-3AD203B41FA5}">
                      <a16:colId xmlns:a16="http://schemas.microsoft.com/office/drawing/2014/main" val="1331420446"/>
                    </a:ext>
                  </a:extLst>
                </a:gridCol>
                <a:gridCol w="246888">
                  <a:extLst>
                    <a:ext uri="{9D8B030D-6E8A-4147-A177-3AD203B41FA5}">
                      <a16:colId xmlns:a16="http://schemas.microsoft.com/office/drawing/2014/main" val="3765658143"/>
                    </a:ext>
                  </a:extLst>
                </a:gridCol>
                <a:gridCol w="246888">
                  <a:extLst>
                    <a:ext uri="{9D8B030D-6E8A-4147-A177-3AD203B41FA5}">
                      <a16:colId xmlns:a16="http://schemas.microsoft.com/office/drawing/2014/main" val="3809396957"/>
                    </a:ext>
                  </a:extLst>
                </a:gridCol>
                <a:gridCol w="246888">
                  <a:extLst>
                    <a:ext uri="{9D8B030D-6E8A-4147-A177-3AD203B41FA5}">
                      <a16:colId xmlns:a16="http://schemas.microsoft.com/office/drawing/2014/main" val="2657778454"/>
                    </a:ext>
                  </a:extLst>
                </a:gridCol>
                <a:gridCol w="246888">
                  <a:extLst>
                    <a:ext uri="{9D8B030D-6E8A-4147-A177-3AD203B41FA5}">
                      <a16:colId xmlns:a16="http://schemas.microsoft.com/office/drawing/2014/main" val="724721804"/>
                    </a:ext>
                  </a:extLst>
                </a:gridCol>
                <a:gridCol w="246888">
                  <a:extLst>
                    <a:ext uri="{9D8B030D-6E8A-4147-A177-3AD203B41FA5}">
                      <a16:colId xmlns:a16="http://schemas.microsoft.com/office/drawing/2014/main" val="3749392629"/>
                    </a:ext>
                  </a:extLst>
                </a:gridCol>
                <a:gridCol w="246888">
                  <a:extLst>
                    <a:ext uri="{9D8B030D-6E8A-4147-A177-3AD203B41FA5}">
                      <a16:colId xmlns:a16="http://schemas.microsoft.com/office/drawing/2014/main" val="96127287"/>
                    </a:ext>
                  </a:extLst>
                </a:gridCol>
                <a:gridCol w="246888">
                  <a:extLst>
                    <a:ext uri="{9D8B030D-6E8A-4147-A177-3AD203B41FA5}">
                      <a16:colId xmlns:a16="http://schemas.microsoft.com/office/drawing/2014/main" val="3437981161"/>
                    </a:ext>
                  </a:extLst>
                </a:gridCol>
                <a:gridCol w="246888">
                  <a:extLst>
                    <a:ext uri="{9D8B030D-6E8A-4147-A177-3AD203B41FA5}">
                      <a16:colId xmlns:a16="http://schemas.microsoft.com/office/drawing/2014/main" val="2518083348"/>
                    </a:ext>
                  </a:extLst>
                </a:gridCol>
                <a:gridCol w="246888">
                  <a:extLst>
                    <a:ext uri="{9D8B030D-6E8A-4147-A177-3AD203B41FA5}">
                      <a16:colId xmlns:a16="http://schemas.microsoft.com/office/drawing/2014/main" val="103037719"/>
                    </a:ext>
                  </a:extLst>
                </a:gridCol>
                <a:gridCol w="246888">
                  <a:extLst>
                    <a:ext uri="{9D8B030D-6E8A-4147-A177-3AD203B41FA5}">
                      <a16:colId xmlns:a16="http://schemas.microsoft.com/office/drawing/2014/main" val="1692120042"/>
                    </a:ext>
                  </a:extLst>
                </a:gridCol>
                <a:gridCol w="246888">
                  <a:extLst>
                    <a:ext uri="{9D8B030D-6E8A-4147-A177-3AD203B41FA5}">
                      <a16:colId xmlns:a16="http://schemas.microsoft.com/office/drawing/2014/main" val="3780489754"/>
                    </a:ext>
                  </a:extLst>
                </a:gridCol>
                <a:gridCol w="246888">
                  <a:extLst>
                    <a:ext uri="{9D8B030D-6E8A-4147-A177-3AD203B41FA5}">
                      <a16:colId xmlns:a16="http://schemas.microsoft.com/office/drawing/2014/main" val="2803257679"/>
                    </a:ext>
                  </a:extLst>
                </a:gridCol>
                <a:gridCol w="246888">
                  <a:extLst>
                    <a:ext uri="{9D8B030D-6E8A-4147-A177-3AD203B41FA5}">
                      <a16:colId xmlns:a16="http://schemas.microsoft.com/office/drawing/2014/main" val="3604991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128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13655600"/>
                  </a:ext>
                </a:extLst>
              </a:tr>
            </a:tbl>
          </a:graphicData>
        </a:graphic>
      </p:graphicFrame>
      <p:sp>
        <p:nvSpPr>
          <p:cNvPr id="4" name="Text Placeholder 3">
            <a:extLst>
              <a:ext uri="{FF2B5EF4-FFF2-40B4-BE49-F238E27FC236}">
                <a16:creationId xmlns:a16="http://schemas.microsoft.com/office/drawing/2014/main" id="{A80FCC48-2F80-48C4-BD8D-CA672819FF0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637127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F6166-B2A0-41DB-8E17-941E9DE7D45D}"/>
              </a:ext>
            </a:extLst>
          </p:cNvPr>
          <p:cNvSpPr>
            <a:spLocks noGrp="1"/>
          </p:cNvSpPr>
          <p:nvPr>
            <p:ph type="title"/>
          </p:nvPr>
        </p:nvSpPr>
        <p:spPr/>
        <p:txBody>
          <a:bodyPr/>
          <a:lstStyle/>
          <a:p>
            <a:r>
              <a:rPr lang="en-US"/>
              <a:t>Facebook Own Posts Table | TGP The Generics Pharmacy - 7 of 17</a:t>
            </a:r>
          </a:p>
        </p:txBody>
      </p:sp>
      <p:graphicFrame>
        <p:nvGraphicFramePr>
          <p:cNvPr id="5" name="Table Placeholder 4">
            <a:extLst>
              <a:ext uri="{FF2B5EF4-FFF2-40B4-BE49-F238E27FC236}">
                <a16:creationId xmlns:a16="http://schemas.microsoft.com/office/drawing/2014/main" id="{0847F6BD-B991-4FCA-99C7-8FC1A6A038C9}"/>
              </a:ext>
            </a:extLst>
          </p:cNvPr>
          <p:cNvGraphicFramePr>
            <a:graphicFrameLocks noGrp="1"/>
          </p:cNvGraphicFramePr>
          <p:nvPr>
            <p:ph type="tbl" sz="quarter" idx="13"/>
            <p:extLst>
              <p:ext uri="{D42A27DB-BD31-4B8C-83A1-F6EECF244321}">
                <p14:modId xmlns:p14="http://schemas.microsoft.com/office/powerpoint/2010/main" val="321973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8415417"/>
                    </a:ext>
                  </a:extLst>
                </a:gridCol>
                <a:gridCol w="246888">
                  <a:extLst>
                    <a:ext uri="{9D8B030D-6E8A-4147-A177-3AD203B41FA5}">
                      <a16:colId xmlns:a16="http://schemas.microsoft.com/office/drawing/2014/main" val="2778998545"/>
                    </a:ext>
                  </a:extLst>
                </a:gridCol>
                <a:gridCol w="246888">
                  <a:extLst>
                    <a:ext uri="{9D8B030D-6E8A-4147-A177-3AD203B41FA5}">
                      <a16:colId xmlns:a16="http://schemas.microsoft.com/office/drawing/2014/main" val="2146314282"/>
                    </a:ext>
                  </a:extLst>
                </a:gridCol>
                <a:gridCol w="246888">
                  <a:extLst>
                    <a:ext uri="{9D8B030D-6E8A-4147-A177-3AD203B41FA5}">
                      <a16:colId xmlns:a16="http://schemas.microsoft.com/office/drawing/2014/main" val="4229496896"/>
                    </a:ext>
                  </a:extLst>
                </a:gridCol>
                <a:gridCol w="246888">
                  <a:extLst>
                    <a:ext uri="{9D8B030D-6E8A-4147-A177-3AD203B41FA5}">
                      <a16:colId xmlns:a16="http://schemas.microsoft.com/office/drawing/2014/main" val="4221674387"/>
                    </a:ext>
                  </a:extLst>
                </a:gridCol>
                <a:gridCol w="246888">
                  <a:extLst>
                    <a:ext uri="{9D8B030D-6E8A-4147-A177-3AD203B41FA5}">
                      <a16:colId xmlns:a16="http://schemas.microsoft.com/office/drawing/2014/main" val="690831965"/>
                    </a:ext>
                  </a:extLst>
                </a:gridCol>
                <a:gridCol w="246888">
                  <a:extLst>
                    <a:ext uri="{9D8B030D-6E8A-4147-A177-3AD203B41FA5}">
                      <a16:colId xmlns:a16="http://schemas.microsoft.com/office/drawing/2014/main" val="1226655432"/>
                    </a:ext>
                  </a:extLst>
                </a:gridCol>
                <a:gridCol w="246888">
                  <a:extLst>
                    <a:ext uri="{9D8B030D-6E8A-4147-A177-3AD203B41FA5}">
                      <a16:colId xmlns:a16="http://schemas.microsoft.com/office/drawing/2014/main" val="483871220"/>
                    </a:ext>
                  </a:extLst>
                </a:gridCol>
                <a:gridCol w="246888">
                  <a:extLst>
                    <a:ext uri="{9D8B030D-6E8A-4147-A177-3AD203B41FA5}">
                      <a16:colId xmlns:a16="http://schemas.microsoft.com/office/drawing/2014/main" val="1673277463"/>
                    </a:ext>
                  </a:extLst>
                </a:gridCol>
                <a:gridCol w="246888">
                  <a:extLst>
                    <a:ext uri="{9D8B030D-6E8A-4147-A177-3AD203B41FA5}">
                      <a16:colId xmlns:a16="http://schemas.microsoft.com/office/drawing/2014/main" val="1687274280"/>
                    </a:ext>
                  </a:extLst>
                </a:gridCol>
                <a:gridCol w="246888">
                  <a:extLst>
                    <a:ext uri="{9D8B030D-6E8A-4147-A177-3AD203B41FA5}">
                      <a16:colId xmlns:a16="http://schemas.microsoft.com/office/drawing/2014/main" val="3046353432"/>
                    </a:ext>
                  </a:extLst>
                </a:gridCol>
                <a:gridCol w="246888">
                  <a:extLst>
                    <a:ext uri="{9D8B030D-6E8A-4147-A177-3AD203B41FA5}">
                      <a16:colId xmlns:a16="http://schemas.microsoft.com/office/drawing/2014/main" val="3498436565"/>
                    </a:ext>
                  </a:extLst>
                </a:gridCol>
                <a:gridCol w="246888">
                  <a:extLst>
                    <a:ext uri="{9D8B030D-6E8A-4147-A177-3AD203B41FA5}">
                      <a16:colId xmlns:a16="http://schemas.microsoft.com/office/drawing/2014/main" val="3817942810"/>
                    </a:ext>
                  </a:extLst>
                </a:gridCol>
                <a:gridCol w="246888">
                  <a:extLst>
                    <a:ext uri="{9D8B030D-6E8A-4147-A177-3AD203B41FA5}">
                      <a16:colId xmlns:a16="http://schemas.microsoft.com/office/drawing/2014/main" val="815616995"/>
                    </a:ext>
                  </a:extLst>
                </a:gridCol>
                <a:gridCol w="246888">
                  <a:extLst>
                    <a:ext uri="{9D8B030D-6E8A-4147-A177-3AD203B41FA5}">
                      <a16:colId xmlns:a16="http://schemas.microsoft.com/office/drawing/2014/main" val="1323466153"/>
                    </a:ext>
                  </a:extLst>
                </a:gridCol>
                <a:gridCol w="246888">
                  <a:extLst>
                    <a:ext uri="{9D8B030D-6E8A-4147-A177-3AD203B41FA5}">
                      <a16:colId xmlns:a16="http://schemas.microsoft.com/office/drawing/2014/main" val="2030023370"/>
                    </a:ext>
                  </a:extLst>
                </a:gridCol>
                <a:gridCol w="246888">
                  <a:extLst>
                    <a:ext uri="{9D8B030D-6E8A-4147-A177-3AD203B41FA5}">
                      <a16:colId xmlns:a16="http://schemas.microsoft.com/office/drawing/2014/main" val="2537723293"/>
                    </a:ext>
                  </a:extLst>
                </a:gridCol>
                <a:gridCol w="246888">
                  <a:extLst>
                    <a:ext uri="{9D8B030D-6E8A-4147-A177-3AD203B41FA5}">
                      <a16:colId xmlns:a16="http://schemas.microsoft.com/office/drawing/2014/main" val="2488487705"/>
                    </a:ext>
                  </a:extLst>
                </a:gridCol>
                <a:gridCol w="246888">
                  <a:extLst>
                    <a:ext uri="{9D8B030D-6E8A-4147-A177-3AD203B41FA5}">
                      <a16:colId xmlns:a16="http://schemas.microsoft.com/office/drawing/2014/main" val="3820634781"/>
                    </a:ext>
                  </a:extLst>
                </a:gridCol>
                <a:gridCol w="246888">
                  <a:extLst>
                    <a:ext uri="{9D8B030D-6E8A-4147-A177-3AD203B41FA5}">
                      <a16:colId xmlns:a16="http://schemas.microsoft.com/office/drawing/2014/main" val="2259575071"/>
                    </a:ext>
                  </a:extLst>
                </a:gridCol>
                <a:gridCol w="246888">
                  <a:extLst>
                    <a:ext uri="{9D8B030D-6E8A-4147-A177-3AD203B41FA5}">
                      <a16:colId xmlns:a16="http://schemas.microsoft.com/office/drawing/2014/main" val="2378414798"/>
                    </a:ext>
                  </a:extLst>
                </a:gridCol>
                <a:gridCol w="246888">
                  <a:extLst>
                    <a:ext uri="{9D8B030D-6E8A-4147-A177-3AD203B41FA5}">
                      <a16:colId xmlns:a16="http://schemas.microsoft.com/office/drawing/2014/main" val="2651205515"/>
                    </a:ext>
                  </a:extLst>
                </a:gridCol>
                <a:gridCol w="246888">
                  <a:extLst>
                    <a:ext uri="{9D8B030D-6E8A-4147-A177-3AD203B41FA5}">
                      <a16:colId xmlns:a16="http://schemas.microsoft.com/office/drawing/2014/main" val="1936245879"/>
                    </a:ext>
                  </a:extLst>
                </a:gridCol>
                <a:gridCol w="246888">
                  <a:extLst>
                    <a:ext uri="{9D8B030D-6E8A-4147-A177-3AD203B41FA5}">
                      <a16:colId xmlns:a16="http://schemas.microsoft.com/office/drawing/2014/main" val="258585908"/>
                    </a:ext>
                  </a:extLst>
                </a:gridCol>
                <a:gridCol w="246888">
                  <a:extLst>
                    <a:ext uri="{9D8B030D-6E8A-4147-A177-3AD203B41FA5}">
                      <a16:colId xmlns:a16="http://schemas.microsoft.com/office/drawing/2014/main" val="3515685329"/>
                    </a:ext>
                  </a:extLst>
                </a:gridCol>
                <a:gridCol w="246888">
                  <a:extLst>
                    <a:ext uri="{9D8B030D-6E8A-4147-A177-3AD203B41FA5}">
                      <a16:colId xmlns:a16="http://schemas.microsoft.com/office/drawing/2014/main" val="1451157405"/>
                    </a:ext>
                  </a:extLst>
                </a:gridCol>
                <a:gridCol w="246888">
                  <a:extLst>
                    <a:ext uri="{9D8B030D-6E8A-4147-A177-3AD203B41FA5}">
                      <a16:colId xmlns:a16="http://schemas.microsoft.com/office/drawing/2014/main" val="2370618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097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44897492"/>
                  </a:ext>
                </a:extLst>
              </a:tr>
            </a:tbl>
          </a:graphicData>
        </a:graphic>
      </p:graphicFrame>
      <p:sp>
        <p:nvSpPr>
          <p:cNvPr id="4" name="Text Placeholder 3">
            <a:extLst>
              <a:ext uri="{FF2B5EF4-FFF2-40B4-BE49-F238E27FC236}">
                <a16:creationId xmlns:a16="http://schemas.microsoft.com/office/drawing/2014/main" id="{D0706907-589E-4477-A92F-0814A6CDE89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642787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2BE4-1624-4D7B-ACAF-2462A3F8E6CB}"/>
              </a:ext>
            </a:extLst>
          </p:cNvPr>
          <p:cNvSpPr>
            <a:spLocks noGrp="1"/>
          </p:cNvSpPr>
          <p:nvPr>
            <p:ph type="title"/>
          </p:nvPr>
        </p:nvSpPr>
        <p:spPr/>
        <p:txBody>
          <a:bodyPr/>
          <a:lstStyle/>
          <a:p>
            <a:r>
              <a:rPr lang="en-US"/>
              <a:t>Facebook Own Posts Table | TGP The Generics Pharmacy - 8 of 17</a:t>
            </a:r>
          </a:p>
        </p:txBody>
      </p:sp>
      <p:graphicFrame>
        <p:nvGraphicFramePr>
          <p:cNvPr id="5" name="Table Placeholder 4">
            <a:extLst>
              <a:ext uri="{FF2B5EF4-FFF2-40B4-BE49-F238E27FC236}">
                <a16:creationId xmlns:a16="http://schemas.microsoft.com/office/drawing/2014/main" id="{02552F66-81C0-452F-B076-517C01CF191C}"/>
              </a:ext>
            </a:extLst>
          </p:cNvPr>
          <p:cNvGraphicFramePr>
            <a:graphicFrameLocks noGrp="1"/>
          </p:cNvGraphicFramePr>
          <p:nvPr>
            <p:ph type="tbl" sz="quarter" idx="13"/>
            <p:extLst>
              <p:ext uri="{D42A27DB-BD31-4B8C-83A1-F6EECF244321}">
                <p14:modId xmlns:p14="http://schemas.microsoft.com/office/powerpoint/2010/main" val="82661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0040345"/>
                    </a:ext>
                  </a:extLst>
                </a:gridCol>
                <a:gridCol w="246888">
                  <a:extLst>
                    <a:ext uri="{9D8B030D-6E8A-4147-A177-3AD203B41FA5}">
                      <a16:colId xmlns:a16="http://schemas.microsoft.com/office/drawing/2014/main" val="2628625209"/>
                    </a:ext>
                  </a:extLst>
                </a:gridCol>
                <a:gridCol w="246888">
                  <a:extLst>
                    <a:ext uri="{9D8B030D-6E8A-4147-A177-3AD203B41FA5}">
                      <a16:colId xmlns:a16="http://schemas.microsoft.com/office/drawing/2014/main" val="2691245185"/>
                    </a:ext>
                  </a:extLst>
                </a:gridCol>
                <a:gridCol w="246888">
                  <a:extLst>
                    <a:ext uri="{9D8B030D-6E8A-4147-A177-3AD203B41FA5}">
                      <a16:colId xmlns:a16="http://schemas.microsoft.com/office/drawing/2014/main" val="3531843737"/>
                    </a:ext>
                  </a:extLst>
                </a:gridCol>
                <a:gridCol w="246888">
                  <a:extLst>
                    <a:ext uri="{9D8B030D-6E8A-4147-A177-3AD203B41FA5}">
                      <a16:colId xmlns:a16="http://schemas.microsoft.com/office/drawing/2014/main" val="3765591128"/>
                    </a:ext>
                  </a:extLst>
                </a:gridCol>
                <a:gridCol w="246888">
                  <a:extLst>
                    <a:ext uri="{9D8B030D-6E8A-4147-A177-3AD203B41FA5}">
                      <a16:colId xmlns:a16="http://schemas.microsoft.com/office/drawing/2014/main" val="3961276006"/>
                    </a:ext>
                  </a:extLst>
                </a:gridCol>
                <a:gridCol w="246888">
                  <a:extLst>
                    <a:ext uri="{9D8B030D-6E8A-4147-A177-3AD203B41FA5}">
                      <a16:colId xmlns:a16="http://schemas.microsoft.com/office/drawing/2014/main" val="2915015452"/>
                    </a:ext>
                  </a:extLst>
                </a:gridCol>
                <a:gridCol w="246888">
                  <a:extLst>
                    <a:ext uri="{9D8B030D-6E8A-4147-A177-3AD203B41FA5}">
                      <a16:colId xmlns:a16="http://schemas.microsoft.com/office/drawing/2014/main" val="1855672376"/>
                    </a:ext>
                  </a:extLst>
                </a:gridCol>
                <a:gridCol w="246888">
                  <a:extLst>
                    <a:ext uri="{9D8B030D-6E8A-4147-A177-3AD203B41FA5}">
                      <a16:colId xmlns:a16="http://schemas.microsoft.com/office/drawing/2014/main" val="4100971943"/>
                    </a:ext>
                  </a:extLst>
                </a:gridCol>
                <a:gridCol w="246888">
                  <a:extLst>
                    <a:ext uri="{9D8B030D-6E8A-4147-A177-3AD203B41FA5}">
                      <a16:colId xmlns:a16="http://schemas.microsoft.com/office/drawing/2014/main" val="3774285436"/>
                    </a:ext>
                  </a:extLst>
                </a:gridCol>
                <a:gridCol w="246888">
                  <a:extLst>
                    <a:ext uri="{9D8B030D-6E8A-4147-A177-3AD203B41FA5}">
                      <a16:colId xmlns:a16="http://schemas.microsoft.com/office/drawing/2014/main" val="1797411456"/>
                    </a:ext>
                  </a:extLst>
                </a:gridCol>
                <a:gridCol w="246888">
                  <a:extLst>
                    <a:ext uri="{9D8B030D-6E8A-4147-A177-3AD203B41FA5}">
                      <a16:colId xmlns:a16="http://schemas.microsoft.com/office/drawing/2014/main" val="3671346755"/>
                    </a:ext>
                  </a:extLst>
                </a:gridCol>
                <a:gridCol w="246888">
                  <a:extLst>
                    <a:ext uri="{9D8B030D-6E8A-4147-A177-3AD203B41FA5}">
                      <a16:colId xmlns:a16="http://schemas.microsoft.com/office/drawing/2014/main" val="1970656654"/>
                    </a:ext>
                  </a:extLst>
                </a:gridCol>
                <a:gridCol w="246888">
                  <a:extLst>
                    <a:ext uri="{9D8B030D-6E8A-4147-A177-3AD203B41FA5}">
                      <a16:colId xmlns:a16="http://schemas.microsoft.com/office/drawing/2014/main" val="795690320"/>
                    </a:ext>
                  </a:extLst>
                </a:gridCol>
                <a:gridCol w="246888">
                  <a:extLst>
                    <a:ext uri="{9D8B030D-6E8A-4147-A177-3AD203B41FA5}">
                      <a16:colId xmlns:a16="http://schemas.microsoft.com/office/drawing/2014/main" val="2486072177"/>
                    </a:ext>
                  </a:extLst>
                </a:gridCol>
                <a:gridCol w="246888">
                  <a:extLst>
                    <a:ext uri="{9D8B030D-6E8A-4147-A177-3AD203B41FA5}">
                      <a16:colId xmlns:a16="http://schemas.microsoft.com/office/drawing/2014/main" val="14548016"/>
                    </a:ext>
                  </a:extLst>
                </a:gridCol>
                <a:gridCol w="246888">
                  <a:extLst>
                    <a:ext uri="{9D8B030D-6E8A-4147-A177-3AD203B41FA5}">
                      <a16:colId xmlns:a16="http://schemas.microsoft.com/office/drawing/2014/main" val="1195190688"/>
                    </a:ext>
                  </a:extLst>
                </a:gridCol>
                <a:gridCol w="246888">
                  <a:extLst>
                    <a:ext uri="{9D8B030D-6E8A-4147-A177-3AD203B41FA5}">
                      <a16:colId xmlns:a16="http://schemas.microsoft.com/office/drawing/2014/main" val="875426730"/>
                    </a:ext>
                  </a:extLst>
                </a:gridCol>
                <a:gridCol w="246888">
                  <a:extLst>
                    <a:ext uri="{9D8B030D-6E8A-4147-A177-3AD203B41FA5}">
                      <a16:colId xmlns:a16="http://schemas.microsoft.com/office/drawing/2014/main" val="2070379280"/>
                    </a:ext>
                  </a:extLst>
                </a:gridCol>
                <a:gridCol w="246888">
                  <a:extLst>
                    <a:ext uri="{9D8B030D-6E8A-4147-A177-3AD203B41FA5}">
                      <a16:colId xmlns:a16="http://schemas.microsoft.com/office/drawing/2014/main" val="1317616136"/>
                    </a:ext>
                  </a:extLst>
                </a:gridCol>
                <a:gridCol w="246888">
                  <a:extLst>
                    <a:ext uri="{9D8B030D-6E8A-4147-A177-3AD203B41FA5}">
                      <a16:colId xmlns:a16="http://schemas.microsoft.com/office/drawing/2014/main" val="1792832560"/>
                    </a:ext>
                  </a:extLst>
                </a:gridCol>
                <a:gridCol w="246888">
                  <a:extLst>
                    <a:ext uri="{9D8B030D-6E8A-4147-A177-3AD203B41FA5}">
                      <a16:colId xmlns:a16="http://schemas.microsoft.com/office/drawing/2014/main" val="578526528"/>
                    </a:ext>
                  </a:extLst>
                </a:gridCol>
                <a:gridCol w="246888">
                  <a:extLst>
                    <a:ext uri="{9D8B030D-6E8A-4147-A177-3AD203B41FA5}">
                      <a16:colId xmlns:a16="http://schemas.microsoft.com/office/drawing/2014/main" val="1212274729"/>
                    </a:ext>
                  </a:extLst>
                </a:gridCol>
                <a:gridCol w="246888">
                  <a:extLst>
                    <a:ext uri="{9D8B030D-6E8A-4147-A177-3AD203B41FA5}">
                      <a16:colId xmlns:a16="http://schemas.microsoft.com/office/drawing/2014/main" val="992170181"/>
                    </a:ext>
                  </a:extLst>
                </a:gridCol>
                <a:gridCol w="246888">
                  <a:extLst>
                    <a:ext uri="{9D8B030D-6E8A-4147-A177-3AD203B41FA5}">
                      <a16:colId xmlns:a16="http://schemas.microsoft.com/office/drawing/2014/main" val="1796552450"/>
                    </a:ext>
                  </a:extLst>
                </a:gridCol>
                <a:gridCol w="246888">
                  <a:extLst>
                    <a:ext uri="{9D8B030D-6E8A-4147-A177-3AD203B41FA5}">
                      <a16:colId xmlns:a16="http://schemas.microsoft.com/office/drawing/2014/main" val="481799755"/>
                    </a:ext>
                  </a:extLst>
                </a:gridCol>
                <a:gridCol w="246888">
                  <a:extLst>
                    <a:ext uri="{9D8B030D-6E8A-4147-A177-3AD203B41FA5}">
                      <a16:colId xmlns:a16="http://schemas.microsoft.com/office/drawing/2014/main" val="1249182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6997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9058015"/>
                  </a:ext>
                </a:extLst>
              </a:tr>
            </a:tbl>
          </a:graphicData>
        </a:graphic>
      </p:graphicFrame>
      <p:sp>
        <p:nvSpPr>
          <p:cNvPr id="4" name="Text Placeholder 3">
            <a:extLst>
              <a:ext uri="{FF2B5EF4-FFF2-40B4-BE49-F238E27FC236}">
                <a16:creationId xmlns:a16="http://schemas.microsoft.com/office/drawing/2014/main" id="{70918ECB-F977-4FD2-B526-539FA543C52C}"/>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612589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4CF2-6104-4A00-9F9A-582402FB689E}"/>
              </a:ext>
            </a:extLst>
          </p:cNvPr>
          <p:cNvSpPr>
            <a:spLocks noGrp="1"/>
          </p:cNvSpPr>
          <p:nvPr>
            <p:ph type="title"/>
          </p:nvPr>
        </p:nvSpPr>
        <p:spPr/>
        <p:txBody>
          <a:bodyPr/>
          <a:lstStyle/>
          <a:p>
            <a:r>
              <a:rPr lang="en-US"/>
              <a:t>Facebook Own Posts Table | TGP The Generics Pharmacy - 9 of 17</a:t>
            </a:r>
          </a:p>
        </p:txBody>
      </p:sp>
      <p:graphicFrame>
        <p:nvGraphicFramePr>
          <p:cNvPr id="5" name="Table Placeholder 4">
            <a:extLst>
              <a:ext uri="{FF2B5EF4-FFF2-40B4-BE49-F238E27FC236}">
                <a16:creationId xmlns:a16="http://schemas.microsoft.com/office/drawing/2014/main" id="{4BD4136E-A19E-483F-A0DE-09D59F57B012}"/>
              </a:ext>
            </a:extLst>
          </p:cNvPr>
          <p:cNvGraphicFramePr>
            <a:graphicFrameLocks noGrp="1"/>
          </p:cNvGraphicFramePr>
          <p:nvPr>
            <p:ph type="tbl" sz="quarter" idx="13"/>
            <p:extLst>
              <p:ext uri="{D42A27DB-BD31-4B8C-83A1-F6EECF244321}">
                <p14:modId xmlns:p14="http://schemas.microsoft.com/office/powerpoint/2010/main" val="158860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3903351"/>
                    </a:ext>
                  </a:extLst>
                </a:gridCol>
                <a:gridCol w="246888">
                  <a:extLst>
                    <a:ext uri="{9D8B030D-6E8A-4147-A177-3AD203B41FA5}">
                      <a16:colId xmlns:a16="http://schemas.microsoft.com/office/drawing/2014/main" val="1730885576"/>
                    </a:ext>
                  </a:extLst>
                </a:gridCol>
                <a:gridCol w="246888">
                  <a:extLst>
                    <a:ext uri="{9D8B030D-6E8A-4147-A177-3AD203B41FA5}">
                      <a16:colId xmlns:a16="http://schemas.microsoft.com/office/drawing/2014/main" val="1722486817"/>
                    </a:ext>
                  </a:extLst>
                </a:gridCol>
                <a:gridCol w="246888">
                  <a:extLst>
                    <a:ext uri="{9D8B030D-6E8A-4147-A177-3AD203B41FA5}">
                      <a16:colId xmlns:a16="http://schemas.microsoft.com/office/drawing/2014/main" val="1106173618"/>
                    </a:ext>
                  </a:extLst>
                </a:gridCol>
                <a:gridCol w="246888">
                  <a:extLst>
                    <a:ext uri="{9D8B030D-6E8A-4147-A177-3AD203B41FA5}">
                      <a16:colId xmlns:a16="http://schemas.microsoft.com/office/drawing/2014/main" val="1388485867"/>
                    </a:ext>
                  </a:extLst>
                </a:gridCol>
                <a:gridCol w="246888">
                  <a:extLst>
                    <a:ext uri="{9D8B030D-6E8A-4147-A177-3AD203B41FA5}">
                      <a16:colId xmlns:a16="http://schemas.microsoft.com/office/drawing/2014/main" val="1456571635"/>
                    </a:ext>
                  </a:extLst>
                </a:gridCol>
                <a:gridCol w="246888">
                  <a:extLst>
                    <a:ext uri="{9D8B030D-6E8A-4147-A177-3AD203B41FA5}">
                      <a16:colId xmlns:a16="http://schemas.microsoft.com/office/drawing/2014/main" val="1318683552"/>
                    </a:ext>
                  </a:extLst>
                </a:gridCol>
                <a:gridCol w="246888">
                  <a:extLst>
                    <a:ext uri="{9D8B030D-6E8A-4147-A177-3AD203B41FA5}">
                      <a16:colId xmlns:a16="http://schemas.microsoft.com/office/drawing/2014/main" val="3208163692"/>
                    </a:ext>
                  </a:extLst>
                </a:gridCol>
                <a:gridCol w="246888">
                  <a:extLst>
                    <a:ext uri="{9D8B030D-6E8A-4147-A177-3AD203B41FA5}">
                      <a16:colId xmlns:a16="http://schemas.microsoft.com/office/drawing/2014/main" val="1116246273"/>
                    </a:ext>
                  </a:extLst>
                </a:gridCol>
                <a:gridCol w="246888">
                  <a:extLst>
                    <a:ext uri="{9D8B030D-6E8A-4147-A177-3AD203B41FA5}">
                      <a16:colId xmlns:a16="http://schemas.microsoft.com/office/drawing/2014/main" val="3931985978"/>
                    </a:ext>
                  </a:extLst>
                </a:gridCol>
                <a:gridCol w="246888">
                  <a:extLst>
                    <a:ext uri="{9D8B030D-6E8A-4147-A177-3AD203B41FA5}">
                      <a16:colId xmlns:a16="http://schemas.microsoft.com/office/drawing/2014/main" val="1512022781"/>
                    </a:ext>
                  </a:extLst>
                </a:gridCol>
                <a:gridCol w="246888">
                  <a:extLst>
                    <a:ext uri="{9D8B030D-6E8A-4147-A177-3AD203B41FA5}">
                      <a16:colId xmlns:a16="http://schemas.microsoft.com/office/drawing/2014/main" val="3182973514"/>
                    </a:ext>
                  </a:extLst>
                </a:gridCol>
                <a:gridCol w="246888">
                  <a:extLst>
                    <a:ext uri="{9D8B030D-6E8A-4147-A177-3AD203B41FA5}">
                      <a16:colId xmlns:a16="http://schemas.microsoft.com/office/drawing/2014/main" val="3075864246"/>
                    </a:ext>
                  </a:extLst>
                </a:gridCol>
                <a:gridCol w="246888">
                  <a:extLst>
                    <a:ext uri="{9D8B030D-6E8A-4147-A177-3AD203B41FA5}">
                      <a16:colId xmlns:a16="http://schemas.microsoft.com/office/drawing/2014/main" val="34356497"/>
                    </a:ext>
                  </a:extLst>
                </a:gridCol>
                <a:gridCol w="246888">
                  <a:extLst>
                    <a:ext uri="{9D8B030D-6E8A-4147-A177-3AD203B41FA5}">
                      <a16:colId xmlns:a16="http://schemas.microsoft.com/office/drawing/2014/main" val="4023788190"/>
                    </a:ext>
                  </a:extLst>
                </a:gridCol>
                <a:gridCol w="246888">
                  <a:extLst>
                    <a:ext uri="{9D8B030D-6E8A-4147-A177-3AD203B41FA5}">
                      <a16:colId xmlns:a16="http://schemas.microsoft.com/office/drawing/2014/main" val="159986760"/>
                    </a:ext>
                  </a:extLst>
                </a:gridCol>
                <a:gridCol w="246888">
                  <a:extLst>
                    <a:ext uri="{9D8B030D-6E8A-4147-A177-3AD203B41FA5}">
                      <a16:colId xmlns:a16="http://schemas.microsoft.com/office/drawing/2014/main" val="277609505"/>
                    </a:ext>
                  </a:extLst>
                </a:gridCol>
                <a:gridCol w="246888">
                  <a:extLst>
                    <a:ext uri="{9D8B030D-6E8A-4147-A177-3AD203B41FA5}">
                      <a16:colId xmlns:a16="http://schemas.microsoft.com/office/drawing/2014/main" val="1812652036"/>
                    </a:ext>
                  </a:extLst>
                </a:gridCol>
                <a:gridCol w="246888">
                  <a:extLst>
                    <a:ext uri="{9D8B030D-6E8A-4147-A177-3AD203B41FA5}">
                      <a16:colId xmlns:a16="http://schemas.microsoft.com/office/drawing/2014/main" val="303823188"/>
                    </a:ext>
                  </a:extLst>
                </a:gridCol>
                <a:gridCol w="246888">
                  <a:extLst>
                    <a:ext uri="{9D8B030D-6E8A-4147-A177-3AD203B41FA5}">
                      <a16:colId xmlns:a16="http://schemas.microsoft.com/office/drawing/2014/main" val="4286044735"/>
                    </a:ext>
                  </a:extLst>
                </a:gridCol>
                <a:gridCol w="246888">
                  <a:extLst>
                    <a:ext uri="{9D8B030D-6E8A-4147-A177-3AD203B41FA5}">
                      <a16:colId xmlns:a16="http://schemas.microsoft.com/office/drawing/2014/main" val="1222386265"/>
                    </a:ext>
                  </a:extLst>
                </a:gridCol>
                <a:gridCol w="246888">
                  <a:extLst>
                    <a:ext uri="{9D8B030D-6E8A-4147-A177-3AD203B41FA5}">
                      <a16:colId xmlns:a16="http://schemas.microsoft.com/office/drawing/2014/main" val="2044418315"/>
                    </a:ext>
                  </a:extLst>
                </a:gridCol>
                <a:gridCol w="246888">
                  <a:extLst>
                    <a:ext uri="{9D8B030D-6E8A-4147-A177-3AD203B41FA5}">
                      <a16:colId xmlns:a16="http://schemas.microsoft.com/office/drawing/2014/main" val="1132021420"/>
                    </a:ext>
                  </a:extLst>
                </a:gridCol>
                <a:gridCol w="246888">
                  <a:extLst>
                    <a:ext uri="{9D8B030D-6E8A-4147-A177-3AD203B41FA5}">
                      <a16:colId xmlns:a16="http://schemas.microsoft.com/office/drawing/2014/main" val="686751439"/>
                    </a:ext>
                  </a:extLst>
                </a:gridCol>
                <a:gridCol w="246888">
                  <a:extLst>
                    <a:ext uri="{9D8B030D-6E8A-4147-A177-3AD203B41FA5}">
                      <a16:colId xmlns:a16="http://schemas.microsoft.com/office/drawing/2014/main" val="3815529833"/>
                    </a:ext>
                  </a:extLst>
                </a:gridCol>
                <a:gridCol w="246888">
                  <a:extLst>
                    <a:ext uri="{9D8B030D-6E8A-4147-A177-3AD203B41FA5}">
                      <a16:colId xmlns:a16="http://schemas.microsoft.com/office/drawing/2014/main" val="3708002807"/>
                    </a:ext>
                  </a:extLst>
                </a:gridCol>
                <a:gridCol w="246888">
                  <a:extLst>
                    <a:ext uri="{9D8B030D-6E8A-4147-A177-3AD203B41FA5}">
                      <a16:colId xmlns:a16="http://schemas.microsoft.com/office/drawing/2014/main" val="118253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0980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67655819"/>
                  </a:ext>
                </a:extLst>
              </a:tr>
            </a:tbl>
          </a:graphicData>
        </a:graphic>
      </p:graphicFrame>
      <p:sp>
        <p:nvSpPr>
          <p:cNvPr id="4" name="Text Placeholder 3">
            <a:extLst>
              <a:ext uri="{FF2B5EF4-FFF2-40B4-BE49-F238E27FC236}">
                <a16:creationId xmlns:a16="http://schemas.microsoft.com/office/drawing/2014/main" id="{11E23CDC-A68C-43DD-A325-892D0AED832A}"/>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93018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EED08-1D5E-45E8-9F2D-F3F4A4FF53D4}"/>
              </a:ext>
            </a:extLst>
          </p:cNvPr>
          <p:cNvSpPr>
            <a:spLocks noGrp="1"/>
          </p:cNvSpPr>
          <p:nvPr>
            <p:ph type="title"/>
          </p:nvPr>
        </p:nvSpPr>
        <p:spPr/>
        <p:txBody>
          <a:bodyPr/>
          <a:lstStyle/>
          <a:p>
            <a:r>
              <a:rPr lang="en-US"/>
              <a:t>Facebook Own Posts Table | TGP The Generics Pharmacy - 10 of 17</a:t>
            </a:r>
          </a:p>
        </p:txBody>
      </p:sp>
      <p:graphicFrame>
        <p:nvGraphicFramePr>
          <p:cNvPr id="5" name="Table Placeholder 4">
            <a:extLst>
              <a:ext uri="{FF2B5EF4-FFF2-40B4-BE49-F238E27FC236}">
                <a16:creationId xmlns:a16="http://schemas.microsoft.com/office/drawing/2014/main" id="{27ABDE7F-1A9F-42CA-B41A-38A2F7B7E0C2}"/>
              </a:ext>
            </a:extLst>
          </p:cNvPr>
          <p:cNvGraphicFramePr>
            <a:graphicFrameLocks noGrp="1"/>
          </p:cNvGraphicFramePr>
          <p:nvPr>
            <p:ph type="tbl" sz="quarter" idx="13"/>
            <p:extLst>
              <p:ext uri="{D42A27DB-BD31-4B8C-83A1-F6EECF244321}">
                <p14:modId xmlns:p14="http://schemas.microsoft.com/office/powerpoint/2010/main" val="2170525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2567177"/>
                    </a:ext>
                  </a:extLst>
                </a:gridCol>
                <a:gridCol w="246888">
                  <a:extLst>
                    <a:ext uri="{9D8B030D-6E8A-4147-A177-3AD203B41FA5}">
                      <a16:colId xmlns:a16="http://schemas.microsoft.com/office/drawing/2014/main" val="873872918"/>
                    </a:ext>
                  </a:extLst>
                </a:gridCol>
                <a:gridCol w="246888">
                  <a:extLst>
                    <a:ext uri="{9D8B030D-6E8A-4147-A177-3AD203B41FA5}">
                      <a16:colId xmlns:a16="http://schemas.microsoft.com/office/drawing/2014/main" val="3054987527"/>
                    </a:ext>
                  </a:extLst>
                </a:gridCol>
                <a:gridCol w="246888">
                  <a:extLst>
                    <a:ext uri="{9D8B030D-6E8A-4147-A177-3AD203B41FA5}">
                      <a16:colId xmlns:a16="http://schemas.microsoft.com/office/drawing/2014/main" val="3748173515"/>
                    </a:ext>
                  </a:extLst>
                </a:gridCol>
                <a:gridCol w="246888">
                  <a:extLst>
                    <a:ext uri="{9D8B030D-6E8A-4147-A177-3AD203B41FA5}">
                      <a16:colId xmlns:a16="http://schemas.microsoft.com/office/drawing/2014/main" val="2689229201"/>
                    </a:ext>
                  </a:extLst>
                </a:gridCol>
                <a:gridCol w="246888">
                  <a:extLst>
                    <a:ext uri="{9D8B030D-6E8A-4147-A177-3AD203B41FA5}">
                      <a16:colId xmlns:a16="http://schemas.microsoft.com/office/drawing/2014/main" val="1447986120"/>
                    </a:ext>
                  </a:extLst>
                </a:gridCol>
                <a:gridCol w="246888">
                  <a:extLst>
                    <a:ext uri="{9D8B030D-6E8A-4147-A177-3AD203B41FA5}">
                      <a16:colId xmlns:a16="http://schemas.microsoft.com/office/drawing/2014/main" val="3620774951"/>
                    </a:ext>
                  </a:extLst>
                </a:gridCol>
                <a:gridCol w="246888">
                  <a:extLst>
                    <a:ext uri="{9D8B030D-6E8A-4147-A177-3AD203B41FA5}">
                      <a16:colId xmlns:a16="http://schemas.microsoft.com/office/drawing/2014/main" val="1098395503"/>
                    </a:ext>
                  </a:extLst>
                </a:gridCol>
                <a:gridCol w="246888">
                  <a:extLst>
                    <a:ext uri="{9D8B030D-6E8A-4147-A177-3AD203B41FA5}">
                      <a16:colId xmlns:a16="http://schemas.microsoft.com/office/drawing/2014/main" val="2806829457"/>
                    </a:ext>
                  </a:extLst>
                </a:gridCol>
                <a:gridCol w="246888">
                  <a:extLst>
                    <a:ext uri="{9D8B030D-6E8A-4147-A177-3AD203B41FA5}">
                      <a16:colId xmlns:a16="http://schemas.microsoft.com/office/drawing/2014/main" val="2346085517"/>
                    </a:ext>
                  </a:extLst>
                </a:gridCol>
                <a:gridCol w="246888">
                  <a:extLst>
                    <a:ext uri="{9D8B030D-6E8A-4147-A177-3AD203B41FA5}">
                      <a16:colId xmlns:a16="http://schemas.microsoft.com/office/drawing/2014/main" val="3082707425"/>
                    </a:ext>
                  </a:extLst>
                </a:gridCol>
                <a:gridCol w="246888">
                  <a:extLst>
                    <a:ext uri="{9D8B030D-6E8A-4147-A177-3AD203B41FA5}">
                      <a16:colId xmlns:a16="http://schemas.microsoft.com/office/drawing/2014/main" val="1352028381"/>
                    </a:ext>
                  </a:extLst>
                </a:gridCol>
                <a:gridCol w="246888">
                  <a:extLst>
                    <a:ext uri="{9D8B030D-6E8A-4147-A177-3AD203B41FA5}">
                      <a16:colId xmlns:a16="http://schemas.microsoft.com/office/drawing/2014/main" val="408139494"/>
                    </a:ext>
                  </a:extLst>
                </a:gridCol>
                <a:gridCol w="246888">
                  <a:extLst>
                    <a:ext uri="{9D8B030D-6E8A-4147-A177-3AD203B41FA5}">
                      <a16:colId xmlns:a16="http://schemas.microsoft.com/office/drawing/2014/main" val="3051699815"/>
                    </a:ext>
                  </a:extLst>
                </a:gridCol>
                <a:gridCol w="246888">
                  <a:extLst>
                    <a:ext uri="{9D8B030D-6E8A-4147-A177-3AD203B41FA5}">
                      <a16:colId xmlns:a16="http://schemas.microsoft.com/office/drawing/2014/main" val="2972879522"/>
                    </a:ext>
                  </a:extLst>
                </a:gridCol>
                <a:gridCol w="246888">
                  <a:extLst>
                    <a:ext uri="{9D8B030D-6E8A-4147-A177-3AD203B41FA5}">
                      <a16:colId xmlns:a16="http://schemas.microsoft.com/office/drawing/2014/main" val="1854505431"/>
                    </a:ext>
                  </a:extLst>
                </a:gridCol>
                <a:gridCol w="246888">
                  <a:extLst>
                    <a:ext uri="{9D8B030D-6E8A-4147-A177-3AD203B41FA5}">
                      <a16:colId xmlns:a16="http://schemas.microsoft.com/office/drawing/2014/main" val="2073298837"/>
                    </a:ext>
                  </a:extLst>
                </a:gridCol>
                <a:gridCol w="246888">
                  <a:extLst>
                    <a:ext uri="{9D8B030D-6E8A-4147-A177-3AD203B41FA5}">
                      <a16:colId xmlns:a16="http://schemas.microsoft.com/office/drawing/2014/main" val="3146897803"/>
                    </a:ext>
                  </a:extLst>
                </a:gridCol>
                <a:gridCol w="246888">
                  <a:extLst>
                    <a:ext uri="{9D8B030D-6E8A-4147-A177-3AD203B41FA5}">
                      <a16:colId xmlns:a16="http://schemas.microsoft.com/office/drawing/2014/main" val="897975088"/>
                    </a:ext>
                  </a:extLst>
                </a:gridCol>
                <a:gridCol w="246888">
                  <a:extLst>
                    <a:ext uri="{9D8B030D-6E8A-4147-A177-3AD203B41FA5}">
                      <a16:colId xmlns:a16="http://schemas.microsoft.com/office/drawing/2014/main" val="1907674329"/>
                    </a:ext>
                  </a:extLst>
                </a:gridCol>
                <a:gridCol w="246888">
                  <a:extLst>
                    <a:ext uri="{9D8B030D-6E8A-4147-A177-3AD203B41FA5}">
                      <a16:colId xmlns:a16="http://schemas.microsoft.com/office/drawing/2014/main" val="2995683134"/>
                    </a:ext>
                  </a:extLst>
                </a:gridCol>
                <a:gridCol w="246888">
                  <a:extLst>
                    <a:ext uri="{9D8B030D-6E8A-4147-A177-3AD203B41FA5}">
                      <a16:colId xmlns:a16="http://schemas.microsoft.com/office/drawing/2014/main" val="3521233463"/>
                    </a:ext>
                  </a:extLst>
                </a:gridCol>
                <a:gridCol w="246888">
                  <a:extLst>
                    <a:ext uri="{9D8B030D-6E8A-4147-A177-3AD203B41FA5}">
                      <a16:colId xmlns:a16="http://schemas.microsoft.com/office/drawing/2014/main" val="2480922429"/>
                    </a:ext>
                  </a:extLst>
                </a:gridCol>
                <a:gridCol w="246888">
                  <a:extLst>
                    <a:ext uri="{9D8B030D-6E8A-4147-A177-3AD203B41FA5}">
                      <a16:colId xmlns:a16="http://schemas.microsoft.com/office/drawing/2014/main" val="2527293407"/>
                    </a:ext>
                  </a:extLst>
                </a:gridCol>
                <a:gridCol w="246888">
                  <a:extLst>
                    <a:ext uri="{9D8B030D-6E8A-4147-A177-3AD203B41FA5}">
                      <a16:colId xmlns:a16="http://schemas.microsoft.com/office/drawing/2014/main" val="1137734404"/>
                    </a:ext>
                  </a:extLst>
                </a:gridCol>
                <a:gridCol w="246888">
                  <a:extLst>
                    <a:ext uri="{9D8B030D-6E8A-4147-A177-3AD203B41FA5}">
                      <a16:colId xmlns:a16="http://schemas.microsoft.com/office/drawing/2014/main" val="237477712"/>
                    </a:ext>
                  </a:extLst>
                </a:gridCol>
                <a:gridCol w="246888">
                  <a:extLst>
                    <a:ext uri="{9D8B030D-6E8A-4147-A177-3AD203B41FA5}">
                      <a16:colId xmlns:a16="http://schemas.microsoft.com/office/drawing/2014/main" val="1903773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012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42678214"/>
                  </a:ext>
                </a:extLst>
              </a:tr>
            </a:tbl>
          </a:graphicData>
        </a:graphic>
      </p:graphicFrame>
      <p:sp>
        <p:nvSpPr>
          <p:cNvPr id="4" name="Text Placeholder 3">
            <a:extLst>
              <a:ext uri="{FF2B5EF4-FFF2-40B4-BE49-F238E27FC236}">
                <a16:creationId xmlns:a16="http://schemas.microsoft.com/office/drawing/2014/main" id="{5BDA986A-4C64-4394-BB47-E903781058B7}"/>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504926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9DD62-7E83-434C-B5D9-4BE5FE431764}"/>
              </a:ext>
            </a:extLst>
          </p:cNvPr>
          <p:cNvSpPr>
            <a:spLocks noGrp="1"/>
          </p:cNvSpPr>
          <p:nvPr>
            <p:ph type="title"/>
          </p:nvPr>
        </p:nvSpPr>
        <p:spPr/>
        <p:txBody>
          <a:bodyPr/>
          <a:lstStyle/>
          <a:p>
            <a:r>
              <a:rPr lang="en-US"/>
              <a:t>Facebook Own Posts Table | TGP The Generics Pharmacy - 11 of 17</a:t>
            </a:r>
          </a:p>
        </p:txBody>
      </p:sp>
      <p:graphicFrame>
        <p:nvGraphicFramePr>
          <p:cNvPr id="5" name="Table Placeholder 4">
            <a:extLst>
              <a:ext uri="{FF2B5EF4-FFF2-40B4-BE49-F238E27FC236}">
                <a16:creationId xmlns:a16="http://schemas.microsoft.com/office/drawing/2014/main" id="{E18322AE-2A79-4422-B055-BAFF16C0BC9C}"/>
              </a:ext>
            </a:extLst>
          </p:cNvPr>
          <p:cNvGraphicFramePr>
            <a:graphicFrameLocks noGrp="1"/>
          </p:cNvGraphicFramePr>
          <p:nvPr>
            <p:ph type="tbl" sz="quarter" idx="13"/>
            <p:extLst>
              <p:ext uri="{D42A27DB-BD31-4B8C-83A1-F6EECF244321}">
                <p14:modId xmlns:p14="http://schemas.microsoft.com/office/powerpoint/2010/main" val="2982317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5192006"/>
                    </a:ext>
                  </a:extLst>
                </a:gridCol>
                <a:gridCol w="246888">
                  <a:extLst>
                    <a:ext uri="{9D8B030D-6E8A-4147-A177-3AD203B41FA5}">
                      <a16:colId xmlns:a16="http://schemas.microsoft.com/office/drawing/2014/main" val="3340272604"/>
                    </a:ext>
                  </a:extLst>
                </a:gridCol>
                <a:gridCol w="246888">
                  <a:extLst>
                    <a:ext uri="{9D8B030D-6E8A-4147-A177-3AD203B41FA5}">
                      <a16:colId xmlns:a16="http://schemas.microsoft.com/office/drawing/2014/main" val="1164618603"/>
                    </a:ext>
                  </a:extLst>
                </a:gridCol>
                <a:gridCol w="246888">
                  <a:extLst>
                    <a:ext uri="{9D8B030D-6E8A-4147-A177-3AD203B41FA5}">
                      <a16:colId xmlns:a16="http://schemas.microsoft.com/office/drawing/2014/main" val="4178412842"/>
                    </a:ext>
                  </a:extLst>
                </a:gridCol>
                <a:gridCol w="246888">
                  <a:extLst>
                    <a:ext uri="{9D8B030D-6E8A-4147-A177-3AD203B41FA5}">
                      <a16:colId xmlns:a16="http://schemas.microsoft.com/office/drawing/2014/main" val="1107454079"/>
                    </a:ext>
                  </a:extLst>
                </a:gridCol>
                <a:gridCol w="246888">
                  <a:extLst>
                    <a:ext uri="{9D8B030D-6E8A-4147-A177-3AD203B41FA5}">
                      <a16:colId xmlns:a16="http://schemas.microsoft.com/office/drawing/2014/main" val="3635542363"/>
                    </a:ext>
                  </a:extLst>
                </a:gridCol>
                <a:gridCol w="246888">
                  <a:extLst>
                    <a:ext uri="{9D8B030D-6E8A-4147-A177-3AD203B41FA5}">
                      <a16:colId xmlns:a16="http://schemas.microsoft.com/office/drawing/2014/main" val="3346695097"/>
                    </a:ext>
                  </a:extLst>
                </a:gridCol>
                <a:gridCol w="246888">
                  <a:extLst>
                    <a:ext uri="{9D8B030D-6E8A-4147-A177-3AD203B41FA5}">
                      <a16:colId xmlns:a16="http://schemas.microsoft.com/office/drawing/2014/main" val="944881351"/>
                    </a:ext>
                  </a:extLst>
                </a:gridCol>
                <a:gridCol w="246888">
                  <a:extLst>
                    <a:ext uri="{9D8B030D-6E8A-4147-A177-3AD203B41FA5}">
                      <a16:colId xmlns:a16="http://schemas.microsoft.com/office/drawing/2014/main" val="979755972"/>
                    </a:ext>
                  </a:extLst>
                </a:gridCol>
                <a:gridCol w="246888">
                  <a:extLst>
                    <a:ext uri="{9D8B030D-6E8A-4147-A177-3AD203B41FA5}">
                      <a16:colId xmlns:a16="http://schemas.microsoft.com/office/drawing/2014/main" val="2428385830"/>
                    </a:ext>
                  </a:extLst>
                </a:gridCol>
                <a:gridCol w="246888">
                  <a:extLst>
                    <a:ext uri="{9D8B030D-6E8A-4147-A177-3AD203B41FA5}">
                      <a16:colId xmlns:a16="http://schemas.microsoft.com/office/drawing/2014/main" val="13664795"/>
                    </a:ext>
                  </a:extLst>
                </a:gridCol>
                <a:gridCol w="246888">
                  <a:extLst>
                    <a:ext uri="{9D8B030D-6E8A-4147-A177-3AD203B41FA5}">
                      <a16:colId xmlns:a16="http://schemas.microsoft.com/office/drawing/2014/main" val="3320545361"/>
                    </a:ext>
                  </a:extLst>
                </a:gridCol>
                <a:gridCol w="246888">
                  <a:extLst>
                    <a:ext uri="{9D8B030D-6E8A-4147-A177-3AD203B41FA5}">
                      <a16:colId xmlns:a16="http://schemas.microsoft.com/office/drawing/2014/main" val="580126879"/>
                    </a:ext>
                  </a:extLst>
                </a:gridCol>
                <a:gridCol w="246888">
                  <a:extLst>
                    <a:ext uri="{9D8B030D-6E8A-4147-A177-3AD203B41FA5}">
                      <a16:colId xmlns:a16="http://schemas.microsoft.com/office/drawing/2014/main" val="2286777536"/>
                    </a:ext>
                  </a:extLst>
                </a:gridCol>
                <a:gridCol w="246888">
                  <a:extLst>
                    <a:ext uri="{9D8B030D-6E8A-4147-A177-3AD203B41FA5}">
                      <a16:colId xmlns:a16="http://schemas.microsoft.com/office/drawing/2014/main" val="2205448494"/>
                    </a:ext>
                  </a:extLst>
                </a:gridCol>
                <a:gridCol w="246888">
                  <a:extLst>
                    <a:ext uri="{9D8B030D-6E8A-4147-A177-3AD203B41FA5}">
                      <a16:colId xmlns:a16="http://schemas.microsoft.com/office/drawing/2014/main" val="2136782095"/>
                    </a:ext>
                  </a:extLst>
                </a:gridCol>
                <a:gridCol w="246888">
                  <a:extLst>
                    <a:ext uri="{9D8B030D-6E8A-4147-A177-3AD203B41FA5}">
                      <a16:colId xmlns:a16="http://schemas.microsoft.com/office/drawing/2014/main" val="3763907891"/>
                    </a:ext>
                  </a:extLst>
                </a:gridCol>
                <a:gridCol w="246888">
                  <a:extLst>
                    <a:ext uri="{9D8B030D-6E8A-4147-A177-3AD203B41FA5}">
                      <a16:colId xmlns:a16="http://schemas.microsoft.com/office/drawing/2014/main" val="1864941703"/>
                    </a:ext>
                  </a:extLst>
                </a:gridCol>
                <a:gridCol w="246888">
                  <a:extLst>
                    <a:ext uri="{9D8B030D-6E8A-4147-A177-3AD203B41FA5}">
                      <a16:colId xmlns:a16="http://schemas.microsoft.com/office/drawing/2014/main" val="713131233"/>
                    </a:ext>
                  </a:extLst>
                </a:gridCol>
                <a:gridCol w="246888">
                  <a:extLst>
                    <a:ext uri="{9D8B030D-6E8A-4147-A177-3AD203B41FA5}">
                      <a16:colId xmlns:a16="http://schemas.microsoft.com/office/drawing/2014/main" val="2151294853"/>
                    </a:ext>
                  </a:extLst>
                </a:gridCol>
                <a:gridCol w="246888">
                  <a:extLst>
                    <a:ext uri="{9D8B030D-6E8A-4147-A177-3AD203B41FA5}">
                      <a16:colId xmlns:a16="http://schemas.microsoft.com/office/drawing/2014/main" val="1559295367"/>
                    </a:ext>
                  </a:extLst>
                </a:gridCol>
                <a:gridCol w="246888">
                  <a:extLst>
                    <a:ext uri="{9D8B030D-6E8A-4147-A177-3AD203B41FA5}">
                      <a16:colId xmlns:a16="http://schemas.microsoft.com/office/drawing/2014/main" val="1756837869"/>
                    </a:ext>
                  </a:extLst>
                </a:gridCol>
                <a:gridCol w="246888">
                  <a:extLst>
                    <a:ext uri="{9D8B030D-6E8A-4147-A177-3AD203B41FA5}">
                      <a16:colId xmlns:a16="http://schemas.microsoft.com/office/drawing/2014/main" val="1012620148"/>
                    </a:ext>
                  </a:extLst>
                </a:gridCol>
                <a:gridCol w="246888">
                  <a:extLst>
                    <a:ext uri="{9D8B030D-6E8A-4147-A177-3AD203B41FA5}">
                      <a16:colId xmlns:a16="http://schemas.microsoft.com/office/drawing/2014/main" val="3563236604"/>
                    </a:ext>
                  </a:extLst>
                </a:gridCol>
                <a:gridCol w="246888">
                  <a:extLst>
                    <a:ext uri="{9D8B030D-6E8A-4147-A177-3AD203B41FA5}">
                      <a16:colId xmlns:a16="http://schemas.microsoft.com/office/drawing/2014/main" val="1515155613"/>
                    </a:ext>
                  </a:extLst>
                </a:gridCol>
                <a:gridCol w="246888">
                  <a:extLst>
                    <a:ext uri="{9D8B030D-6E8A-4147-A177-3AD203B41FA5}">
                      <a16:colId xmlns:a16="http://schemas.microsoft.com/office/drawing/2014/main" val="2673048998"/>
                    </a:ext>
                  </a:extLst>
                </a:gridCol>
                <a:gridCol w="246888">
                  <a:extLst>
                    <a:ext uri="{9D8B030D-6E8A-4147-A177-3AD203B41FA5}">
                      <a16:colId xmlns:a16="http://schemas.microsoft.com/office/drawing/2014/main" val="120296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14577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2843780"/>
                  </a:ext>
                </a:extLst>
              </a:tr>
            </a:tbl>
          </a:graphicData>
        </a:graphic>
      </p:graphicFrame>
      <p:sp>
        <p:nvSpPr>
          <p:cNvPr id="4" name="Text Placeholder 3">
            <a:extLst>
              <a:ext uri="{FF2B5EF4-FFF2-40B4-BE49-F238E27FC236}">
                <a16:creationId xmlns:a16="http://schemas.microsoft.com/office/drawing/2014/main" id="{D45828FB-4B52-4514-9749-ED9E55F731B5}"/>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115966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B109-5D10-4D37-9982-BB1E2CF4E21E}"/>
              </a:ext>
            </a:extLst>
          </p:cNvPr>
          <p:cNvSpPr>
            <a:spLocks noGrp="1"/>
          </p:cNvSpPr>
          <p:nvPr>
            <p:ph type="title"/>
          </p:nvPr>
        </p:nvSpPr>
        <p:spPr/>
        <p:txBody>
          <a:bodyPr/>
          <a:lstStyle/>
          <a:p>
            <a:r>
              <a:rPr lang="en-US"/>
              <a:t>Facebook Own Posts Table | TGP The Generics Pharmacy - 12 of 17</a:t>
            </a:r>
          </a:p>
        </p:txBody>
      </p:sp>
      <p:graphicFrame>
        <p:nvGraphicFramePr>
          <p:cNvPr id="5" name="Table Placeholder 4">
            <a:extLst>
              <a:ext uri="{FF2B5EF4-FFF2-40B4-BE49-F238E27FC236}">
                <a16:creationId xmlns:a16="http://schemas.microsoft.com/office/drawing/2014/main" id="{3C34D16C-031C-4AFA-8890-BFF05FE28D53}"/>
              </a:ext>
            </a:extLst>
          </p:cNvPr>
          <p:cNvGraphicFramePr>
            <a:graphicFrameLocks noGrp="1"/>
          </p:cNvGraphicFramePr>
          <p:nvPr>
            <p:ph type="tbl" sz="quarter" idx="13"/>
            <p:extLst>
              <p:ext uri="{D42A27DB-BD31-4B8C-83A1-F6EECF244321}">
                <p14:modId xmlns:p14="http://schemas.microsoft.com/office/powerpoint/2010/main" val="3195227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64456075"/>
                    </a:ext>
                  </a:extLst>
                </a:gridCol>
                <a:gridCol w="246888">
                  <a:extLst>
                    <a:ext uri="{9D8B030D-6E8A-4147-A177-3AD203B41FA5}">
                      <a16:colId xmlns:a16="http://schemas.microsoft.com/office/drawing/2014/main" val="788844011"/>
                    </a:ext>
                  </a:extLst>
                </a:gridCol>
                <a:gridCol w="246888">
                  <a:extLst>
                    <a:ext uri="{9D8B030D-6E8A-4147-A177-3AD203B41FA5}">
                      <a16:colId xmlns:a16="http://schemas.microsoft.com/office/drawing/2014/main" val="24007967"/>
                    </a:ext>
                  </a:extLst>
                </a:gridCol>
                <a:gridCol w="246888">
                  <a:extLst>
                    <a:ext uri="{9D8B030D-6E8A-4147-A177-3AD203B41FA5}">
                      <a16:colId xmlns:a16="http://schemas.microsoft.com/office/drawing/2014/main" val="1565315890"/>
                    </a:ext>
                  </a:extLst>
                </a:gridCol>
                <a:gridCol w="246888">
                  <a:extLst>
                    <a:ext uri="{9D8B030D-6E8A-4147-A177-3AD203B41FA5}">
                      <a16:colId xmlns:a16="http://schemas.microsoft.com/office/drawing/2014/main" val="3310280168"/>
                    </a:ext>
                  </a:extLst>
                </a:gridCol>
                <a:gridCol w="246888">
                  <a:extLst>
                    <a:ext uri="{9D8B030D-6E8A-4147-A177-3AD203B41FA5}">
                      <a16:colId xmlns:a16="http://schemas.microsoft.com/office/drawing/2014/main" val="164984051"/>
                    </a:ext>
                  </a:extLst>
                </a:gridCol>
                <a:gridCol w="246888">
                  <a:extLst>
                    <a:ext uri="{9D8B030D-6E8A-4147-A177-3AD203B41FA5}">
                      <a16:colId xmlns:a16="http://schemas.microsoft.com/office/drawing/2014/main" val="3865724006"/>
                    </a:ext>
                  </a:extLst>
                </a:gridCol>
                <a:gridCol w="246888">
                  <a:extLst>
                    <a:ext uri="{9D8B030D-6E8A-4147-A177-3AD203B41FA5}">
                      <a16:colId xmlns:a16="http://schemas.microsoft.com/office/drawing/2014/main" val="3061220421"/>
                    </a:ext>
                  </a:extLst>
                </a:gridCol>
                <a:gridCol w="246888">
                  <a:extLst>
                    <a:ext uri="{9D8B030D-6E8A-4147-A177-3AD203B41FA5}">
                      <a16:colId xmlns:a16="http://schemas.microsoft.com/office/drawing/2014/main" val="2297020998"/>
                    </a:ext>
                  </a:extLst>
                </a:gridCol>
                <a:gridCol w="246888">
                  <a:extLst>
                    <a:ext uri="{9D8B030D-6E8A-4147-A177-3AD203B41FA5}">
                      <a16:colId xmlns:a16="http://schemas.microsoft.com/office/drawing/2014/main" val="2834611379"/>
                    </a:ext>
                  </a:extLst>
                </a:gridCol>
                <a:gridCol w="246888">
                  <a:extLst>
                    <a:ext uri="{9D8B030D-6E8A-4147-A177-3AD203B41FA5}">
                      <a16:colId xmlns:a16="http://schemas.microsoft.com/office/drawing/2014/main" val="1006907440"/>
                    </a:ext>
                  </a:extLst>
                </a:gridCol>
                <a:gridCol w="246888">
                  <a:extLst>
                    <a:ext uri="{9D8B030D-6E8A-4147-A177-3AD203B41FA5}">
                      <a16:colId xmlns:a16="http://schemas.microsoft.com/office/drawing/2014/main" val="708058682"/>
                    </a:ext>
                  </a:extLst>
                </a:gridCol>
                <a:gridCol w="246888">
                  <a:extLst>
                    <a:ext uri="{9D8B030D-6E8A-4147-A177-3AD203B41FA5}">
                      <a16:colId xmlns:a16="http://schemas.microsoft.com/office/drawing/2014/main" val="4242972315"/>
                    </a:ext>
                  </a:extLst>
                </a:gridCol>
                <a:gridCol w="246888">
                  <a:extLst>
                    <a:ext uri="{9D8B030D-6E8A-4147-A177-3AD203B41FA5}">
                      <a16:colId xmlns:a16="http://schemas.microsoft.com/office/drawing/2014/main" val="1585631708"/>
                    </a:ext>
                  </a:extLst>
                </a:gridCol>
                <a:gridCol w="246888">
                  <a:extLst>
                    <a:ext uri="{9D8B030D-6E8A-4147-A177-3AD203B41FA5}">
                      <a16:colId xmlns:a16="http://schemas.microsoft.com/office/drawing/2014/main" val="1030718433"/>
                    </a:ext>
                  </a:extLst>
                </a:gridCol>
                <a:gridCol w="246888">
                  <a:extLst>
                    <a:ext uri="{9D8B030D-6E8A-4147-A177-3AD203B41FA5}">
                      <a16:colId xmlns:a16="http://schemas.microsoft.com/office/drawing/2014/main" val="2206426899"/>
                    </a:ext>
                  </a:extLst>
                </a:gridCol>
                <a:gridCol w="246888">
                  <a:extLst>
                    <a:ext uri="{9D8B030D-6E8A-4147-A177-3AD203B41FA5}">
                      <a16:colId xmlns:a16="http://schemas.microsoft.com/office/drawing/2014/main" val="2763713284"/>
                    </a:ext>
                  </a:extLst>
                </a:gridCol>
                <a:gridCol w="246888">
                  <a:extLst>
                    <a:ext uri="{9D8B030D-6E8A-4147-A177-3AD203B41FA5}">
                      <a16:colId xmlns:a16="http://schemas.microsoft.com/office/drawing/2014/main" val="504189423"/>
                    </a:ext>
                  </a:extLst>
                </a:gridCol>
                <a:gridCol w="246888">
                  <a:extLst>
                    <a:ext uri="{9D8B030D-6E8A-4147-A177-3AD203B41FA5}">
                      <a16:colId xmlns:a16="http://schemas.microsoft.com/office/drawing/2014/main" val="1426791128"/>
                    </a:ext>
                  </a:extLst>
                </a:gridCol>
                <a:gridCol w="246888">
                  <a:extLst>
                    <a:ext uri="{9D8B030D-6E8A-4147-A177-3AD203B41FA5}">
                      <a16:colId xmlns:a16="http://schemas.microsoft.com/office/drawing/2014/main" val="1721676715"/>
                    </a:ext>
                  </a:extLst>
                </a:gridCol>
                <a:gridCol w="246888">
                  <a:extLst>
                    <a:ext uri="{9D8B030D-6E8A-4147-A177-3AD203B41FA5}">
                      <a16:colId xmlns:a16="http://schemas.microsoft.com/office/drawing/2014/main" val="1332045946"/>
                    </a:ext>
                  </a:extLst>
                </a:gridCol>
                <a:gridCol w="246888">
                  <a:extLst>
                    <a:ext uri="{9D8B030D-6E8A-4147-A177-3AD203B41FA5}">
                      <a16:colId xmlns:a16="http://schemas.microsoft.com/office/drawing/2014/main" val="304339897"/>
                    </a:ext>
                  </a:extLst>
                </a:gridCol>
                <a:gridCol w="246888">
                  <a:extLst>
                    <a:ext uri="{9D8B030D-6E8A-4147-A177-3AD203B41FA5}">
                      <a16:colId xmlns:a16="http://schemas.microsoft.com/office/drawing/2014/main" val="3739193692"/>
                    </a:ext>
                  </a:extLst>
                </a:gridCol>
                <a:gridCol w="246888">
                  <a:extLst>
                    <a:ext uri="{9D8B030D-6E8A-4147-A177-3AD203B41FA5}">
                      <a16:colId xmlns:a16="http://schemas.microsoft.com/office/drawing/2014/main" val="1911886932"/>
                    </a:ext>
                  </a:extLst>
                </a:gridCol>
                <a:gridCol w="246888">
                  <a:extLst>
                    <a:ext uri="{9D8B030D-6E8A-4147-A177-3AD203B41FA5}">
                      <a16:colId xmlns:a16="http://schemas.microsoft.com/office/drawing/2014/main" val="1435912554"/>
                    </a:ext>
                  </a:extLst>
                </a:gridCol>
                <a:gridCol w="246888">
                  <a:extLst>
                    <a:ext uri="{9D8B030D-6E8A-4147-A177-3AD203B41FA5}">
                      <a16:colId xmlns:a16="http://schemas.microsoft.com/office/drawing/2014/main" val="1164182261"/>
                    </a:ext>
                  </a:extLst>
                </a:gridCol>
                <a:gridCol w="246888">
                  <a:extLst>
                    <a:ext uri="{9D8B030D-6E8A-4147-A177-3AD203B41FA5}">
                      <a16:colId xmlns:a16="http://schemas.microsoft.com/office/drawing/2014/main" val="342292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8288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1843311"/>
                  </a:ext>
                </a:extLst>
              </a:tr>
            </a:tbl>
          </a:graphicData>
        </a:graphic>
      </p:graphicFrame>
      <p:sp>
        <p:nvSpPr>
          <p:cNvPr id="4" name="Text Placeholder 3">
            <a:extLst>
              <a:ext uri="{FF2B5EF4-FFF2-40B4-BE49-F238E27FC236}">
                <a16:creationId xmlns:a16="http://schemas.microsoft.com/office/drawing/2014/main" id="{7DA5C3DC-E0F2-4300-A339-CA600FA3880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373253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BB013-C3F8-4E79-9E28-354F7BEF2687}"/>
              </a:ext>
            </a:extLst>
          </p:cNvPr>
          <p:cNvSpPr>
            <a:spLocks noGrp="1"/>
          </p:cNvSpPr>
          <p:nvPr>
            <p:ph type="title"/>
          </p:nvPr>
        </p:nvSpPr>
        <p:spPr/>
        <p:txBody>
          <a:bodyPr/>
          <a:lstStyle/>
          <a:p>
            <a:r>
              <a:rPr lang="en-US"/>
              <a:t>Facebook Own Posts Table | TGP The Generics Pharmacy - 13 of 17</a:t>
            </a:r>
          </a:p>
        </p:txBody>
      </p:sp>
      <p:graphicFrame>
        <p:nvGraphicFramePr>
          <p:cNvPr id="5" name="Table Placeholder 4">
            <a:extLst>
              <a:ext uri="{FF2B5EF4-FFF2-40B4-BE49-F238E27FC236}">
                <a16:creationId xmlns:a16="http://schemas.microsoft.com/office/drawing/2014/main" id="{45DBB86C-5FB8-4F4B-9601-CB257788501E}"/>
              </a:ext>
            </a:extLst>
          </p:cNvPr>
          <p:cNvGraphicFramePr>
            <a:graphicFrameLocks noGrp="1"/>
          </p:cNvGraphicFramePr>
          <p:nvPr>
            <p:ph type="tbl" sz="quarter" idx="13"/>
            <p:extLst>
              <p:ext uri="{D42A27DB-BD31-4B8C-83A1-F6EECF244321}">
                <p14:modId xmlns:p14="http://schemas.microsoft.com/office/powerpoint/2010/main" val="116098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1882312"/>
                    </a:ext>
                  </a:extLst>
                </a:gridCol>
                <a:gridCol w="246888">
                  <a:extLst>
                    <a:ext uri="{9D8B030D-6E8A-4147-A177-3AD203B41FA5}">
                      <a16:colId xmlns:a16="http://schemas.microsoft.com/office/drawing/2014/main" val="903114691"/>
                    </a:ext>
                  </a:extLst>
                </a:gridCol>
                <a:gridCol w="246888">
                  <a:extLst>
                    <a:ext uri="{9D8B030D-6E8A-4147-A177-3AD203B41FA5}">
                      <a16:colId xmlns:a16="http://schemas.microsoft.com/office/drawing/2014/main" val="1538809418"/>
                    </a:ext>
                  </a:extLst>
                </a:gridCol>
                <a:gridCol w="246888">
                  <a:extLst>
                    <a:ext uri="{9D8B030D-6E8A-4147-A177-3AD203B41FA5}">
                      <a16:colId xmlns:a16="http://schemas.microsoft.com/office/drawing/2014/main" val="4128451614"/>
                    </a:ext>
                  </a:extLst>
                </a:gridCol>
                <a:gridCol w="246888">
                  <a:extLst>
                    <a:ext uri="{9D8B030D-6E8A-4147-A177-3AD203B41FA5}">
                      <a16:colId xmlns:a16="http://schemas.microsoft.com/office/drawing/2014/main" val="2530397028"/>
                    </a:ext>
                  </a:extLst>
                </a:gridCol>
                <a:gridCol w="246888">
                  <a:extLst>
                    <a:ext uri="{9D8B030D-6E8A-4147-A177-3AD203B41FA5}">
                      <a16:colId xmlns:a16="http://schemas.microsoft.com/office/drawing/2014/main" val="1191159271"/>
                    </a:ext>
                  </a:extLst>
                </a:gridCol>
                <a:gridCol w="246888">
                  <a:extLst>
                    <a:ext uri="{9D8B030D-6E8A-4147-A177-3AD203B41FA5}">
                      <a16:colId xmlns:a16="http://schemas.microsoft.com/office/drawing/2014/main" val="2367884533"/>
                    </a:ext>
                  </a:extLst>
                </a:gridCol>
                <a:gridCol w="246888">
                  <a:extLst>
                    <a:ext uri="{9D8B030D-6E8A-4147-A177-3AD203B41FA5}">
                      <a16:colId xmlns:a16="http://schemas.microsoft.com/office/drawing/2014/main" val="3295989528"/>
                    </a:ext>
                  </a:extLst>
                </a:gridCol>
                <a:gridCol w="246888">
                  <a:extLst>
                    <a:ext uri="{9D8B030D-6E8A-4147-A177-3AD203B41FA5}">
                      <a16:colId xmlns:a16="http://schemas.microsoft.com/office/drawing/2014/main" val="3350684121"/>
                    </a:ext>
                  </a:extLst>
                </a:gridCol>
                <a:gridCol w="246888">
                  <a:extLst>
                    <a:ext uri="{9D8B030D-6E8A-4147-A177-3AD203B41FA5}">
                      <a16:colId xmlns:a16="http://schemas.microsoft.com/office/drawing/2014/main" val="2582977627"/>
                    </a:ext>
                  </a:extLst>
                </a:gridCol>
                <a:gridCol w="246888">
                  <a:extLst>
                    <a:ext uri="{9D8B030D-6E8A-4147-A177-3AD203B41FA5}">
                      <a16:colId xmlns:a16="http://schemas.microsoft.com/office/drawing/2014/main" val="2776262894"/>
                    </a:ext>
                  </a:extLst>
                </a:gridCol>
                <a:gridCol w="246888">
                  <a:extLst>
                    <a:ext uri="{9D8B030D-6E8A-4147-A177-3AD203B41FA5}">
                      <a16:colId xmlns:a16="http://schemas.microsoft.com/office/drawing/2014/main" val="1061398222"/>
                    </a:ext>
                  </a:extLst>
                </a:gridCol>
                <a:gridCol w="246888">
                  <a:extLst>
                    <a:ext uri="{9D8B030D-6E8A-4147-A177-3AD203B41FA5}">
                      <a16:colId xmlns:a16="http://schemas.microsoft.com/office/drawing/2014/main" val="3314113582"/>
                    </a:ext>
                  </a:extLst>
                </a:gridCol>
                <a:gridCol w="246888">
                  <a:extLst>
                    <a:ext uri="{9D8B030D-6E8A-4147-A177-3AD203B41FA5}">
                      <a16:colId xmlns:a16="http://schemas.microsoft.com/office/drawing/2014/main" val="1538360674"/>
                    </a:ext>
                  </a:extLst>
                </a:gridCol>
                <a:gridCol w="246888">
                  <a:extLst>
                    <a:ext uri="{9D8B030D-6E8A-4147-A177-3AD203B41FA5}">
                      <a16:colId xmlns:a16="http://schemas.microsoft.com/office/drawing/2014/main" val="2813567535"/>
                    </a:ext>
                  </a:extLst>
                </a:gridCol>
                <a:gridCol w="246888">
                  <a:extLst>
                    <a:ext uri="{9D8B030D-6E8A-4147-A177-3AD203B41FA5}">
                      <a16:colId xmlns:a16="http://schemas.microsoft.com/office/drawing/2014/main" val="1176575436"/>
                    </a:ext>
                  </a:extLst>
                </a:gridCol>
                <a:gridCol w="246888">
                  <a:extLst>
                    <a:ext uri="{9D8B030D-6E8A-4147-A177-3AD203B41FA5}">
                      <a16:colId xmlns:a16="http://schemas.microsoft.com/office/drawing/2014/main" val="3731479427"/>
                    </a:ext>
                  </a:extLst>
                </a:gridCol>
                <a:gridCol w="246888">
                  <a:extLst>
                    <a:ext uri="{9D8B030D-6E8A-4147-A177-3AD203B41FA5}">
                      <a16:colId xmlns:a16="http://schemas.microsoft.com/office/drawing/2014/main" val="2974279456"/>
                    </a:ext>
                  </a:extLst>
                </a:gridCol>
                <a:gridCol w="246888">
                  <a:extLst>
                    <a:ext uri="{9D8B030D-6E8A-4147-A177-3AD203B41FA5}">
                      <a16:colId xmlns:a16="http://schemas.microsoft.com/office/drawing/2014/main" val="3647052346"/>
                    </a:ext>
                  </a:extLst>
                </a:gridCol>
                <a:gridCol w="246888">
                  <a:extLst>
                    <a:ext uri="{9D8B030D-6E8A-4147-A177-3AD203B41FA5}">
                      <a16:colId xmlns:a16="http://schemas.microsoft.com/office/drawing/2014/main" val="3396828050"/>
                    </a:ext>
                  </a:extLst>
                </a:gridCol>
                <a:gridCol w="246888">
                  <a:extLst>
                    <a:ext uri="{9D8B030D-6E8A-4147-A177-3AD203B41FA5}">
                      <a16:colId xmlns:a16="http://schemas.microsoft.com/office/drawing/2014/main" val="3962954133"/>
                    </a:ext>
                  </a:extLst>
                </a:gridCol>
                <a:gridCol w="246888">
                  <a:extLst>
                    <a:ext uri="{9D8B030D-6E8A-4147-A177-3AD203B41FA5}">
                      <a16:colId xmlns:a16="http://schemas.microsoft.com/office/drawing/2014/main" val="1126138757"/>
                    </a:ext>
                  </a:extLst>
                </a:gridCol>
                <a:gridCol w="246888">
                  <a:extLst>
                    <a:ext uri="{9D8B030D-6E8A-4147-A177-3AD203B41FA5}">
                      <a16:colId xmlns:a16="http://schemas.microsoft.com/office/drawing/2014/main" val="3457830532"/>
                    </a:ext>
                  </a:extLst>
                </a:gridCol>
                <a:gridCol w="246888">
                  <a:extLst>
                    <a:ext uri="{9D8B030D-6E8A-4147-A177-3AD203B41FA5}">
                      <a16:colId xmlns:a16="http://schemas.microsoft.com/office/drawing/2014/main" val="3964841342"/>
                    </a:ext>
                  </a:extLst>
                </a:gridCol>
                <a:gridCol w="246888">
                  <a:extLst>
                    <a:ext uri="{9D8B030D-6E8A-4147-A177-3AD203B41FA5}">
                      <a16:colId xmlns:a16="http://schemas.microsoft.com/office/drawing/2014/main" val="4235948408"/>
                    </a:ext>
                  </a:extLst>
                </a:gridCol>
                <a:gridCol w="246888">
                  <a:extLst>
                    <a:ext uri="{9D8B030D-6E8A-4147-A177-3AD203B41FA5}">
                      <a16:colId xmlns:a16="http://schemas.microsoft.com/office/drawing/2014/main" val="1545544363"/>
                    </a:ext>
                  </a:extLst>
                </a:gridCol>
                <a:gridCol w="246888">
                  <a:extLst>
                    <a:ext uri="{9D8B030D-6E8A-4147-A177-3AD203B41FA5}">
                      <a16:colId xmlns:a16="http://schemas.microsoft.com/office/drawing/2014/main" val="153898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389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74213145"/>
                  </a:ext>
                </a:extLst>
              </a:tr>
            </a:tbl>
          </a:graphicData>
        </a:graphic>
      </p:graphicFrame>
      <p:sp>
        <p:nvSpPr>
          <p:cNvPr id="4" name="Text Placeholder 3">
            <a:extLst>
              <a:ext uri="{FF2B5EF4-FFF2-40B4-BE49-F238E27FC236}">
                <a16:creationId xmlns:a16="http://schemas.microsoft.com/office/drawing/2014/main" id="{3F362C9F-8CE8-4597-8980-5BC6FA77C9DB}"/>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334135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3FC32-571F-4EE7-9EEA-5C26C31B2268}"/>
              </a:ext>
            </a:extLst>
          </p:cNvPr>
          <p:cNvSpPr>
            <a:spLocks noGrp="1"/>
          </p:cNvSpPr>
          <p:nvPr>
            <p:ph type="title"/>
          </p:nvPr>
        </p:nvSpPr>
        <p:spPr/>
        <p:txBody>
          <a:bodyPr/>
          <a:lstStyle/>
          <a:p>
            <a:r>
              <a:rPr lang="en-US"/>
              <a:t>Facebook Own Posts Table | TGP The Generics Pharmacy - 14 of 17</a:t>
            </a:r>
          </a:p>
        </p:txBody>
      </p:sp>
      <p:graphicFrame>
        <p:nvGraphicFramePr>
          <p:cNvPr id="5" name="Table Placeholder 4">
            <a:extLst>
              <a:ext uri="{FF2B5EF4-FFF2-40B4-BE49-F238E27FC236}">
                <a16:creationId xmlns:a16="http://schemas.microsoft.com/office/drawing/2014/main" id="{C99E7523-117E-4491-A230-EAEEE555ACB9}"/>
              </a:ext>
            </a:extLst>
          </p:cNvPr>
          <p:cNvGraphicFramePr>
            <a:graphicFrameLocks noGrp="1"/>
          </p:cNvGraphicFramePr>
          <p:nvPr>
            <p:ph type="tbl" sz="quarter" idx="13"/>
            <p:extLst>
              <p:ext uri="{D42A27DB-BD31-4B8C-83A1-F6EECF244321}">
                <p14:modId xmlns:p14="http://schemas.microsoft.com/office/powerpoint/2010/main" val="309087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8980875"/>
                    </a:ext>
                  </a:extLst>
                </a:gridCol>
                <a:gridCol w="246888">
                  <a:extLst>
                    <a:ext uri="{9D8B030D-6E8A-4147-A177-3AD203B41FA5}">
                      <a16:colId xmlns:a16="http://schemas.microsoft.com/office/drawing/2014/main" val="473387804"/>
                    </a:ext>
                  </a:extLst>
                </a:gridCol>
                <a:gridCol w="246888">
                  <a:extLst>
                    <a:ext uri="{9D8B030D-6E8A-4147-A177-3AD203B41FA5}">
                      <a16:colId xmlns:a16="http://schemas.microsoft.com/office/drawing/2014/main" val="212479577"/>
                    </a:ext>
                  </a:extLst>
                </a:gridCol>
                <a:gridCol w="246888">
                  <a:extLst>
                    <a:ext uri="{9D8B030D-6E8A-4147-A177-3AD203B41FA5}">
                      <a16:colId xmlns:a16="http://schemas.microsoft.com/office/drawing/2014/main" val="3315416262"/>
                    </a:ext>
                  </a:extLst>
                </a:gridCol>
                <a:gridCol w="246888">
                  <a:extLst>
                    <a:ext uri="{9D8B030D-6E8A-4147-A177-3AD203B41FA5}">
                      <a16:colId xmlns:a16="http://schemas.microsoft.com/office/drawing/2014/main" val="1208993682"/>
                    </a:ext>
                  </a:extLst>
                </a:gridCol>
                <a:gridCol w="246888">
                  <a:extLst>
                    <a:ext uri="{9D8B030D-6E8A-4147-A177-3AD203B41FA5}">
                      <a16:colId xmlns:a16="http://schemas.microsoft.com/office/drawing/2014/main" val="1775709747"/>
                    </a:ext>
                  </a:extLst>
                </a:gridCol>
                <a:gridCol w="246888">
                  <a:extLst>
                    <a:ext uri="{9D8B030D-6E8A-4147-A177-3AD203B41FA5}">
                      <a16:colId xmlns:a16="http://schemas.microsoft.com/office/drawing/2014/main" val="1460130995"/>
                    </a:ext>
                  </a:extLst>
                </a:gridCol>
                <a:gridCol w="246888">
                  <a:extLst>
                    <a:ext uri="{9D8B030D-6E8A-4147-A177-3AD203B41FA5}">
                      <a16:colId xmlns:a16="http://schemas.microsoft.com/office/drawing/2014/main" val="2787748893"/>
                    </a:ext>
                  </a:extLst>
                </a:gridCol>
                <a:gridCol w="246888">
                  <a:extLst>
                    <a:ext uri="{9D8B030D-6E8A-4147-A177-3AD203B41FA5}">
                      <a16:colId xmlns:a16="http://schemas.microsoft.com/office/drawing/2014/main" val="2633096560"/>
                    </a:ext>
                  </a:extLst>
                </a:gridCol>
                <a:gridCol w="246888">
                  <a:extLst>
                    <a:ext uri="{9D8B030D-6E8A-4147-A177-3AD203B41FA5}">
                      <a16:colId xmlns:a16="http://schemas.microsoft.com/office/drawing/2014/main" val="227837228"/>
                    </a:ext>
                  </a:extLst>
                </a:gridCol>
                <a:gridCol w="246888">
                  <a:extLst>
                    <a:ext uri="{9D8B030D-6E8A-4147-A177-3AD203B41FA5}">
                      <a16:colId xmlns:a16="http://schemas.microsoft.com/office/drawing/2014/main" val="2837913340"/>
                    </a:ext>
                  </a:extLst>
                </a:gridCol>
                <a:gridCol w="246888">
                  <a:extLst>
                    <a:ext uri="{9D8B030D-6E8A-4147-A177-3AD203B41FA5}">
                      <a16:colId xmlns:a16="http://schemas.microsoft.com/office/drawing/2014/main" val="3898077989"/>
                    </a:ext>
                  </a:extLst>
                </a:gridCol>
                <a:gridCol w="246888">
                  <a:extLst>
                    <a:ext uri="{9D8B030D-6E8A-4147-A177-3AD203B41FA5}">
                      <a16:colId xmlns:a16="http://schemas.microsoft.com/office/drawing/2014/main" val="1989838647"/>
                    </a:ext>
                  </a:extLst>
                </a:gridCol>
                <a:gridCol w="246888">
                  <a:extLst>
                    <a:ext uri="{9D8B030D-6E8A-4147-A177-3AD203B41FA5}">
                      <a16:colId xmlns:a16="http://schemas.microsoft.com/office/drawing/2014/main" val="2690918402"/>
                    </a:ext>
                  </a:extLst>
                </a:gridCol>
                <a:gridCol w="246888">
                  <a:extLst>
                    <a:ext uri="{9D8B030D-6E8A-4147-A177-3AD203B41FA5}">
                      <a16:colId xmlns:a16="http://schemas.microsoft.com/office/drawing/2014/main" val="1748234829"/>
                    </a:ext>
                  </a:extLst>
                </a:gridCol>
                <a:gridCol w="246888">
                  <a:extLst>
                    <a:ext uri="{9D8B030D-6E8A-4147-A177-3AD203B41FA5}">
                      <a16:colId xmlns:a16="http://schemas.microsoft.com/office/drawing/2014/main" val="2542488357"/>
                    </a:ext>
                  </a:extLst>
                </a:gridCol>
                <a:gridCol w="246888">
                  <a:extLst>
                    <a:ext uri="{9D8B030D-6E8A-4147-A177-3AD203B41FA5}">
                      <a16:colId xmlns:a16="http://schemas.microsoft.com/office/drawing/2014/main" val="3569775962"/>
                    </a:ext>
                  </a:extLst>
                </a:gridCol>
                <a:gridCol w="246888">
                  <a:extLst>
                    <a:ext uri="{9D8B030D-6E8A-4147-A177-3AD203B41FA5}">
                      <a16:colId xmlns:a16="http://schemas.microsoft.com/office/drawing/2014/main" val="856437409"/>
                    </a:ext>
                  </a:extLst>
                </a:gridCol>
                <a:gridCol w="246888">
                  <a:extLst>
                    <a:ext uri="{9D8B030D-6E8A-4147-A177-3AD203B41FA5}">
                      <a16:colId xmlns:a16="http://schemas.microsoft.com/office/drawing/2014/main" val="3934871"/>
                    </a:ext>
                  </a:extLst>
                </a:gridCol>
                <a:gridCol w="246888">
                  <a:extLst>
                    <a:ext uri="{9D8B030D-6E8A-4147-A177-3AD203B41FA5}">
                      <a16:colId xmlns:a16="http://schemas.microsoft.com/office/drawing/2014/main" val="796291865"/>
                    </a:ext>
                  </a:extLst>
                </a:gridCol>
                <a:gridCol w="246888">
                  <a:extLst>
                    <a:ext uri="{9D8B030D-6E8A-4147-A177-3AD203B41FA5}">
                      <a16:colId xmlns:a16="http://schemas.microsoft.com/office/drawing/2014/main" val="1391472462"/>
                    </a:ext>
                  </a:extLst>
                </a:gridCol>
                <a:gridCol w="246888">
                  <a:extLst>
                    <a:ext uri="{9D8B030D-6E8A-4147-A177-3AD203B41FA5}">
                      <a16:colId xmlns:a16="http://schemas.microsoft.com/office/drawing/2014/main" val="1702907144"/>
                    </a:ext>
                  </a:extLst>
                </a:gridCol>
                <a:gridCol w="246888">
                  <a:extLst>
                    <a:ext uri="{9D8B030D-6E8A-4147-A177-3AD203B41FA5}">
                      <a16:colId xmlns:a16="http://schemas.microsoft.com/office/drawing/2014/main" val="791251319"/>
                    </a:ext>
                  </a:extLst>
                </a:gridCol>
                <a:gridCol w="246888">
                  <a:extLst>
                    <a:ext uri="{9D8B030D-6E8A-4147-A177-3AD203B41FA5}">
                      <a16:colId xmlns:a16="http://schemas.microsoft.com/office/drawing/2014/main" val="349932415"/>
                    </a:ext>
                  </a:extLst>
                </a:gridCol>
                <a:gridCol w="246888">
                  <a:extLst>
                    <a:ext uri="{9D8B030D-6E8A-4147-A177-3AD203B41FA5}">
                      <a16:colId xmlns:a16="http://schemas.microsoft.com/office/drawing/2014/main" val="3505172577"/>
                    </a:ext>
                  </a:extLst>
                </a:gridCol>
                <a:gridCol w="246888">
                  <a:extLst>
                    <a:ext uri="{9D8B030D-6E8A-4147-A177-3AD203B41FA5}">
                      <a16:colId xmlns:a16="http://schemas.microsoft.com/office/drawing/2014/main" val="2987329010"/>
                    </a:ext>
                  </a:extLst>
                </a:gridCol>
                <a:gridCol w="246888">
                  <a:extLst>
                    <a:ext uri="{9D8B030D-6E8A-4147-A177-3AD203B41FA5}">
                      <a16:colId xmlns:a16="http://schemas.microsoft.com/office/drawing/2014/main" val="852988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421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41145137"/>
                  </a:ext>
                </a:extLst>
              </a:tr>
            </a:tbl>
          </a:graphicData>
        </a:graphic>
      </p:graphicFrame>
      <p:sp>
        <p:nvSpPr>
          <p:cNvPr id="4" name="Text Placeholder 3">
            <a:extLst>
              <a:ext uri="{FF2B5EF4-FFF2-40B4-BE49-F238E27FC236}">
                <a16:creationId xmlns:a16="http://schemas.microsoft.com/office/drawing/2014/main" id="{F4730D17-7A4E-4E2A-8A29-3DD2054BECB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891366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9978-C52A-425B-92B2-EB8C0131BB61}"/>
              </a:ext>
            </a:extLst>
          </p:cNvPr>
          <p:cNvSpPr>
            <a:spLocks noGrp="1"/>
          </p:cNvSpPr>
          <p:nvPr>
            <p:ph type="title"/>
          </p:nvPr>
        </p:nvSpPr>
        <p:spPr/>
        <p:txBody>
          <a:bodyPr/>
          <a:lstStyle/>
          <a:p>
            <a:r>
              <a:rPr lang="en-US"/>
              <a:t>Facebook Own Posts Table | TGP The Generics Pharmacy - 15 of 17</a:t>
            </a:r>
          </a:p>
        </p:txBody>
      </p:sp>
      <p:graphicFrame>
        <p:nvGraphicFramePr>
          <p:cNvPr id="5" name="Table Placeholder 4">
            <a:extLst>
              <a:ext uri="{FF2B5EF4-FFF2-40B4-BE49-F238E27FC236}">
                <a16:creationId xmlns:a16="http://schemas.microsoft.com/office/drawing/2014/main" id="{6B9E9223-B20E-4A69-A43A-2894CD204C11}"/>
              </a:ext>
            </a:extLst>
          </p:cNvPr>
          <p:cNvGraphicFramePr>
            <a:graphicFrameLocks noGrp="1"/>
          </p:cNvGraphicFramePr>
          <p:nvPr>
            <p:ph type="tbl" sz="quarter" idx="13"/>
            <p:extLst>
              <p:ext uri="{D42A27DB-BD31-4B8C-83A1-F6EECF244321}">
                <p14:modId xmlns:p14="http://schemas.microsoft.com/office/powerpoint/2010/main" val="3316152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0301037"/>
                    </a:ext>
                  </a:extLst>
                </a:gridCol>
                <a:gridCol w="246888">
                  <a:extLst>
                    <a:ext uri="{9D8B030D-6E8A-4147-A177-3AD203B41FA5}">
                      <a16:colId xmlns:a16="http://schemas.microsoft.com/office/drawing/2014/main" val="2790223434"/>
                    </a:ext>
                  </a:extLst>
                </a:gridCol>
                <a:gridCol w="246888">
                  <a:extLst>
                    <a:ext uri="{9D8B030D-6E8A-4147-A177-3AD203B41FA5}">
                      <a16:colId xmlns:a16="http://schemas.microsoft.com/office/drawing/2014/main" val="2157765253"/>
                    </a:ext>
                  </a:extLst>
                </a:gridCol>
                <a:gridCol w="246888">
                  <a:extLst>
                    <a:ext uri="{9D8B030D-6E8A-4147-A177-3AD203B41FA5}">
                      <a16:colId xmlns:a16="http://schemas.microsoft.com/office/drawing/2014/main" val="686884155"/>
                    </a:ext>
                  </a:extLst>
                </a:gridCol>
                <a:gridCol w="246888">
                  <a:extLst>
                    <a:ext uri="{9D8B030D-6E8A-4147-A177-3AD203B41FA5}">
                      <a16:colId xmlns:a16="http://schemas.microsoft.com/office/drawing/2014/main" val="3828940473"/>
                    </a:ext>
                  </a:extLst>
                </a:gridCol>
                <a:gridCol w="246888">
                  <a:extLst>
                    <a:ext uri="{9D8B030D-6E8A-4147-A177-3AD203B41FA5}">
                      <a16:colId xmlns:a16="http://schemas.microsoft.com/office/drawing/2014/main" val="1799180007"/>
                    </a:ext>
                  </a:extLst>
                </a:gridCol>
                <a:gridCol w="246888">
                  <a:extLst>
                    <a:ext uri="{9D8B030D-6E8A-4147-A177-3AD203B41FA5}">
                      <a16:colId xmlns:a16="http://schemas.microsoft.com/office/drawing/2014/main" val="2101713568"/>
                    </a:ext>
                  </a:extLst>
                </a:gridCol>
                <a:gridCol w="246888">
                  <a:extLst>
                    <a:ext uri="{9D8B030D-6E8A-4147-A177-3AD203B41FA5}">
                      <a16:colId xmlns:a16="http://schemas.microsoft.com/office/drawing/2014/main" val="555620070"/>
                    </a:ext>
                  </a:extLst>
                </a:gridCol>
                <a:gridCol w="246888">
                  <a:extLst>
                    <a:ext uri="{9D8B030D-6E8A-4147-A177-3AD203B41FA5}">
                      <a16:colId xmlns:a16="http://schemas.microsoft.com/office/drawing/2014/main" val="426654157"/>
                    </a:ext>
                  </a:extLst>
                </a:gridCol>
                <a:gridCol w="246888">
                  <a:extLst>
                    <a:ext uri="{9D8B030D-6E8A-4147-A177-3AD203B41FA5}">
                      <a16:colId xmlns:a16="http://schemas.microsoft.com/office/drawing/2014/main" val="1946602640"/>
                    </a:ext>
                  </a:extLst>
                </a:gridCol>
                <a:gridCol w="246888">
                  <a:extLst>
                    <a:ext uri="{9D8B030D-6E8A-4147-A177-3AD203B41FA5}">
                      <a16:colId xmlns:a16="http://schemas.microsoft.com/office/drawing/2014/main" val="1473498010"/>
                    </a:ext>
                  </a:extLst>
                </a:gridCol>
                <a:gridCol w="246888">
                  <a:extLst>
                    <a:ext uri="{9D8B030D-6E8A-4147-A177-3AD203B41FA5}">
                      <a16:colId xmlns:a16="http://schemas.microsoft.com/office/drawing/2014/main" val="3678810051"/>
                    </a:ext>
                  </a:extLst>
                </a:gridCol>
                <a:gridCol w="246888">
                  <a:extLst>
                    <a:ext uri="{9D8B030D-6E8A-4147-A177-3AD203B41FA5}">
                      <a16:colId xmlns:a16="http://schemas.microsoft.com/office/drawing/2014/main" val="3570066319"/>
                    </a:ext>
                  </a:extLst>
                </a:gridCol>
                <a:gridCol w="246888">
                  <a:extLst>
                    <a:ext uri="{9D8B030D-6E8A-4147-A177-3AD203B41FA5}">
                      <a16:colId xmlns:a16="http://schemas.microsoft.com/office/drawing/2014/main" val="3891767936"/>
                    </a:ext>
                  </a:extLst>
                </a:gridCol>
                <a:gridCol w="246888">
                  <a:extLst>
                    <a:ext uri="{9D8B030D-6E8A-4147-A177-3AD203B41FA5}">
                      <a16:colId xmlns:a16="http://schemas.microsoft.com/office/drawing/2014/main" val="3112952603"/>
                    </a:ext>
                  </a:extLst>
                </a:gridCol>
                <a:gridCol w="246888">
                  <a:extLst>
                    <a:ext uri="{9D8B030D-6E8A-4147-A177-3AD203B41FA5}">
                      <a16:colId xmlns:a16="http://schemas.microsoft.com/office/drawing/2014/main" val="1728220751"/>
                    </a:ext>
                  </a:extLst>
                </a:gridCol>
                <a:gridCol w="246888">
                  <a:extLst>
                    <a:ext uri="{9D8B030D-6E8A-4147-A177-3AD203B41FA5}">
                      <a16:colId xmlns:a16="http://schemas.microsoft.com/office/drawing/2014/main" val="1779827804"/>
                    </a:ext>
                  </a:extLst>
                </a:gridCol>
                <a:gridCol w="246888">
                  <a:extLst>
                    <a:ext uri="{9D8B030D-6E8A-4147-A177-3AD203B41FA5}">
                      <a16:colId xmlns:a16="http://schemas.microsoft.com/office/drawing/2014/main" val="59090750"/>
                    </a:ext>
                  </a:extLst>
                </a:gridCol>
                <a:gridCol w="246888">
                  <a:extLst>
                    <a:ext uri="{9D8B030D-6E8A-4147-A177-3AD203B41FA5}">
                      <a16:colId xmlns:a16="http://schemas.microsoft.com/office/drawing/2014/main" val="3292625538"/>
                    </a:ext>
                  </a:extLst>
                </a:gridCol>
                <a:gridCol w="246888">
                  <a:extLst>
                    <a:ext uri="{9D8B030D-6E8A-4147-A177-3AD203B41FA5}">
                      <a16:colId xmlns:a16="http://schemas.microsoft.com/office/drawing/2014/main" val="1772066615"/>
                    </a:ext>
                  </a:extLst>
                </a:gridCol>
                <a:gridCol w="246888">
                  <a:extLst>
                    <a:ext uri="{9D8B030D-6E8A-4147-A177-3AD203B41FA5}">
                      <a16:colId xmlns:a16="http://schemas.microsoft.com/office/drawing/2014/main" val="1121498556"/>
                    </a:ext>
                  </a:extLst>
                </a:gridCol>
                <a:gridCol w="246888">
                  <a:extLst>
                    <a:ext uri="{9D8B030D-6E8A-4147-A177-3AD203B41FA5}">
                      <a16:colId xmlns:a16="http://schemas.microsoft.com/office/drawing/2014/main" val="3845891187"/>
                    </a:ext>
                  </a:extLst>
                </a:gridCol>
                <a:gridCol w="246888">
                  <a:extLst>
                    <a:ext uri="{9D8B030D-6E8A-4147-A177-3AD203B41FA5}">
                      <a16:colId xmlns:a16="http://schemas.microsoft.com/office/drawing/2014/main" val="870618743"/>
                    </a:ext>
                  </a:extLst>
                </a:gridCol>
                <a:gridCol w="246888">
                  <a:extLst>
                    <a:ext uri="{9D8B030D-6E8A-4147-A177-3AD203B41FA5}">
                      <a16:colId xmlns:a16="http://schemas.microsoft.com/office/drawing/2014/main" val="2527969975"/>
                    </a:ext>
                  </a:extLst>
                </a:gridCol>
                <a:gridCol w="246888">
                  <a:extLst>
                    <a:ext uri="{9D8B030D-6E8A-4147-A177-3AD203B41FA5}">
                      <a16:colId xmlns:a16="http://schemas.microsoft.com/office/drawing/2014/main" val="527449469"/>
                    </a:ext>
                  </a:extLst>
                </a:gridCol>
                <a:gridCol w="246888">
                  <a:extLst>
                    <a:ext uri="{9D8B030D-6E8A-4147-A177-3AD203B41FA5}">
                      <a16:colId xmlns:a16="http://schemas.microsoft.com/office/drawing/2014/main" val="3584388458"/>
                    </a:ext>
                  </a:extLst>
                </a:gridCol>
                <a:gridCol w="246888">
                  <a:extLst>
                    <a:ext uri="{9D8B030D-6E8A-4147-A177-3AD203B41FA5}">
                      <a16:colId xmlns:a16="http://schemas.microsoft.com/office/drawing/2014/main" val="347197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130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85156032"/>
                  </a:ext>
                </a:extLst>
              </a:tr>
            </a:tbl>
          </a:graphicData>
        </a:graphic>
      </p:graphicFrame>
      <p:sp>
        <p:nvSpPr>
          <p:cNvPr id="4" name="Text Placeholder 3">
            <a:extLst>
              <a:ext uri="{FF2B5EF4-FFF2-40B4-BE49-F238E27FC236}">
                <a16:creationId xmlns:a16="http://schemas.microsoft.com/office/drawing/2014/main" id="{718D9CC7-47A1-4BCE-839C-FB66E2FA214C}"/>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623500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5FFBD-4987-4A07-9072-2604259914A3}"/>
              </a:ext>
            </a:extLst>
          </p:cNvPr>
          <p:cNvSpPr>
            <a:spLocks noGrp="1"/>
          </p:cNvSpPr>
          <p:nvPr>
            <p:ph type="title"/>
          </p:nvPr>
        </p:nvSpPr>
        <p:spPr/>
        <p:txBody>
          <a:bodyPr/>
          <a:lstStyle/>
          <a:p>
            <a:r>
              <a:rPr lang="en-US"/>
              <a:t>Facebook Own Posts Table | TGP The Generics Pharmacy - 16 of 17</a:t>
            </a:r>
          </a:p>
        </p:txBody>
      </p:sp>
      <p:graphicFrame>
        <p:nvGraphicFramePr>
          <p:cNvPr id="5" name="Table Placeholder 4">
            <a:extLst>
              <a:ext uri="{FF2B5EF4-FFF2-40B4-BE49-F238E27FC236}">
                <a16:creationId xmlns:a16="http://schemas.microsoft.com/office/drawing/2014/main" id="{9B89A433-D153-40AF-B038-87CBEEE86138}"/>
              </a:ext>
            </a:extLst>
          </p:cNvPr>
          <p:cNvGraphicFramePr>
            <a:graphicFrameLocks noGrp="1"/>
          </p:cNvGraphicFramePr>
          <p:nvPr>
            <p:ph type="tbl" sz="quarter" idx="13"/>
            <p:extLst>
              <p:ext uri="{D42A27DB-BD31-4B8C-83A1-F6EECF244321}">
                <p14:modId xmlns:p14="http://schemas.microsoft.com/office/powerpoint/2010/main" val="284839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941408"/>
                    </a:ext>
                  </a:extLst>
                </a:gridCol>
                <a:gridCol w="246888">
                  <a:extLst>
                    <a:ext uri="{9D8B030D-6E8A-4147-A177-3AD203B41FA5}">
                      <a16:colId xmlns:a16="http://schemas.microsoft.com/office/drawing/2014/main" val="4156851701"/>
                    </a:ext>
                  </a:extLst>
                </a:gridCol>
                <a:gridCol w="246888">
                  <a:extLst>
                    <a:ext uri="{9D8B030D-6E8A-4147-A177-3AD203B41FA5}">
                      <a16:colId xmlns:a16="http://schemas.microsoft.com/office/drawing/2014/main" val="742459542"/>
                    </a:ext>
                  </a:extLst>
                </a:gridCol>
                <a:gridCol w="246888">
                  <a:extLst>
                    <a:ext uri="{9D8B030D-6E8A-4147-A177-3AD203B41FA5}">
                      <a16:colId xmlns:a16="http://schemas.microsoft.com/office/drawing/2014/main" val="4252744728"/>
                    </a:ext>
                  </a:extLst>
                </a:gridCol>
                <a:gridCol w="246888">
                  <a:extLst>
                    <a:ext uri="{9D8B030D-6E8A-4147-A177-3AD203B41FA5}">
                      <a16:colId xmlns:a16="http://schemas.microsoft.com/office/drawing/2014/main" val="1808507178"/>
                    </a:ext>
                  </a:extLst>
                </a:gridCol>
                <a:gridCol w="246888">
                  <a:extLst>
                    <a:ext uri="{9D8B030D-6E8A-4147-A177-3AD203B41FA5}">
                      <a16:colId xmlns:a16="http://schemas.microsoft.com/office/drawing/2014/main" val="1165628880"/>
                    </a:ext>
                  </a:extLst>
                </a:gridCol>
                <a:gridCol w="246888">
                  <a:extLst>
                    <a:ext uri="{9D8B030D-6E8A-4147-A177-3AD203B41FA5}">
                      <a16:colId xmlns:a16="http://schemas.microsoft.com/office/drawing/2014/main" val="45063981"/>
                    </a:ext>
                  </a:extLst>
                </a:gridCol>
                <a:gridCol w="246888">
                  <a:extLst>
                    <a:ext uri="{9D8B030D-6E8A-4147-A177-3AD203B41FA5}">
                      <a16:colId xmlns:a16="http://schemas.microsoft.com/office/drawing/2014/main" val="3168037570"/>
                    </a:ext>
                  </a:extLst>
                </a:gridCol>
                <a:gridCol w="246888">
                  <a:extLst>
                    <a:ext uri="{9D8B030D-6E8A-4147-A177-3AD203B41FA5}">
                      <a16:colId xmlns:a16="http://schemas.microsoft.com/office/drawing/2014/main" val="537082030"/>
                    </a:ext>
                  </a:extLst>
                </a:gridCol>
                <a:gridCol w="246888">
                  <a:extLst>
                    <a:ext uri="{9D8B030D-6E8A-4147-A177-3AD203B41FA5}">
                      <a16:colId xmlns:a16="http://schemas.microsoft.com/office/drawing/2014/main" val="4209890050"/>
                    </a:ext>
                  </a:extLst>
                </a:gridCol>
                <a:gridCol w="246888">
                  <a:extLst>
                    <a:ext uri="{9D8B030D-6E8A-4147-A177-3AD203B41FA5}">
                      <a16:colId xmlns:a16="http://schemas.microsoft.com/office/drawing/2014/main" val="4147260479"/>
                    </a:ext>
                  </a:extLst>
                </a:gridCol>
                <a:gridCol w="246888">
                  <a:extLst>
                    <a:ext uri="{9D8B030D-6E8A-4147-A177-3AD203B41FA5}">
                      <a16:colId xmlns:a16="http://schemas.microsoft.com/office/drawing/2014/main" val="2134229330"/>
                    </a:ext>
                  </a:extLst>
                </a:gridCol>
                <a:gridCol w="246888">
                  <a:extLst>
                    <a:ext uri="{9D8B030D-6E8A-4147-A177-3AD203B41FA5}">
                      <a16:colId xmlns:a16="http://schemas.microsoft.com/office/drawing/2014/main" val="2407119827"/>
                    </a:ext>
                  </a:extLst>
                </a:gridCol>
                <a:gridCol w="246888">
                  <a:extLst>
                    <a:ext uri="{9D8B030D-6E8A-4147-A177-3AD203B41FA5}">
                      <a16:colId xmlns:a16="http://schemas.microsoft.com/office/drawing/2014/main" val="258409430"/>
                    </a:ext>
                  </a:extLst>
                </a:gridCol>
                <a:gridCol w="246888">
                  <a:extLst>
                    <a:ext uri="{9D8B030D-6E8A-4147-A177-3AD203B41FA5}">
                      <a16:colId xmlns:a16="http://schemas.microsoft.com/office/drawing/2014/main" val="1784468483"/>
                    </a:ext>
                  </a:extLst>
                </a:gridCol>
                <a:gridCol w="246888">
                  <a:extLst>
                    <a:ext uri="{9D8B030D-6E8A-4147-A177-3AD203B41FA5}">
                      <a16:colId xmlns:a16="http://schemas.microsoft.com/office/drawing/2014/main" val="290691814"/>
                    </a:ext>
                  </a:extLst>
                </a:gridCol>
                <a:gridCol w="246888">
                  <a:extLst>
                    <a:ext uri="{9D8B030D-6E8A-4147-A177-3AD203B41FA5}">
                      <a16:colId xmlns:a16="http://schemas.microsoft.com/office/drawing/2014/main" val="2884704963"/>
                    </a:ext>
                  </a:extLst>
                </a:gridCol>
                <a:gridCol w="246888">
                  <a:extLst>
                    <a:ext uri="{9D8B030D-6E8A-4147-A177-3AD203B41FA5}">
                      <a16:colId xmlns:a16="http://schemas.microsoft.com/office/drawing/2014/main" val="2193138493"/>
                    </a:ext>
                  </a:extLst>
                </a:gridCol>
                <a:gridCol w="246888">
                  <a:extLst>
                    <a:ext uri="{9D8B030D-6E8A-4147-A177-3AD203B41FA5}">
                      <a16:colId xmlns:a16="http://schemas.microsoft.com/office/drawing/2014/main" val="3634097930"/>
                    </a:ext>
                  </a:extLst>
                </a:gridCol>
                <a:gridCol w="246888">
                  <a:extLst>
                    <a:ext uri="{9D8B030D-6E8A-4147-A177-3AD203B41FA5}">
                      <a16:colId xmlns:a16="http://schemas.microsoft.com/office/drawing/2014/main" val="214595525"/>
                    </a:ext>
                  </a:extLst>
                </a:gridCol>
                <a:gridCol w="246888">
                  <a:extLst>
                    <a:ext uri="{9D8B030D-6E8A-4147-A177-3AD203B41FA5}">
                      <a16:colId xmlns:a16="http://schemas.microsoft.com/office/drawing/2014/main" val="1626880641"/>
                    </a:ext>
                  </a:extLst>
                </a:gridCol>
                <a:gridCol w="246888">
                  <a:extLst>
                    <a:ext uri="{9D8B030D-6E8A-4147-A177-3AD203B41FA5}">
                      <a16:colId xmlns:a16="http://schemas.microsoft.com/office/drawing/2014/main" val="2159311064"/>
                    </a:ext>
                  </a:extLst>
                </a:gridCol>
                <a:gridCol w="246888">
                  <a:extLst>
                    <a:ext uri="{9D8B030D-6E8A-4147-A177-3AD203B41FA5}">
                      <a16:colId xmlns:a16="http://schemas.microsoft.com/office/drawing/2014/main" val="1895569586"/>
                    </a:ext>
                  </a:extLst>
                </a:gridCol>
                <a:gridCol w="246888">
                  <a:extLst>
                    <a:ext uri="{9D8B030D-6E8A-4147-A177-3AD203B41FA5}">
                      <a16:colId xmlns:a16="http://schemas.microsoft.com/office/drawing/2014/main" val="658303064"/>
                    </a:ext>
                  </a:extLst>
                </a:gridCol>
                <a:gridCol w="246888">
                  <a:extLst>
                    <a:ext uri="{9D8B030D-6E8A-4147-A177-3AD203B41FA5}">
                      <a16:colId xmlns:a16="http://schemas.microsoft.com/office/drawing/2014/main" val="2474530368"/>
                    </a:ext>
                  </a:extLst>
                </a:gridCol>
                <a:gridCol w="246888">
                  <a:extLst>
                    <a:ext uri="{9D8B030D-6E8A-4147-A177-3AD203B41FA5}">
                      <a16:colId xmlns:a16="http://schemas.microsoft.com/office/drawing/2014/main" val="2705040201"/>
                    </a:ext>
                  </a:extLst>
                </a:gridCol>
                <a:gridCol w="246888">
                  <a:extLst>
                    <a:ext uri="{9D8B030D-6E8A-4147-A177-3AD203B41FA5}">
                      <a16:colId xmlns:a16="http://schemas.microsoft.com/office/drawing/2014/main" val="294934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039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60685565"/>
                  </a:ext>
                </a:extLst>
              </a:tr>
            </a:tbl>
          </a:graphicData>
        </a:graphic>
      </p:graphicFrame>
      <p:sp>
        <p:nvSpPr>
          <p:cNvPr id="4" name="Text Placeholder 3">
            <a:extLst>
              <a:ext uri="{FF2B5EF4-FFF2-40B4-BE49-F238E27FC236}">
                <a16:creationId xmlns:a16="http://schemas.microsoft.com/office/drawing/2014/main" id="{20CC9359-ECDF-4B8F-B5EF-CC922F7C1115}"/>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373563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FEECA-B80D-43DC-995C-EB8B81FBB0AF}"/>
              </a:ext>
            </a:extLst>
          </p:cNvPr>
          <p:cNvSpPr>
            <a:spLocks noGrp="1"/>
          </p:cNvSpPr>
          <p:nvPr>
            <p:ph type="title"/>
          </p:nvPr>
        </p:nvSpPr>
        <p:spPr/>
        <p:txBody>
          <a:bodyPr/>
          <a:lstStyle/>
          <a:p>
            <a:r>
              <a:rPr lang="en-US"/>
              <a:t>Facebook Own Posts Table | TGP The Generics Pharmacy - 17 of 17</a:t>
            </a:r>
          </a:p>
        </p:txBody>
      </p:sp>
      <p:graphicFrame>
        <p:nvGraphicFramePr>
          <p:cNvPr id="5" name="Table Placeholder 4">
            <a:extLst>
              <a:ext uri="{FF2B5EF4-FFF2-40B4-BE49-F238E27FC236}">
                <a16:creationId xmlns:a16="http://schemas.microsoft.com/office/drawing/2014/main" id="{2A1F5133-C9EE-43EA-B61E-E21F5F83C7AC}"/>
              </a:ext>
            </a:extLst>
          </p:cNvPr>
          <p:cNvGraphicFramePr>
            <a:graphicFrameLocks noGrp="1"/>
          </p:cNvGraphicFramePr>
          <p:nvPr>
            <p:ph type="tbl" sz="quarter" idx="13"/>
            <p:extLst>
              <p:ext uri="{D42A27DB-BD31-4B8C-83A1-F6EECF244321}">
                <p14:modId xmlns:p14="http://schemas.microsoft.com/office/powerpoint/2010/main" val="2820642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07256230"/>
                    </a:ext>
                  </a:extLst>
                </a:gridCol>
                <a:gridCol w="246888">
                  <a:extLst>
                    <a:ext uri="{9D8B030D-6E8A-4147-A177-3AD203B41FA5}">
                      <a16:colId xmlns:a16="http://schemas.microsoft.com/office/drawing/2014/main" val="2033184871"/>
                    </a:ext>
                  </a:extLst>
                </a:gridCol>
                <a:gridCol w="246888">
                  <a:extLst>
                    <a:ext uri="{9D8B030D-6E8A-4147-A177-3AD203B41FA5}">
                      <a16:colId xmlns:a16="http://schemas.microsoft.com/office/drawing/2014/main" val="269870170"/>
                    </a:ext>
                  </a:extLst>
                </a:gridCol>
                <a:gridCol w="246888">
                  <a:extLst>
                    <a:ext uri="{9D8B030D-6E8A-4147-A177-3AD203B41FA5}">
                      <a16:colId xmlns:a16="http://schemas.microsoft.com/office/drawing/2014/main" val="560674078"/>
                    </a:ext>
                  </a:extLst>
                </a:gridCol>
                <a:gridCol w="246888">
                  <a:extLst>
                    <a:ext uri="{9D8B030D-6E8A-4147-A177-3AD203B41FA5}">
                      <a16:colId xmlns:a16="http://schemas.microsoft.com/office/drawing/2014/main" val="926793211"/>
                    </a:ext>
                  </a:extLst>
                </a:gridCol>
                <a:gridCol w="246888">
                  <a:extLst>
                    <a:ext uri="{9D8B030D-6E8A-4147-A177-3AD203B41FA5}">
                      <a16:colId xmlns:a16="http://schemas.microsoft.com/office/drawing/2014/main" val="3965646123"/>
                    </a:ext>
                  </a:extLst>
                </a:gridCol>
                <a:gridCol w="246888">
                  <a:extLst>
                    <a:ext uri="{9D8B030D-6E8A-4147-A177-3AD203B41FA5}">
                      <a16:colId xmlns:a16="http://schemas.microsoft.com/office/drawing/2014/main" val="648308715"/>
                    </a:ext>
                  </a:extLst>
                </a:gridCol>
                <a:gridCol w="246888">
                  <a:extLst>
                    <a:ext uri="{9D8B030D-6E8A-4147-A177-3AD203B41FA5}">
                      <a16:colId xmlns:a16="http://schemas.microsoft.com/office/drawing/2014/main" val="1971386143"/>
                    </a:ext>
                  </a:extLst>
                </a:gridCol>
                <a:gridCol w="246888">
                  <a:extLst>
                    <a:ext uri="{9D8B030D-6E8A-4147-A177-3AD203B41FA5}">
                      <a16:colId xmlns:a16="http://schemas.microsoft.com/office/drawing/2014/main" val="2565915165"/>
                    </a:ext>
                  </a:extLst>
                </a:gridCol>
                <a:gridCol w="246888">
                  <a:extLst>
                    <a:ext uri="{9D8B030D-6E8A-4147-A177-3AD203B41FA5}">
                      <a16:colId xmlns:a16="http://schemas.microsoft.com/office/drawing/2014/main" val="2780668005"/>
                    </a:ext>
                  </a:extLst>
                </a:gridCol>
                <a:gridCol w="246888">
                  <a:extLst>
                    <a:ext uri="{9D8B030D-6E8A-4147-A177-3AD203B41FA5}">
                      <a16:colId xmlns:a16="http://schemas.microsoft.com/office/drawing/2014/main" val="17939083"/>
                    </a:ext>
                  </a:extLst>
                </a:gridCol>
                <a:gridCol w="246888">
                  <a:extLst>
                    <a:ext uri="{9D8B030D-6E8A-4147-A177-3AD203B41FA5}">
                      <a16:colId xmlns:a16="http://schemas.microsoft.com/office/drawing/2014/main" val="957418266"/>
                    </a:ext>
                  </a:extLst>
                </a:gridCol>
                <a:gridCol w="246888">
                  <a:extLst>
                    <a:ext uri="{9D8B030D-6E8A-4147-A177-3AD203B41FA5}">
                      <a16:colId xmlns:a16="http://schemas.microsoft.com/office/drawing/2014/main" val="2158325113"/>
                    </a:ext>
                  </a:extLst>
                </a:gridCol>
                <a:gridCol w="246888">
                  <a:extLst>
                    <a:ext uri="{9D8B030D-6E8A-4147-A177-3AD203B41FA5}">
                      <a16:colId xmlns:a16="http://schemas.microsoft.com/office/drawing/2014/main" val="1050789603"/>
                    </a:ext>
                  </a:extLst>
                </a:gridCol>
                <a:gridCol w="246888">
                  <a:extLst>
                    <a:ext uri="{9D8B030D-6E8A-4147-A177-3AD203B41FA5}">
                      <a16:colId xmlns:a16="http://schemas.microsoft.com/office/drawing/2014/main" val="902186797"/>
                    </a:ext>
                  </a:extLst>
                </a:gridCol>
                <a:gridCol w="246888">
                  <a:extLst>
                    <a:ext uri="{9D8B030D-6E8A-4147-A177-3AD203B41FA5}">
                      <a16:colId xmlns:a16="http://schemas.microsoft.com/office/drawing/2014/main" val="4109715518"/>
                    </a:ext>
                  </a:extLst>
                </a:gridCol>
                <a:gridCol w="246888">
                  <a:extLst>
                    <a:ext uri="{9D8B030D-6E8A-4147-A177-3AD203B41FA5}">
                      <a16:colId xmlns:a16="http://schemas.microsoft.com/office/drawing/2014/main" val="4057709255"/>
                    </a:ext>
                  </a:extLst>
                </a:gridCol>
                <a:gridCol w="246888">
                  <a:extLst>
                    <a:ext uri="{9D8B030D-6E8A-4147-A177-3AD203B41FA5}">
                      <a16:colId xmlns:a16="http://schemas.microsoft.com/office/drawing/2014/main" val="2866208177"/>
                    </a:ext>
                  </a:extLst>
                </a:gridCol>
                <a:gridCol w="246888">
                  <a:extLst>
                    <a:ext uri="{9D8B030D-6E8A-4147-A177-3AD203B41FA5}">
                      <a16:colId xmlns:a16="http://schemas.microsoft.com/office/drawing/2014/main" val="967633244"/>
                    </a:ext>
                  </a:extLst>
                </a:gridCol>
                <a:gridCol w="246888">
                  <a:extLst>
                    <a:ext uri="{9D8B030D-6E8A-4147-A177-3AD203B41FA5}">
                      <a16:colId xmlns:a16="http://schemas.microsoft.com/office/drawing/2014/main" val="2544403271"/>
                    </a:ext>
                  </a:extLst>
                </a:gridCol>
                <a:gridCol w="246888">
                  <a:extLst>
                    <a:ext uri="{9D8B030D-6E8A-4147-A177-3AD203B41FA5}">
                      <a16:colId xmlns:a16="http://schemas.microsoft.com/office/drawing/2014/main" val="3595032495"/>
                    </a:ext>
                  </a:extLst>
                </a:gridCol>
                <a:gridCol w="246888">
                  <a:extLst>
                    <a:ext uri="{9D8B030D-6E8A-4147-A177-3AD203B41FA5}">
                      <a16:colId xmlns:a16="http://schemas.microsoft.com/office/drawing/2014/main" val="232023588"/>
                    </a:ext>
                  </a:extLst>
                </a:gridCol>
                <a:gridCol w="246888">
                  <a:extLst>
                    <a:ext uri="{9D8B030D-6E8A-4147-A177-3AD203B41FA5}">
                      <a16:colId xmlns:a16="http://schemas.microsoft.com/office/drawing/2014/main" val="3867208150"/>
                    </a:ext>
                  </a:extLst>
                </a:gridCol>
                <a:gridCol w="246888">
                  <a:extLst>
                    <a:ext uri="{9D8B030D-6E8A-4147-A177-3AD203B41FA5}">
                      <a16:colId xmlns:a16="http://schemas.microsoft.com/office/drawing/2014/main" val="3226278427"/>
                    </a:ext>
                  </a:extLst>
                </a:gridCol>
                <a:gridCol w="246888">
                  <a:extLst>
                    <a:ext uri="{9D8B030D-6E8A-4147-A177-3AD203B41FA5}">
                      <a16:colId xmlns:a16="http://schemas.microsoft.com/office/drawing/2014/main" val="3701124844"/>
                    </a:ext>
                  </a:extLst>
                </a:gridCol>
                <a:gridCol w="246888">
                  <a:extLst>
                    <a:ext uri="{9D8B030D-6E8A-4147-A177-3AD203B41FA5}">
                      <a16:colId xmlns:a16="http://schemas.microsoft.com/office/drawing/2014/main" val="2932879427"/>
                    </a:ext>
                  </a:extLst>
                </a:gridCol>
                <a:gridCol w="246888">
                  <a:extLst>
                    <a:ext uri="{9D8B030D-6E8A-4147-A177-3AD203B41FA5}">
                      <a16:colId xmlns:a16="http://schemas.microsoft.com/office/drawing/2014/main" val="235894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247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15468595"/>
                  </a:ext>
                </a:extLst>
              </a:tr>
            </a:tbl>
          </a:graphicData>
        </a:graphic>
      </p:graphicFrame>
      <p:sp>
        <p:nvSpPr>
          <p:cNvPr id="4" name="Text Placeholder 3">
            <a:extLst>
              <a:ext uri="{FF2B5EF4-FFF2-40B4-BE49-F238E27FC236}">
                <a16:creationId xmlns:a16="http://schemas.microsoft.com/office/drawing/2014/main" id="{F99F3A45-ED0A-4E43-842F-BA9FA64806BE}"/>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746401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6B45D-B6D0-4193-ACDF-5CCAA1B80C68}"/>
              </a:ext>
            </a:extLst>
          </p:cNvPr>
          <p:cNvSpPr>
            <a:spLocks noGrp="1"/>
          </p:cNvSpPr>
          <p:nvPr>
            <p:ph type="title"/>
          </p:nvPr>
        </p:nvSpPr>
        <p:spPr/>
        <p:txBody>
          <a:bodyPr/>
          <a:lstStyle/>
          <a:p>
            <a:r>
              <a:rPr lang="en-US"/>
              <a:t>Facebook Ads Costs Table | TGP The Generics Pharmacy - 1 of 3</a:t>
            </a:r>
          </a:p>
        </p:txBody>
      </p:sp>
      <p:graphicFrame>
        <p:nvGraphicFramePr>
          <p:cNvPr id="5" name="Table Placeholder 4">
            <a:extLst>
              <a:ext uri="{FF2B5EF4-FFF2-40B4-BE49-F238E27FC236}">
                <a16:creationId xmlns:a16="http://schemas.microsoft.com/office/drawing/2014/main" id="{2ECC4082-49FC-46D3-A023-A5D5DEF87CF3}"/>
              </a:ext>
            </a:extLst>
          </p:cNvPr>
          <p:cNvGraphicFramePr>
            <a:graphicFrameLocks noGrp="1"/>
          </p:cNvGraphicFramePr>
          <p:nvPr>
            <p:ph type="tbl" sz="quarter" idx="13"/>
            <p:extLst>
              <p:ext uri="{D42A27DB-BD31-4B8C-83A1-F6EECF244321}">
                <p14:modId xmlns:p14="http://schemas.microsoft.com/office/powerpoint/2010/main" val="777603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31708670"/>
                    </a:ext>
                  </a:extLst>
                </a:gridCol>
                <a:gridCol w="378562">
                  <a:extLst>
                    <a:ext uri="{9D8B030D-6E8A-4147-A177-3AD203B41FA5}">
                      <a16:colId xmlns:a16="http://schemas.microsoft.com/office/drawing/2014/main" val="4255813398"/>
                    </a:ext>
                  </a:extLst>
                </a:gridCol>
                <a:gridCol w="378562">
                  <a:extLst>
                    <a:ext uri="{9D8B030D-6E8A-4147-A177-3AD203B41FA5}">
                      <a16:colId xmlns:a16="http://schemas.microsoft.com/office/drawing/2014/main" val="762275518"/>
                    </a:ext>
                  </a:extLst>
                </a:gridCol>
                <a:gridCol w="395021">
                  <a:extLst>
                    <a:ext uri="{9D8B030D-6E8A-4147-A177-3AD203B41FA5}">
                      <a16:colId xmlns:a16="http://schemas.microsoft.com/office/drawing/2014/main" val="3335555766"/>
                    </a:ext>
                  </a:extLst>
                </a:gridCol>
                <a:gridCol w="395021">
                  <a:extLst>
                    <a:ext uri="{9D8B030D-6E8A-4147-A177-3AD203B41FA5}">
                      <a16:colId xmlns:a16="http://schemas.microsoft.com/office/drawing/2014/main" val="2116512736"/>
                    </a:ext>
                  </a:extLst>
                </a:gridCol>
                <a:gridCol w="378562">
                  <a:extLst>
                    <a:ext uri="{9D8B030D-6E8A-4147-A177-3AD203B41FA5}">
                      <a16:colId xmlns:a16="http://schemas.microsoft.com/office/drawing/2014/main" val="1419526102"/>
                    </a:ext>
                  </a:extLst>
                </a:gridCol>
                <a:gridCol w="378562">
                  <a:extLst>
                    <a:ext uri="{9D8B030D-6E8A-4147-A177-3AD203B41FA5}">
                      <a16:colId xmlns:a16="http://schemas.microsoft.com/office/drawing/2014/main" val="2967047942"/>
                    </a:ext>
                  </a:extLst>
                </a:gridCol>
                <a:gridCol w="378562">
                  <a:extLst>
                    <a:ext uri="{9D8B030D-6E8A-4147-A177-3AD203B41FA5}">
                      <a16:colId xmlns:a16="http://schemas.microsoft.com/office/drawing/2014/main" val="1429051134"/>
                    </a:ext>
                  </a:extLst>
                </a:gridCol>
                <a:gridCol w="378562">
                  <a:extLst>
                    <a:ext uri="{9D8B030D-6E8A-4147-A177-3AD203B41FA5}">
                      <a16:colId xmlns:a16="http://schemas.microsoft.com/office/drawing/2014/main" val="4074822337"/>
                    </a:ext>
                  </a:extLst>
                </a:gridCol>
                <a:gridCol w="378562">
                  <a:extLst>
                    <a:ext uri="{9D8B030D-6E8A-4147-A177-3AD203B41FA5}">
                      <a16:colId xmlns:a16="http://schemas.microsoft.com/office/drawing/2014/main" val="1390091014"/>
                    </a:ext>
                  </a:extLst>
                </a:gridCol>
                <a:gridCol w="378562">
                  <a:extLst>
                    <a:ext uri="{9D8B030D-6E8A-4147-A177-3AD203B41FA5}">
                      <a16:colId xmlns:a16="http://schemas.microsoft.com/office/drawing/2014/main" val="4055658739"/>
                    </a:ext>
                  </a:extLst>
                </a:gridCol>
                <a:gridCol w="378562">
                  <a:extLst>
                    <a:ext uri="{9D8B030D-6E8A-4147-A177-3AD203B41FA5}">
                      <a16:colId xmlns:a16="http://schemas.microsoft.com/office/drawing/2014/main" val="2274465622"/>
                    </a:ext>
                  </a:extLst>
                </a:gridCol>
                <a:gridCol w="378562">
                  <a:extLst>
                    <a:ext uri="{9D8B030D-6E8A-4147-A177-3AD203B41FA5}">
                      <a16:colId xmlns:a16="http://schemas.microsoft.com/office/drawing/2014/main" val="2033331030"/>
                    </a:ext>
                  </a:extLst>
                </a:gridCol>
                <a:gridCol w="378562">
                  <a:extLst>
                    <a:ext uri="{9D8B030D-6E8A-4147-A177-3AD203B41FA5}">
                      <a16:colId xmlns:a16="http://schemas.microsoft.com/office/drawing/2014/main" val="1983628801"/>
                    </a:ext>
                  </a:extLst>
                </a:gridCol>
                <a:gridCol w="378562">
                  <a:extLst>
                    <a:ext uri="{9D8B030D-6E8A-4147-A177-3AD203B41FA5}">
                      <a16:colId xmlns:a16="http://schemas.microsoft.com/office/drawing/2014/main" val="2401111021"/>
                    </a:ext>
                  </a:extLst>
                </a:gridCol>
                <a:gridCol w="378562">
                  <a:extLst>
                    <a:ext uri="{9D8B030D-6E8A-4147-A177-3AD203B41FA5}">
                      <a16:colId xmlns:a16="http://schemas.microsoft.com/office/drawing/2014/main" val="3957412346"/>
                    </a:ext>
                  </a:extLst>
                </a:gridCol>
                <a:gridCol w="395021">
                  <a:extLst>
                    <a:ext uri="{9D8B030D-6E8A-4147-A177-3AD203B41FA5}">
                      <a16:colId xmlns:a16="http://schemas.microsoft.com/office/drawing/2014/main" val="171716114"/>
                    </a:ext>
                  </a:extLst>
                </a:gridCol>
                <a:gridCol w="534924">
                  <a:extLst>
                    <a:ext uri="{9D8B030D-6E8A-4147-A177-3AD203B41FA5}">
                      <a16:colId xmlns:a16="http://schemas.microsoft.com/office/drawing/2014/main" val="3327053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54843826"/>
                  </a:ext>
                </a:extLst>
              </a:tr>
            </a:tbl>
          </a:graphicData>
        </a:graphic>
      </p:graphicFrame>
      <p:sp>
        <p:nvSpPr>
          <p:cNvPr id="4" name="Text Placeholder 3">
            <a:extLst>
              <a:ext uri="{FF2B5EF4-FFF2-40B4-BE49-F238E27FC236}">
                <a16:creationId xmlns:a16="http://schemas.microsoft.com/office/drawing/2014/main" id="{790D7392-F182-407B-90FE-2146513A79E9}"/>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3194141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48279-EE1F-41CB-A479-14354736D89A}"/>
              </a:ext>
            </a:extLst>
          </p:cNvPr>
          <p:cNvSpPr>
            <a:spLocks noGrp="1"/>
          </p:cNvSpPr>
          <p:nvPr>
            <p:ph type="title"/>
          </p:nvPr>
        </p:nvSpPr>
        <p:spPr/>
        <p:txBody>
          <a:bodyPr/>
          <a:lstStyle/>
          <a:p>
            <a:r>
              <a:rPr lang="en-US"/>
              <a:t>Facebook Ads Costs Table | TGP The Generics Pharmacy - 2 of 3</a:t>
            </a:r>
          </a:p>
        </p:txBody>
      </p:sp>
      <p:graphicFrame>
        <p:nvGraphicFramePr>
          <p:cNvPr id="5" name="Table Placeholder 4">
            <a:extLst>
              <a:ext uri="{FF2B5EF4-FFF2-40B4-BE49-F238E27FC236}">
                <a16:creationId xmlns:a16="http://schemas.microsoft.com/office/drawing/2014/main" id="{F2195B2A-422E-48C7-A30F-6BDBF7DDD5EE}"/>
              </a:ext>
            </a:extLst>
          </p:cNvPr>
          <p:cNvGraphicFramePr>
            <a:graphicFrameLocks noGrp="1"/>
          </p:cNvGraphicFramePr>
          <p:nvPr>
            <p:ph type="tbl" sz="quarter" idx="13"/>
            <p:extLst>
              <p:ext uri="{D42A27DB-BD31-4B8C-83A1-F6EECF244321}">
                <p14:modId xmlns:p14="http://schemas.microsoft.com/office/powerpoint/2010/main" val="162792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3090046"/>
                    </a:ext>
                  </a:extLst>
                </a:gridCol>
                <a:gridCol w="378562">
                  <a:extLst>
                    <a:ext uri="{9D8B030D-6E8A-4147-A177-3AD203B41FA5}">
                      <a16:colId xmlns:a16="http://schemas.microsoft.com/office/drawing/2014/main" val="3315797964"/>
                    </a:ext>
                  </a:extLst>
                </a:gridCol>
                <a:gridCol w="378562">
                  <a:extLst>
                    <a:ext uri="{9D8B030D-6E8A-4147-A177-3AD203B41FA5}">
                      <a16:colId xmlns:a16="http://schemas.microsoft.com/office/drawing/2014/main" val="510959603"/>
                    </a:ext>
                  </a:extLst>
                </a:gridCol>
                <a:gridCol w="395021">
                  <a:extLst>
                    <a:ext uri="{9D8B030D-6E8A-4147-A177-3AD203B41FA5}">
                      <a16:colId xmlns:a16="http://schemas.microsoft.com/office/drawing/2014/main" val="3529893734"/>
                    </a:ext>
                  </a:extLst>
                </a:gridCol>
                <a:gridCol w="395021">
                  <a:extLst>
                    <a:ext uri="{9D8B030D-6E8A-4147-A177-3AD203B41FA5}">
                      <a16:colId xmlns:a16="http://schemas.microsoft.com/office/drawing/2014/main" val="1185340916"/>
                    </a:ext>
                  </a:extLst>
                </a:gridCol>
                <a:gridCol w="378562">
                  <a:extLst>
                    <a:ext uri="{9D8B030D-6E8A-4147-A177-3AD203B41FA5}">
                      <a16:colId xmlns:a16="http://schemas.microsoft.com/office/drawing/2014/main" val="217082482"/>
                    </a:ext>
                  </a:extLst>
                </a:gridCol>
                <a:gridCol w="378562">
                  <a:extLst>
                    <a:ext uri="{9D8B030D-6E8A-4147-A177-3AD203B41FA5}">
                      <a16:colId xmlns:a16="http://schemas.microsoft.com/office/drawing/2014/main" val="3399909289"/>
                    </a:ext>
                  </a:extLst>
                </a:gridCol>
                <a:gridCol w="378562">
                  <a:extLst>
                    <a:ext uri="{9D8B030D-6E8A-4147-A177-3AD203B41FA5}">
                      <a16:colId xmlns:a16="http://schemas.microsoft.com/office/drawing/2014/main" val="3796042094"/>
                    </a:ext>
                  </a:extLst>
                </a:gridCol>
                <a:gridCol w="378562">
                  <a:extLst>
                    <a:ext uri="{9D8B030D-6E8A-4147-A177-3AD203B41FA5}">
                      <a16:colId xmlns:a16="http://schemas.microsoft.com/office/drawing/2014/main" val="333370712"/>
                    </a:ext>
                  </a:extLst>
                </a:gridCol>
                <a:gridCol w="378562">
                  <a:extLst>
                    <a:ext uri="{9D8B030D-6E8A-4147-A177-3AD203B41FA5}">
                      <a16:colId xmlns:a16="http://schemas.microsoft.com/office/drawing/2014/main" val="1115571646"/>
                    </a:ext>
                  </a:extLst>
                </a:gridCol>
                <a:gridCol w="378562">
                  <a:extLst>
                    <a:ext uri="{9D8B030D-6E8A-4147-A177-3AD203B41FA5}">
                      <a16:colId xmlns:a16="http://schemas.microsoft.com/office/drawing/2014/main" val="3774150156"/>
                    </a:ext>
                  </a:extLst>
                </a:gridCol>
                <a:gridCol w="378562">
                  <a:extLst>
                    <a:ext uri="{9D8B030D-6E8A-4147-A177-3AD203B41FA5}">
                      <a16:colId xmlns:a16="http://schemas.microsoft.com/office/drawing/2014/main" val="269247160"/>
                    </a:ext>
                  </a:extLst>
                </a:gridCol>
                <a:gridCol w="378562">
                  <a:extLst>
                    <a:ext uri="{9D8B030D-6E8A-4147-A177-3AD203B41FA5}">
                      <a16:colId xmlns:a16="http://schemas.microsoft.com/office/drawing/2014/main" val="960605984"/>
                    </a:ext>
                  </a:extLst>
                </a:gridCol>
                <a:gridCol w="378562">
                  <a:extLst>
                    <a:ext uri="{9D8B030D-6E8A-4147-A177-3AD203B41FA5}">
                      <a16:colId xmlns:a16="http://schemas.microsoft.com/office/drawing/2014/main" val="327862206"/>
                    </a:ext>
                  </a:extLst>
                </a:gridCol>
                <a:gridCol w="378562">
                  <a:extLst>
                    <a:ext uri="{9D8B030D-6E8A-4147-A177-3AD203B41FA5}">
                      <a16:colId xmlns:a16="http://schemas.microsoft.com/office/drawing/2014/main" val="1525919751"/>
                    </a:ext>
                  </a:extLst>
                </a:gridCol>
                <a:gridCol w="378562">
                  <a:extLst>
                    <a:ext uri="{9D8B030D-6E8A-4147-A177-3AD203B41FA5}">
                      <a16:colId xmlns:a16="http://schemas.microsoft.com/office/drawing/2014/main" val="2938693693"/>
                    </a:ext>
                  </a:extLst>
                </a:gridCol>
                <a:gridCol w="395021">
                  <a:extLst>
                    <a:ext uri="{9D8B030D-6E8A-4147-A177-3AD203B41FA5}">
                      <a16:colId xmlns:a16="http://schemas.microsoft.com/office/drawing/2014/main" val="2730278754"/>
                    </a:ext>
                  </a:extLst>
                </a:gridCol>
                <a:gridCol w="534924">
                  <a:extLst>
                    <a:ext uri="{9D8B030D-6E8A-4147-A177-3AD203B41FA5}">
                      <a16:colId xmlns:a16="http://schemas.microsoft.com/office/drawing/2014/main" val="2758773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8563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- 2018-08-10 05:38:32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Congratulations Board Passers!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Pharmacist Greetings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859.58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3391305464"/>
                  </a:ext>
                </a:extLst>
              </a:tr>
            </a:tbl>
          </a:graphicData>
        </a:graphic>
      </p:graphicFrame>
      <p:sp>
        <p:nvSpPr>
          <p:cNvPr id="4" name="Text Placeholder 3">
            <a:extLst>
              <a:ext uri="{FF2B5EF4-FFF2-40B4-BE49-F238E27FC236}">
                <a16:creationId xmlns:a16="http://schemas.microsoft.com/office/drawing/2014/main" id="{1D5E5797-B0B2-4E79-9CBD-8FD458927A73}"/>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137650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32167-A5D7-499D-9751-075DB45C4F20}"/>
              </a:ext>
            </a:extLst>
          </p:cNvPr>
          <p:cNvSpPr>
            <a:spLocks noGrp="1"/>
          </p:cNvSpPr>
          <p:nvPr>
            <p:ph type="title"/>
          </p:nvPr>
        </p:nvSpPr>
        <p:spPr/>
        <p:txBody>
          <a:bodyPr/>
          <a:lstStyle/>
          <a:p>
            <a:r>
              <a:rPr lang="en-US"/>
              <a:t>Facebook Ads Costs Table | TGP The Generics Pharmacy - 3 of 3</a:t>
            </a:r>
          </a:p>
        </p:txBody>
      </p:sp>
      <p:graphicFrame>
        <p:nvGraphicFramePr>
          <p:cNvPr id="5" name="Table Placeholder 4">
            <a:extLst>
              <a:ext uri="{FF2B5EF4-FFF2-40B4-BE49-F238E27FC236}">
                <a16:creationId xmlns:a16="http://schemas.microsoft.com/office/drawing/2014/main" id="{0466BCD9-D809-4F76-9DE1-5036D4DB370A}"/>
              </a:ext>
            </a:extLst>
          </p:cNvPr>
          <p:cNvGraphicFramePr>
            <a:graphicFrameLocks noGrp="1"/>
          </p:cNvGraphicFramePr>
          <p:nvPr>
            <p:ph type="tbl" sz="quarter" idx="13"/>
            <p:extLst>
              <p:ext uri="{D42A27DB-BD31-4B8C-83A1-F6EECF244321}">
                <p14:modId xmlns:p14="http://schemas.microsoft.com/office/powerpoint/2010/main" val="391766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64989807"/>
                    </a:ext>
                  </a:extLst>
                </a:gridCol>
                <a:gridCol w="378562">
                  <a:extLst>
                    <a:ext uri="{9D8B030D-6E8A-4147-A177-3AD203B41FA5}">
                      <a16:colId xmlns:a16="http://schemas.microsoft.com/office/drawing/2014/main" val="2372783089"/>
                    </a:ext>
                  </a:extLst>
                </a:gridCol>
                <a:gridCol w="378562">
                  <a:extLst>
                    <a:ext uri="{9D8B030D-6E8A-4147-A177-3AD203B41FA5}">
                      <a16:colId xmlns:a16="http://schemas.microsoft.com/office/drawing/2014/main" val="2641357895"/>
                    </a:ext>
                  </a:extLst>
                </a:gridCol>
                <a:gridCol w="395021">
                  <a:extLst>
                    <a:ext uri="{9D8B030D-6E8A-4147-A177-3AD203B41FA5}">
                      <a16:colId xmlns:a16="http://schemas.microsoft.com/office/drawing/2014/main" val="3862923801"/>
                    </a:ext>
                  </a:extLst>
                </a:gridCol>
                <a:gridCol w="395021">
                  <a:extLst>
                    <a:ext uri="{9D8B030D-6E8A-4147-A177-3AD203B41FA5}">
                      <a16:colId xmlns:a16="http://schemas.microsoft.com/office/drawing/2014/main" val="162417103"/>
                    </a:ext>
                  </a:extLst>
                </a:gridCol>
                <a:gridCol w="378562">
                  <a:extLst>
                    <a:ext uri="{9D8B030D-6E8A-4147-A177-3AD203B41FA5}">
                      <a16:colId xmlns:a16="http://schemas.microsoft.com/office/drawing/2014/main" val="3884689265"/>
                    </a:ext>
                  </a:extLst>
                </a:gridCol>
                <a:gridCol w="378562">
                  <a:extLst>
                    <a:ext uri="{9D8B030D-6E8A-4147-A177-3AD203B41FA5}">
                      <a16:colId xmlns:a16="http://schemas.microsoft.com/office/drawing/2014/main" val="3063623274"/>
                    </a:ext>
                  </a:extLst>
                </a:gridCol>
                <a:gridCol w="378562">
                  <a:extLst>
                    <a:ext uri="{9D8B030D-6E8A-4147-A177-3AD203B41FA5}">
                      <a16:colId xmlns:a16="http://schemas.microsoft.com/office/drawing/2014/main" val="704911741"/>
                    </a:ext>
                  </a:extLst>
                </a:gridCol>
                <a:gridCol w="378562">
                  <a:extLst>
                    <a:ext uri="{9D8B030D-6E8A-4147-A177-3AD203B41FA5}">
                      <a16:colId xmlns:a16="http://schemas.microsoft.com/office/drawing/2014/main" val="2132577142"/>
                    </a:ext>
                  </a:extLst>
                </a:gridCol>
                <a:gridCol w="378562">
                  <a:extLst>
                    <a:ext uri="{9D8B030D-6E8A-4147-A177-3AD203B41FA5}">
                      <a16:colId xmlns:a16="http://schemas.microsoft.com/office/drawing/2014/main" val="144709768"/>
                    </a:ext>
                  </a:extLst>
                </a:gridCol>
                <a:gridCol w="378562">
                  <a:extLst>
                    <a:ext uri="{9D8B030D-6E8A-4147-A177-3AD203B41FA5}">
                      <a16:colId xmlns:a16="http://schemas.microsoft.com/office/drawing/2014/main" val="3681773597"/>
                    </a:ext>
                  </a:extLst>
                </a:gridCol>
                <a:gridCol w="378562">
                  <a:extLst>
                    <a:ext uri="{9D8B030D-6E8A-4147-A177-3AD203B41FA5}">
                      <a16:colId xmlns:a16="http://schemas.microsoft.com/office/drawing/2014/main" val="1741441984"/>
                    </a:ext>
                  </a:extLst>
                </a:gridCol>
                <a:gridCol w="378562">
                  <a:extLst>
                    <a:ext uri="{9D8B030D-6E8A-4147-A177-3AD203B41FA5}">
                      <a16:colId xmlns:a16="http://schemas.microsoft.com/office/drawing/2014/main" val="903865587"/>
                    </a:ext>
                  </a:extLst>
                </a:gridCol>
                <a:gridCol w="378562">
                  <a:extLst>
                    <a:ext uri="{9D8B030D-6E8A-4147-A177-3AD203B41FA5}">
                      <a16:colId xmlns:a16="http://schemas.microsoft.com/office/drawing/2014/main" val="1176598440"/>
                    </a:ext>
                  </a:extLst>
                </a:gridCol>
                <a:gridCol w="378562">
                  <a:extLst>
                    <a:ext uri="{9D8B030D-6E8A-4147-A177-3AD203B41FA5}">
                      <a16:colId xmlns:a16="http://schemas.microsoft.com/office/drawing/2014/main" val="1394452998"/>
                    </a:ext>
                  </a:extLst>
                </a:gridCol>
                <a:gridCol w="378562">
                  <a:extLst>
                    <a:ext uri="{9D8B030D-6E8A-4147-A177-3AD203B41FA5}">
                      <a16:colId xmlns:a16="http://schemas.microsoft.com/office/drawing/2014/main" val="381049823"/>
                    </a:ext>
                  </a:extLst>
                </a:gridCol>
                <a:gridCol w="395021">
                  <a:extLst>
                    <a:ext uri="{9D8B030D-6E8A-4147-A177-3AD203B41FA5}">
                      <a16:colId xmlns:a16="http://schemas.microsoft.com/office/drawing/2014/main" val="596376826"/>
                    </a:ext>
                  </a:extLst>
                </a:gridCol>
                <a:gridCol w="534924">
                  <a:extLst>
                    <a:ext uri="{9D8B030D-6E8A-4147-A177-3AD203B41FA5}">
                      <a16:colId xmlns:a16="http://schemas.microsoft.com/office/drawing/2014/main" val="3069933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88390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- 2018-08-06 05:42:26</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Music &amp; Medicine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MM Byaheng TGPagpagaling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640.46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4240392271"/>
                  </a:ext>
                </a:extLst>
              </a:tr>
            </a:tbl>
          </a:graphicData>
        </a:graphic>
      </p:graphicFrame>
      <p:sp>
        <p:nvSpPr>
          <p:cNvPr id="4" name="Text Placeholder 3">
            <a:extLst>
              <a:ext uri="{FF2B5EF4-FFF2-40B4-BE49-F238E27FC236}">
                <a16:creationId xmlns:a16="http://schemas.microsoft.com/office/drawing/2014/main" id="{1E435AB7-B425-427A-9398-916617837877}"/>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800026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6D0B3-6773-477B-BBA2-18EDB01F10D1}"/>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736AACF8-F2CB-49F1-A774-8AC7E8F803CE}"/>
              </a:ext>
            </a:extLst>
          </p:cNvPr>
          <p:cNvGraphicFramePr>
            <a:graphicFrameLocks noGrp="1"/>
          </p:cNvGraphicFramePr>
          <p:nvPr>
            <p:ph type="chart" sz="quarter" idx="13"/>
            <p:extLst>
              <p:ext uri="{D42A27DB-BD31-4B8C-83A1-F6EECF244321}">
                <p14:modId xmlns:p14="http://schemas.microsoft.com/office/powerpoint/2010/main" val="854117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06C85-BCEB-4386-8621-C57F1E0254ED}"/>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5E79B636-A24C-4070-9654-E451DCF87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17205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EA33C-4A99-4FF7-A27B-42FE4BA75B19}"/>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792B7B46-C3DD-4F82-804F-7D5806D89CCB}"/>
              </a:ext>
            </a:extLst>
          </p:cNvPr>
          <p:cNvGraphicFramePr>
            <a:graphicFrameLocks noGrp="1"/>
          </p:cNvGraphicFramePr>
          <p:nvPr>
            <p:ph type="chart" sz="quarter" idx="13"/>
            <p:extLst>
              <p:ext uri="{D42A27DB-BD31-4B8C-83A1-F6EECF244321}">
                <p14:modId xmlns:p14="http://schemas.microsoft.com/office/powerpoint/2010/main" val="182440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8F617-1320-430B-86BE-C7B7B255F864}"/>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7B2E9256-F1C6-4906-9942-43E135E99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97062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447F5-AD08-4C61-A6D9-44BD0D7386C9}"/>
              </a:ext>
            </a:extLst>
          </p:cNvPr>
          <p:cNvSpPr>
            <a:spLocks noGrp="1"/>
          </p:cNvSpPr>
          <p:nvPr>
            <p:ph type="title"/>
          </p:nvPr>
        </p:nvSpPr>
        <p:spPr/>
        <p:txBody>
          <a:bodyPr/>
          <a:lstStyle/>
          <a:p>
            <a:r>
              <a:rPr lang="en-US"/>
              <a:t>Facebook Ads Key Metrics Table | TGP The Generics Pharmacy</a:t>
            </a:r>
          </a:p>
        </p:txBody>
      </p:sp>
      <p:graphicFrame>
        <p:nvGraphicFramePr>
          <p:cNvPr id="5" name="Table Placeholder 4">
            <a:extLst>
              <a:ext uri="{FF2B5EF4-FFF2-40B4-BE49-F238E27FC236}">
                <a16:creationId xmlns:a16="http://schemas.microsoft.com/office/drawing/2014/main" id="{965DF54E-B4A0-469A-9E45-E114FAE0A7DA}"/>
              </a:ext>
            </a:extLst>
          </p:cNvPr>
          <p:cNvGraphicFramePr>
            <a:graphicFrameLocks noGrp="1"/>
          </p:cNvGraphicFramePr>
          <p:nvPr>
            <p:ph type="tbl" sz="quarter" idx="13"/>
            <p:extLst>
              <p:ext uri="{D42A27DB-BD31-4B8C-83A1-F6EECF244321}">
                <p14:modId xmlns:p14="http://schemas.microsoft.com/office/powerpoint/2010/main" val="352393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02355766"/>
                    </a:ext>
                  </a:extLst>
                </a:gridCol>
                <a:gridCol w="576072">
                  <a:extLst>
                    <a:ext uri="{9D8B030D-6E8A-4147-A177-3AD203B41FA5}">
                      <a16:colId xmlns:a16="http://schemas.microsoft.com/office/drawing/2014/main" val="3236557084"/>
                    </a:ext>
                  </a:extLst>
                </a:gridCol>
                <a:gridCol w="576072">
                  <a:extLst>
                    <a:ext uri="{9D8B030D-6E8A-4147-A177-3AD203B41FA5}">
                      <a16:colId xmlns:a16="http://schemas.microsoft.com/office/drawing/2014/main" val="3800286427"/>
                    </a:ext>
                  </a:extLst>
                </a:gridCol>
                <a:gridCol w="576072">
                  <a:extLst>
                    <a:ext uri="{9D8B030D-6E8A-4147-A177-3AD203B41FA5}">
                      <a16:colId xmlns:a16="http://schemas.microsoft.com/office/drawing/2014/main" val="2682478917"/>
                    </a:ext>
                  </a:extLst>
                </a:gridCol>
                <a:gridCol w="576072">
                  <a:extLst>
                    <a:ext uri="{9D8B030D-6E8A-4147-A177-3AD203B41FA5}">
                      <a16:colId xmlns:a16="http://schemas.microsoft.com/office/drawing/2014/main" val="3379069322"/>
                    </a:ext>
                  </a:extLst>
                </a:gridCol>
                <a:gridCol w="576072">
                  <a:extLst>
                    <a:ext uri="{9D8B030D-6E8A-4147-A177-3AD203B41FA5}">
                      <a16:colId xmlns:a16="http://schemas.microsoft.com/office/drawing/2014/main" val="46949320"/>
                    </a:ext>
                  </a:extLst>
                </a:gridCol>
                <a:gridCol w="576072">
                  <a:extLst>
                    <a:ext uri="{9D8B030D-6E8A-4147-A177-3AD203B41FA5}">
                      <a16:colId xmlns:a16="http://schemas.microsoft.com/office/drawing/2014/main" val="2816832656"/>
                    </a:ext>
                  </a:extLst>
                </a:gridCol>
                <a:gridCol w="576072">
                  <a:extLst>
                    <a:ext uri="{9D8B030D-6E8A-4147-A177-3AD203B41FA5}">
                      <a16:colId xmlns:a16="http://schemas.microsoft.com/office/drawing/2014/main" val="2675167823"/>
                    </a:ext>
                  </a:extLst>
                </a:gridCol>
                <a:gridCol w="576072">
                  <a:extLst>
                    <a:ext uri="{9D8B030D-6E8A-4147-A177-3AD203B41FA5}">
                      <a16:colId xmlns:a16="http://schemas.microsoft.com/office/drawing/2014/main" val="527517920"/>
                    </a:ext>
                  </a:extLst>
                </a:gridCol>
                <a:gridCol w="576072">
                  <a:extLst>
                    <a:ext uri="{9D8B030D-6E8A-4147-A177-3AD203B41FA5}">
                      <a16:colId xmlns:a16="http://schemas.microsoft.com/office/drawing/2014/main" val="2366310305"/>
                    </a:ext>
                  </a:extLst>
                </a:gridCol>
                <a:gridCol w="576072">
                  <a:extLst>
                    <a:ext uri="{9D8B030D-6E8A-4147-A177-3AD203B41FA5}">
                      <a16:colId xmlns:a16="http://schemas.microsoft.com/office/drawing/2014/main" val="75626668"/>
                    </a:ext>
                  </a:extLst>
                </a:gridCol>
                <a:gridCol w="576072">
                  <a:extLst>
                    <a:ext uri="{9D8B030D-6E8A-4147-A177-3AD203B41FA5}">
                      <a16:colId xmlns:a16="http://schemas.microsoft.com/office/drawing/2014/main" val="3994450716"/>
                    </a:ext>
                  </a:extLst>
                </a:gridCol>
                <a:gridCol w="576072">
                  <a:extLst>
                    <a:ext uri="{9D8B030D-6E8A-4147-A177-3AD203B41FA5}">
                      <a16:colId xmlns:a16="http://schemas.microsoft.com/office/drawing/2014/main" val="2992881947"/>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extLst>
                  <a:ext uri="{0D108BD9-81ED-4DB2-BD59-A6C34878D82A}">
                    <a16:rowId xmlns:a16="http://schemas.microsoft.com/office/drawing/2014/main" val="3903255287"/>
                  </a:ext>
                </a:extLst>
              </a:tr>
              <a:tr h="370840">
                <a:tc>
                  <a:txBody>
                    <a:bodyPr/>
                    <a:lstStyle/>
                    <a:p>
                      <a:r>
                        <a:rPr lang="en-US" sz="1000"/>
                        <a:t>TGP The Generics Pharmacy TGP The Generics Pharmacy</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2500 PHP</a:t>
                      </a:r>
                    </a:p>
                  </a:txBody>
                  <a:tcPr/>
                </a:tc>
                <a:tc>
                  <a:txBody>
                    <a:bodyPr/>
                    <a:lstStyle/>
                    <a:p>
                      <a:r>
                        <a:rPr lang="en-US" sz="1000"/>
                        <a:t>1500.04 PHP</a:t>
                      </a:r>
                    </a:p>
                  </a:txBody>
                  <a:tcPr/>
                </a:tc>
                <a:tc>
                  <a:txBody>
                    <a:bodyPr/>
                    <a:lstStyle/>
                    <a:p>
                      <a:r>
                        <a:rPr lang="en-US" sz="1000"/>
                        <a:t>6</a:t>
                      </a:r>
                    </a:p>
                  </a:txBody>
                  <a:tcPr/>
                </a:tc>
                <a:tc>
                  <a:txBody>
                    <a:bodyPr/>
                    <a:lstStyle/>
                    <a:p>
                      <a:r>
                        <a:rPr lang="en-US" sz="1000"/>
                        <a:t>167</a:t>
                      </a:r>
                    </a:p>
                  </a:txBody>
                  <a:tcPr/>
                </a:tc>
                <a:tc>
                  <a:txBody>
                    <a:bodyPr/>
                    <a:lstStyle/>
                    <a:p>
                      <a:r>
                        <a:rPr lang="en-US" sz="1000"/>
                        <a:t>1</a:t>
                      </a:r>
                    </a:p>
                  </a:txBody>
                  <a:tcPr/>
                </a:tc>
                <a:tc>
                  <a:txBody>
                    <a:bodyPr/>
                    <a:lstStyle/>
                    <a:p>
                      <a:r>
                        <a:rPr lang="en-US" sz="1000"/>
                        <a:t>1201</a:t>
                      </a:r>
                    </a:p>
                  </a:txBody>
                  <a:tcPr/>
                </a:tc>
                <a:tc>
                  <a:txBody>
                    <a:bodyPr/>
                    <a:lstStyle/>
                    <a:p>
                      <a:r>
                        <a:rPr lang="en-US" sz="1000"/>
                        <a:t>261754</a:t>
                      </a:r>
                    </a:p>
                  </a:txBody>
                  <a:tcPr/>
                </a:tc>
                <a:tc>
                  <a:txBody>
                    <a:bodyPr/>
                    <a:lstStyle/>
                    <a:p>
                      <a:r>
                        <a:rPr lang="en-US" sz="1000"/>
                        <a:t>121592</a:t>
                      </a:r>
                    </a:p>
                  </a:txBody>
                  <a:tcPr/>
                </a:tc>
                <a:tc>
                  <a:txBody>
                    <a:bodyPr/>
                    <a:lstStyle/>
                    <a:p>
                      <a:r>
                        <a:rPr lang="en-US" sz="1000"/>
                        <a:t>1.13</a:t>
                      </a:r>
                    </a:p>
                  </a:txBody>
                  <a:tcPr/>
                </a:tc>
                <a:extLst>
                  <a:ext uri="{0D108BD9-81ED-4DB2-BD59-A6C34878D82A}">
                    <a16:rowId xmlns:a16="http://schemas.microsoft.com/office/drawing/2014/main" val="619533401"/>
                  </a:ext>
                </a:extLst>
              </a:tr>
            </a:tbl>
          </a:graphicData>
        </a:graphic>
      </p:graphicFrame>
      <p:sp>
        <p:nvSpPr>
          <p:cNvPr id="4" name="Text Placeholder 3">
            <a:extLst>
              <a:ext uri="{FF2B5EF4-FFF2-40B4-BE49-F238E27FC236}">
                <a16:creationId xmlns:a16="http://schemas.microsoft.com/office/drawing/2014/main" id="{3F9E08AC-7032-4F27-84AC-E8F2C78257C9}"/>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8317143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3348</Words>
  <Application>Microsoft Office PowerPoint</Application>
  <PresentationFormat>On-screen Show (4:3)</PresentationFormat>
  <Paragraphs>1582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9</vt:lpstr>
      <vt:lpstr>Facebook Own Posts Table  | TGP The Generics Pharmacy - 2 of 9</vt:lpstr>
      <vt:lpstr>Facebook Own Posts Table  | TGP The Generics Pharmacy - 3 of 9</vt:lpstr>
      <vt:lpstr>Facebook Own Posts Table  | TGP The Generics Pharmacy - 4 of 9</vt:lpstr>
      <vt:lpstr>Facebook Own Posts Table  | TGP The Generics Pharmacy - 5 of 9</vt:lpstr>
      <vt:lpstr>Facebook Own Posts Table  | TGP The Generics Pharmacy - 6 of 9</vt:lpstr>
      <vt:lpstr>Facebook Own Posts Table  | TGP The Generics Pharmacy - 7 of 9</vt:lpstr>
      <vt:lpstr>Facebook Own Posts Table  | TGP The Generics Pharmacy - 8 of 9</vt:lpstr>
      <vt:lpstr>Facebook Own Posts Table  | TGP The Generics Pharmacy - 9 of 9</vt:lpstr>
      <vt:lpstr>Facebook Own Posts Table | TGP The Generics Pharmacy - 1 of 17</vt:lpstr>
      <vt:lpstr>Facebook Own Posts Table | TGP The Generics Pharmacy - 2 of 17</vt:lpstr>
      <vt:lpstr>Facebook Own Posts Table | TGP The Generics Pharmacy - 3 of 17</vt:lpstr>
      <vt:lpstr>Facebook Own Posts Table | TGP The Generics Pharmacy - 4 of 17</vt:lpstr>
      <vt:lpstr>Facebook Own Posts Table | TGP The Generics Pharmacy - 5 of 17</vt:lpstr>
      <vt:lpstr>Facebook Own Posts Table | TGP The Generics Pharmacy - 6 of 17</vt:lpstr>
      <vt:lpstr>Facebook Own Posts Table | TGP The Generics Pharmacy - 7 of 17</vt:lpstr>
      <vt:lpstr>Facebook Own Posts Table | TGP The Generics Pharmacy - 8 of 17</vt:lpstr>
      <vt:lpstr>Facebook Own Posts Table | TGP The Generics Pharmacy - 9 of 17</vt:lpstr>
      <vt:lpstr>Facebook Own Posts Table | TGP The Generics Pharmacy - 10 of 17</vt:lpstr>
      <vt:lpstr>Facebook Own Posts Table | TGP The Generics Pharmacy - 11 of 17</vt:lpstr>
      <vt:lpstr>Facebook Own Posts Table | TGP The Generics Pharmacy - 12 of 17</vt:lpstr>
      <vt:lpstr>Facebook Own Posts Table | TGP The Generics Pharmacy - 13 of 17</vt:lpstr>
      <vt:lpstr>Facebook Own Posts Table | TGP The Generics Pharmacy - 14 of 17</vt:lpstr>
      <vt:lpstr>Facebook Own Posts Table | TGP The Generics Pharmacy - 15 of 17</vt:lpstr>
      <vt:lpstr>Facebook Own Posts Table | TGP The Generics Pharmacy - 16 of 17</vt:lpstr>
      <vt:lpstr>Facebook Own Posts Table | TGP The Generics Pharmacy - 17 of 17</vt:lpstr>
      <vt:lpstr>Facebook Ads Costs Table | TGP The Generics Pharmacy - 1 of 3</vt:lpstr>
      <vt:lpstr>Facebook Ads Costs Table | TGP The Generics Pharmacy - 2 of 3</vt:lpstr>
      <vt:lpstr>Facebook Ads Costs Table | TGP The Generics Pharmacy - 3 of 3</vt:lpstr>
      <vt:lpstr>Facebook Fans Lost | TGP The Generics Pharmacy</vt:lpstr>
      <vt:lpstr>Facebook Page Views | TGP The Generics Pharmacy</vt:lpstr>
      <vt:lpstr>Facebook Ads Key Metrics Table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2018-09-06T05:26:09Z</dcterms:created>
  <dcterms:modified xsi:type="dcterms:W3CDTF">2018-09-06T05:28:32Z</dcterms:modified>
</cp:coreProperties>
</file>