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7966-6A96-48DC-ABA7-94C9037723B4}"/>
              </a:ext>
            </a:extLst>
          </p:cNvPr>
          <p:cNvSpPr>
            <a:spLocks noGrp="1"/>
          </p:cNvSpPr>
          <p:nvPr>
            <p:ph type="title"/>
          </p:nvPr>
        </p:nvSpPr>
        <p:spPr/>
        <p:txBody>
          <a:bodyPr/>
          <a:lstStyle/>
          <a:p>
            <a:r>
              <a:rPr lang="en-US"/>
              <a:t>Facebook Own Posts Table | Bostik Professional Partners PH - 1 of 10</a:t>
            </a:r>
          </a:p>
        </p:txBody>
      </p:sp>
      <p:graphicFrame>
        <p:nvGraphicFramePr>
          <p:cNvPr id="5" name="Table Placeholder 4">
            <a:extLst>
              <a:ext uri="{FF2B5EF4-FFF2-40B4-BE49-F238E27FC236}">
                <a16:creationId xmlns:a16="http://schemas.microsoft.com/office/drawing/2014/main" id="{6DAAADDA-12C7-4C76-BE63-408BA97E3BBD}"/>
              </a:ext>
            </a:extLst>
          </p:cNvPr>
          <p:cNvGraphicFramePr>
            <a:graphicFrameLocks noGrp="1"/>
          </p:cNvGraphicFramePr>
          <p:nvPr>
            <p:ph type="tbl" sz="quarter" idx="13"/>
            <p:extLst>
              <p:ext uri="{D42A27DB-BD31-4B8C-83A1-F6EECF244321}">
                <p14:modId xmlns:p14="http://schemas.microsoft.com/office/powerpoint/2010/main" val="2178635538"/>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008679"/>
                    </a:ext>
                  </a:extLst>
                </a:gridCol>
                <a:gridCol w="246888">
                  <a:extLst>
                    <a:ext uri="{9D8B030D-6E8A-4147-A177-3AD203B41FA5}">
                      <a16:colId xmlns:a16="http://schemas.microsoft.com/office/drawing/2014/main" val="3971306346"/>
                    </a:ext>
                  </a:extLst>
                </a:gridCol>
                <a:gridCol w="246888">
                  <a:extLst>
                    <a:ext uri="{9D8B030D-6E8A-4147-A177-3AD203B41FA5}">
                      <a16:colId xmlns:a16="http://schemas.microsoft.com/office/drawing/2014/main" val="1267484700"/>
                    </a:ext>
                  </a:extLst>
                </a:gridCol>
                <a:gridCol w="246888">
                  <a:extLst>
                    <a:ext uri="{9D8B030D-6E8A-4147-A177-3AD203B41FA5}">
                      <a16:colId xmlns:a16="http://schemas.microsoft.com/office/drawing/2014/main" val="3516952197"/>
                    </a:ext>
                  </a:extLst>
                </a:gridCol>
                <a:gridCol w="246888">
                  <a:extLst>
                    <a:ext uri="{9D8B030D-6E8A-4147-A177-3AD203B41FA5}">
                      <a16:colId xmlns:a16="http://schemas.microsoft.com/office/drawing/2014/main" val="2292310178"/>
                    </a:ext>
                  </a:extLst>
                </a:gridCol>
                <a:gridCol w="246888">
                  <a:extLst>
                    <a:ext uri="{9D8B030D-6E8A-4147-A177-3AD203B41FA5}">
                      <a16:colId xmlns:a16="http://schemas.microsoft.com/office/drawing/2014/main" val="3500452865"/>
                    </a:ext>
                  </a:extLst>
                </a:gridCol>
                <a:gridCol w="246888">
                  <a:extLst>
                    <a:ext uri="{9D8B030D-6E8A-4147-A177-3AD203B41FA5}">
                      <a16:colId xmlns:a16="http://schemas.microsoft.com/office/drawing/2014/main" val="2794804843"/>
                    </a:ext>
                  </a:extLst>
                </a:gridCol>
                <a:gridCol w="246888">
                  <a:extLst>
                    <a:ext uri="{9D8B030D-6E8A-4147-A177-3AD203B41FA5}">
                      <a16:colId xmlns:a16="http://schemas.microsoft.com/office/drawing/2014/main" val="2718814524"/>
                    </a:ext>
                  </a:extLst>
                </a:gridCol>
                <a:gridCol w="246888">
                  <a:extLst>
                    <a:ext uri="{9D8B030D-6E8A-4147-A177-3AD203B41FA5}">
                      <a16:colId xmlns:a16="http://schemas.microsoft.com/office/drawing/2014/main" val="786795311"/>
                    </a:ext>
                  </a:extLst>
                </a:gridCol>
                <a:gridCol w="246888">
                  <a:extLst>
                    <a:ext uri="{9D8B030D-6E8A-4147-A177-3AD203B41FA5}">
                      <a16:colId xmlns:a16="http://schemas.microsoft.com/office/drawing/2014/main" val="2088997733"/>
                    </a:ext>
                  </a:extLst>
                </a:gridCol>
                <a:gridCol w="246888">
                  <a:extLst>
                    <a:ext uri="{9D8B030D-6E8A-4147-A177-3AD203B41FA5}">
                      <a16:colId xmlns:a16="http://schemas.microsoft.com/office/drawing/2014/main" val="1420374826"/>
                    </a:ext>
                  </a:extLst>
                </a:gridCol>
                <a:gridCol w="246888">
                  <a:extLst>
                    <a:ext uri="{9D8B030D-6E8A-4147-A177-3AD203B41FA5}">
                      <a16:colId xmlns:a16="http://schemas.microsoft.com/office/drawing/2014/main" val="1257234437"/>
                    </a:ext>
                  </a:extLst>
                </a:gridCol>
                <a:gridCol w="246888">
                  <a:extLst>
                    <a:ext uri="{9D8B030D-6E8A-4147-A177-3AD203B41FA5}">
                      <a16:colId xmlns:a16="http://schemas.microsoft.com/office/drawing/2014/main" val="2001583463"/>
                    </a:ext>
                  </a:extLst>
                </a:gridCol>
                <a:gridCol w="246888">
                  <a:extLst>
                    <a:ext uri="{9D8B030D-6E8A-4147-A177-3AD203B41FA5}">
                      <a16:colId xmlns:a16="http://schemas.microsoft.com/office/drawing/2014/main" val="2159159640"/>
                    </a:ext>
                  </a:extLst>
                </a:gridCol>
                <a:gridCol w="246888">
                  <a:extLst>
                    <a:ext uri="{9D8B030D-6E8A-4147-A177-3AD203B41FA5}">
                      <a16:colId xmlns:a16="http://schemas.microsoft.com/office/drawing/2014/main" val="1068984253"/>
                    </a:ext>
                  </a:extLst>
                </a:gridCol>
                <a:gridCol w="246888">
                  <a:extLst>
                    <a:ext uri="{9D8B030D-6E8A-4147-A177-3AD203B41FA5}">
                      <a16:colId xmlns:a16="http://schemas.microsoft.com/office/drawing/2014/main" val="2142697469"/>
                    </a:ext>
                  </a:extLst>
                </a:gridCol>
                <a:gridCol w="246888">
                  <a:extLst>
                    <a:ext uri="{9D8B030D-6E8A-4147-A177-3AD203B41FA5}">
                      <a16:colId xmlns:a16="http://schemas.microsoft.com/office/drawing/2014/main" val="4086554886"/>
                    </a:ext>
                  </a:extLst>
                </a:gridCol>
                <a:gridCol w="246888">
                  <a:extLst>
                    <a:ext uri="{9D8B030D-6E8A-4147-A177-3AD203B41FA5}">
                      <a16:colId xmlns:a16="http://schemas.microsoft.com/office/drawing/2014/main" val="1781065594"/>
                    </a:ext>
                  </a:extLst>
                </a:gridCol>
                <a:gridCol w="246888">
                  <a:extLst>
                    <a:ext uri="{9D8B030D-6E8A-4147-A177-3AD203B41FA5}">
                      <a16:colId xmlns:a16="http://schemas.microsoft.com/office/drawing/2014/main" val="481831388"/>
                    </a:ext>
                  </a:extLst>
                </a:gridCol>
                <a:gridCol w="246888">
                  <a:extLst>
                    <a:ext uri="{9D8B030D-6E8A-4147-A177-3AD203B41FA5}">
                      <a16:colId xmlns:a16="http://schemas.microsoft.com/office/drawing/2014/main" val="1443665107"/>
                    </a:ext>
                  </a:extLst>
                </a:gridCol>
                <a:gridCol w="246888">
                  <a:extLst>
                    <a:ext uri="{9D8B030D-6E8A-4147-A177-3AD203B41FA5}">
                      <a16:colId xmlns:a16="http://schemas.microsoft.com/office/drawing/2014/main" val="1065618941"/>
                    </a:ext>
                  </a:extLst>
                </a:gridCol>
                <a:gridCol w="246888">
                  <a:extLst>
                    <a:ext uri="{9D8B030D-6E8A-4147-A177-3AD203B41FA5}">
                      <a16:colId xmlns:a16="http://schemas.microsoft.com/office/drawing/2014/main" val="2129673937"/>
                    </a:ext>
                  </a:extLst>
                </a:gridCol>
                <a:gridCol w="246888">
                  <a:extLst>
                    <a:ext uri="{9D8B030D-6E8A-4147-A177-3AD203B41FA5}">
                      <a16:colId xmlns:a16="http://schemas.microsoft.com/office/drawing/2014/main" val="616249329"/>
                    </a:ext>
                  </a:extLst>
                </a:gridCol>
                <a:gridCol w="246888">
                  <a:extLst>
                    <a:ext uri="{9D8B030D-6E8A-4147-A177-3AD203B41FA5}">
                      <a16:colId xmlns:a16="http://schemas.microsoft.com/office/drawing/2014/main" val="3519758667"/>
                    </a:ext>
                  </a:extLst>
                </a:gridCol>
                <a:gridCol w="246888">
                  <a:extLst>
                    <a:ext uri="{9D8B030D-6E8A-4147-A177-3AD203B41FA5}">
                      <a16:colId xmlns:a16="http://schemas.microsoft.com/office/drawing/2014/main" val="608105220"/>
                    </a:ext>
                  </a:extLst>
                </a:gridCol>
                <a:gridCol w="246888">
                  <a:extLst>
                    <a:ext uri="{9D8B030D-6E8A-4147-A177-3AD203B41FA5}">
                      <a16:colId xmlns:a16="http://schemas.microsoft.com/office/drawing/2014/main" val="2619227704"/>
                    </a:ext>
                  </a:extLst>
                </a:gridCol>
                <a:gridCol w="246888">
                  <a:extLst>
                    <a:ext uri="{9D8B030D-6E8A-4147-A177-3AD203B41FA5}">
                      <a16:colId xmlns:a16="http://schemas.microsoft.com/office/drawing/2014/main" val="404604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7521951"/>
                  </a:ext>
                </a:extLst>
              </a:tr>
            </a:tbl>
          </a:graphicData>
        </a:graphic>
      </p:graphicFrame>
      <p:sp>
        <p:nvSpPr>
          <p:cNvPr id="4" name="Text Placeholder 3">
            <a:extLst>
              <a:ext uri="{FF2B5EF4-FFF2-40B4-BE49-F238E27FC236}">
                <a16:creationId xmlns:a16="http://schemas.microsoft.com/office/drawing/2014/main" id="{7E6DD3F8-5F59-4268-B2E1-8B79EAFD457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9114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83053-A828-4EBF-B214-F59BBD82D8B2}"/>
              </a:ext>
            </a:extLst>
          </p:cNvPr>
          <p:cNvSpPr>
            <a:spLocks noGrp="1"/>
          </p:cNvSpPr>
          <p:nvPr>
            <p:ph type="title"/>
          </p:nvPr>
        </p:nvSpPr>
        <p:spPr/>
        <p:txBody>
          <a:bodyPr/>
          <a:lstStyle/>
          <a:p>
            <a:r>
              <a:rPr lang="en-US"/>
              <a:t>Facebook Own Posts Table | Bostik Professional Partners PH - 2 of 10</a:t>
            </a:r>
          </a:p>
        </p:txBody>
      </p:sp>
      <p:graphicFrame>
        <p:nvGraphicFramePr>
          <p:cNvPr id="5" name="Table Placeholder 4">
            <a:extLst>
              <a:ext uri="{FF2B5EF4-FFF2-40B4-BE49-F238E27FC236}">
                <a16:creationId xmlns:a16="http://schemas.microsoft.com/office/drawing/2014/main" id="{4643B7ED-7E50-49CC-A5B9-24229389130E}"/>
              </a:ext>
            </a:extLst>
          </p:cNvPr>
          <p:cNvGraphicFramePr>
            <a:graphicFrameLocks noGrp="1"/>
          </p:cNvGraphicFramePr>
          <p:nvPr>
            <p:ph type="tbl" sz="quarter" idx="13"/>
            <p:extLst>
              <p:ext uri="{D42A27DB-BD31-4B8C-83A1-F6EECF244321}">
                <p14:modId xmlns:p14="http://schemas.microsoft.com/office/powerpoint/2010/main" val="123766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8209946"/>
                    </a:ext>
                  </a:extLst>
                </a:gridCol>
                <a:gridCol w="246888">
                  <a:extLst>
                    <a:ext uri="{9D8B030D-6E8A-4147-A177-3AD203B41FA5}">
                      <a16:colId xmlns:a16="http://schemas.microsoft.com/office/drawing/2014/main" val="2646875881"/>
                    </a:ext>
                  </a:extLst>
                </a:gridCol>
                <a:gridCol w="246888">
                  <a:extLst>
                    <a:ext uri="{9D8B030D-6E8A-4147-A177-3AD203B41FA5}">
                      <a16:colId xmlns:a16="http://schemas.microsoft.com/office/drawing/2014/main" val="2564596994"/>
                    </a:ext>
                  </a:extLst>
                </a:gridCol>
                <a:gridCol w="246888">
                  <a:extLst>
                    <a:ext uri="{9D8B030D-6E8A-4147-A177-3AD203B41FA5}">
                      <a16:colId xmlns:a16="http://schemas.microsoft.com/office/drawing/2014/main" val="2976247081"/>
                    </a:ext>
                  </a:extLst>
                </a:gridCol>
                <a:gridCol w="246888">
                  <a:extLst>
                    <a:ext uri="{9D8B030D-6E8A-4147-A177-3AD203B41FA5}">
                      <a16:colId xmlns:a16="http://schemas.microsoft.com/office/drawing/2014/main" val="207662870"/>
                    </a:ext>
                  </a:extLst>
                </a:gridCol>
                <a:gridCol w="246888">
                  <a:extLst>
                    <a:ext uri="{9D8B030D-6E8A-4147-A177-3AD203B41FA5}">
                      <a16:colId xmlns:a16="http://schemas.microsoft.com/office/drawing/2014/main" val="3370625447"/>
                    </a:ext>
                  </a:extLst>
                </a:gridCol>
                <a:gridCol w="246888">
                  <a:extLst>
                    <a:ext uri="{9D8B030D-6E8A-4147-A177-3AD203B41FA5}">
                      <a16:colId xmlns:a16="http://schemas.microsoft.com/office/drawing/2014/main" val="1588762547"/>
                    </a:ext>
                  </a:extLst>
                </a:gridCol>
                <a:gridCol w="246888">
                  <a:extLst>
                    <a:ext uri="{9D8B030D-6E8A-4147-A177-3AD203B41FA5}">
                      <a16:colId xmlns:a16="http://schemas.microsoft.com/office/drawing/2014/main" val="1700470566"/>
                    </a:ext>
                  </a:extLst>
                </a:gridCol>
                <a:gridCol w="246888">
                  <a:extLst>
                    <a:ext uri="{9D8B030D-6E8A-4147-A177-3AD203B41FA5}">
                      <a16:colId xmlns:a16="http://schemas.microsoft.com/office/drawing/2014/main" val="1431238690"/>
                    </a:ext>
                  </a:extLst>
                </a:gridCol>
                <a:gridCol w="246888">
                  <a:extLst>
                    <a:ext uri="{9D8B030D-6E8A-4147-A177-3AD203B41FA5}">
                      <a16:colId xmlns:a16="http://schemas.microsoft.com/office/drawing/2014/main" val="1112739127"/>
                    </a:ext>
                  </a:extLst>
                </a:gridCol>
                <a:gridCol w="246888">
                  <a:extLst>
                    <a:ext uri="{9D8B030D-6E8A-4147-A177-3AD203B41FA5}">
                      <a16:colId xmlns:a16="http://schemas.microsoft.com/office/drawing/2014/main" val="3443481130"/>
                    </a:ext>
                  </a:extLst>
                </a:gridCol>
                <a:gridCol w="246888">
                  <a:extLst>
                    <a:ext uri="{9D8B030D-6E8A-4147-A177-3AD203B41FA5}">
                      <a16:colId xmlns:a16="http://schemas.microsoft.com/office/drawing/2014/main" val="1203947865"/>
                    </a:ext>
                  </a:extLst>
                </a:gridCol>
                <a:gridCol w="246888">
                  <a:extLst>
                    <a:ext uri="{9D8B030D-6E8A-4147-A177-3AD203B41FA5}">
                      <a16:colId xmlns:a16="http://schemas.microsoft.com/office/drawing/2014/main" val="769816905"/>
                    </a:ext>
                  </a:extLst>
                </a:gridCol>
                <a:gridCol w="246888">
                  <a:extLst>
                    <a:ext uri="{9D8B030D-6E8A-4147-A177-3AD203B41FA5}">
                      <a16:colId xmlns:a16="http://schemas.microsoft.com/office/drawing/2014/main" val="3789171074"/>
                    </a:ext>
                  </a:extLst>
                </a:gridCol>
                <a:gridCol w="246888">
                  <a:extLst>
                    <a:ext uri="{9D8B030D-6E8A-4147-A177-3AD203B41FA5}">
                      <a16:colId xmlns:a16="http://schemas.microsoft.com/office/drawing/2014/main" val="2590562198"/>
                    </a:ext>
                  </a:extLst>
                </a:gridCol>
                <a:gridCol w="246888">
                  <a:extLst>
                    <a:ext uri="{9D8B030D-6E8A-4147-A177-3AD203B41FA5}">
                      <a16:colId xmlns:a16="http://schemas.microsoft.com/office/drawing/2014/main" val="1094789191"/>
                    </a:ext>
                  </a:extLst>
                </a:gridCol>
                <a:gridCol w="246888">
                  <a:extLst>
                    <a:ext uri="{9D8B030D-6E8A-4147-A177-3AD203B41FA5}">
                      <a16:colId xmlns:a16="http://schemas.microsoft.com/office/drawing/2014/main" val="3691524930"/>
                    </a:ext>
                  </a:extLst>
                </a:gridCol>
                <a:gridCol w="246888">
                  <a:extLst>
                    <a:ext uri="{9D8B030D-6E8A-4147-A177-3AD203B41FA5}">
                      <a16:colId xmlns:a16="http://schemas.microsoft.com/office/drawing/2014/main" val="1921396434"/>
                    </a:ext>
                  </a:extLst>
                </a:gridCol>
                <a:gridCol w="246888">
                  <a:extLst>
                    <a:ext uri="{9D8B030D-6E8A-4147-A177-3AD203B41FA5}">
                      <a16:colId xmlns:a16="http://schemas.microsoft.com/office/drawing/2014/main" val="1459027948"/>
                    </a:ext>
                  </a:extLst>
                </a:gridCol>
                <a:gridCol w="246888">
                  <a:extLst>
                    <a:ext uri="{9D8B030D-6E8A-4147-A177-3AD203B41FA5}">
                      <a16:colId xmlns:a16="http://schemas.microsoft.com/office/drawing/2014/main" val="1028709199"/>
                    </a:ext>
                  </a:extLst>
                </a:gridCol>
                <a:gridCol w="246888">
                  <a:extLst>
                    <a:ext uri="{9D8B030D-6E8A-4147-A177-3AD203B41FA5}">
                      <a16:colId xmlns:a16="http://schemas.microsoft.com/office/drawing/2014/main" val="3121658495"/>
                    </a:ext>
                  </a:extLst>
                </a:gridCol>
                <a:gridCol w="246888">
                  <a:extLst>
                    <a:ext uri="{9D8B030D-6E8A-4147-A177-3AD203B41FA5}">
                      <a16:colId xmlns:a16="http://schemas.microsoft.com/office/drawing/2014/main" val="694350329"/>
                    </a:ext>
                  </a:extLst>
                </a:gridCol>
                <a:gridCol w="246888">
                  <a:extLst>
                    <a:ext uri="{9D8B030D-6E8A-4147-A177-3AD203B41FA5}">
                      <a16:colId xmlns:a16="http://schemas.microsoft.com/office/drawing/2014/main" val="4076578353"/>
                    </a:ext>
                  </a:extLst>
                </a:gridCol>
                <a:gridCol w="246888">
                  <a:extLst>
                    <a:ext uri="{9D8B030D-6E8A-4147-A177-3AD203B41FA5}">
                      <a16:colId xmlns:a16="http://schemas.microsoft.com/office/drawing/2014/main" val="1098193555"/>
                    </a:ext>
                  </a:extLst>
                </a:gridCol>
                <a:gridCol w="246888">
                  <a:extLst>
                    <a:ext uri="{9D8B030D-6E8A-4147-A177-3AD203B41FA5}">
                      <a16:colId xmlns:a16="http://schemas.microsoft.com/office/drawing/2014/main" val="2639569576"/>
                    </a:ext>
                  </a:extLst>
                </a:gridCol>
                <a:gridCol w="246888">
                  <a:extLst>
                    <a:ext uri="{9D8B030D-6E8A-4147-A177-3AD203B41FA5}">
                      <a16:colId xmlns:a16="http://schemas.microsoft.com/office/drawing/2014/main" val="2006456359"/>
                    </a:ext>
                  </a:extLst>
                </a:gridCol>
                <a:gridCol w="246888">
                  <a:extLst>
                    <a:ext uri="{9D8B030D-6E8A-4147-A177-3AD203B41FA5}">
                      <a16:colId xmlns:a16="http://schemas.microsoft.com/office/drawing/2014/main" val="371483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4950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- 2018-07-31 15:25:36 </a:t>
                      </a:r>
                      <a:r>
                        <a:rPr kumimoji="0" lang="en-US" sz="1000" b="0" i="0" u="none" strike="noStrike" kern="1200" cap="none" spc="0" normalizeH="0" baseline="0" noProof="0">
                          <a:ln>
                            <a:noFill/>
                          </a:ln>
                          <a:solidFill>
                            <a:prstClr val="black"/>
                          </a:solidFill>
                          <a:effectLst/>
                          <a:uLnTx/>
                          <a:uFillTx/>
                          <a:latin typeface="+mn-lt"/>
                          <a:ea typeface="+mn-ea"/>
                          <a:cs typeface="+mn-cs"/>
                        </a:rPr>
                        <a:t> 
 Discover the Smart House, the Bostik "home-lab" focused on the research of innovative materials for sustainable construction, which combines scientific and technical knowledge of the Arkema Group and partners.
Learn all about this project at: http://smarthouse-arkema.com/en/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66376037"/>
                  </a:ext>
                </a:extLst>
              </a:tr>
            </a:tbl>
          </a:graphicData>
        </a:graphic>
      </p:graphicFrame>
      <p:sp>
        <p:nvSpPr>
          <p:cNvPr id="4" name="Text Placeholder 3">
            <a:extLst>
              <a:ext uri="{FF2B5EF4-FFF2-40B4-BE49-F238E27FC236}">
                <a16:creationId xmlns:a16="http://schemas.microsoft.com/office/drawing/2014/main" id="{77FF459B-227B-4B82-9EE7-3F3B1B0664A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58111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D83B-218A-463E-85D7-0335E93A334E}"/>
              </a:ext>
            </a:extLst>
          </p:cNvPr>
          <p:cNvSpPr>
            <a:spLocks noGrp="1"/>
          </p:cNvSpPr>
          <p:nvPr>
            <p:ph type="title"/>
          </p:nvPr>
        </p:nvSpPr>
        <p:spPr/>
        <p:txBody>
          <a:bodyPr/>
          <a:lstStyle/>
          <a:p>
            <a:r>
              <a:rPr lang="en-US"/>
              <a:t>Facebook Own Posts Table | Bostik Professional Partners PH - 3 of 10</a:t>
            </a:r>
          </a:p>
        </p:txBody>
      </p:sp>
      <p:graphicFrame>
        <p:nvGraphicFramePr>
          <p:cNvPr id="5" name="Table Placeholder 4">
            <a:extLst>
              <a:ext uri="{FF2B5EF4-FFF2-40B4-BE49-F238E27FC236}">
                <a16:creationId xmlns:a16="http://schemas.microsoft.com/office/drawing/2014/main" id="{117622CB-4E99-4D70-9C4F-02D29F0ED22F}"/>
              </a:ext>
            </a:extLst>
          </p:cNvPr>
          <p:cNvGraphicFramePr>
            <a:graphicFrameLocks noGrp="1"/>
          </p:cNvGraphicFramePr>
          <p:nvPr>
            <p:ph type="tbl" sz="quarter" idx="13"/>
            <p:extLst>
              <p:ext uri="{D42A27DB-BD31-4B8C-83A1-F6EECF244321}">
                <p14:modId xmlns:p14="http://schemas.microsoft.com/office/powerpoint/2010/main" val="4137574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3933954"/>
                    </a:ext>
                  </a:extLst>
                </a:gridCol>
                <a:gridCol w="246888">
                  <a:extLst>
                    <a:ext uri="{9D8B030D-6E8A-4147-A177-3AD203B41FA5}">
                      <a16:colId xmlns:a16="http://schemas.microsoft.com/office/drawing/2014/main" val="1785155406"/>
                    </a:ext>
                  </a:extLst>
                </a:gridCol>
                <a:gridCol w="246888">
                  <a:extLst>
                    <a:ext uri="{9D8B030D-6E8A-4147-A177-3AD203B41FA5}">
                      <a16:colId xmlns:a16="http://schemas.microsoft.com/office/drawing/2014/main" val="4241726566"/>
                    </a:ext>
                  </a:extLst>
                </a:gridCol>
                <a:gridCol w="246888">
                  <a:extLst>
                    <a:ext uri="{9D8B030D-6E8A-4147-A177-3AD203B41FA5}">
                      <a16:colId xmlns:a16="http://schemas.microsoft.com/office/drawing/2014/main" val="1456445571"/>
                    </a:ext>
                  </a:extLst>
                </a:gridCol>
                <a:gridCol w="246888">
                  <a:extLst>
                    <a:ext uri="{9D8B030D-6E8A-4147-A177-3AD203B41FA5}">
                      <a16:colId xmlns:a16="http://schemas.microsoft.com/office/drawing/2014/main" val="1590042686"/>
                    </a:ext>
                  </a:extLst>
                </a:gridCol>
                <a:gridCol w="246888">
                  <a:extLst>
                    <a:ext uri="{9D8B030D-6E8A-4147-A177-3AD203B41FA5}">
                      <a16:colId xmlns:a16="http://schemas.microsoft.com/office/drawing/2014/main" val="1092062664"/>
                    </a:ext>
                  </a:extLst>
                </a:gridCol>
                <a:gridCol w="246888">
                  <a:extLst>
                    <a:ext uri="{9D8B030D-6E8A-4147-A177-3AD203B41FA5}">
                      <a16:colId xmlns:a16="http://schemas.microsoft.com/office/drawing/2014/main" val="1225724452"/>
                    </a:ext>
                  </a:extLst>
                </a:gridCol>
                <a:gridCol w="246888">
                  <a:extLst>
                    <a:ext uri="{9D8B030D-6E8A-4147-A177-3AD203B41FA5}">
                      <a16:colId xmlns:a16="http://schemas.microsoft.com/office/drawing/2014/main" val="2280981117"/>
                    </a:ext>
                  </a:extLst>
                </a:gridCol>
                <a:gridCol w="246888">
                  <a:extLst>
                    <a:ext uri="{9D8B030D-6E8A-4147-A177-3AD203B41FA5}">
                      <a16:colId xmlns:a16="http://schemas.microsoft.com/office/drawing/2014/main" val="621559929"/>
                    </a:ext>
                  </a:extLst>
                </a:gridCol>
                <a:gridCol w="246888">
                  <a:extLst>
                    <a:ext uri="{9D8B030D-6E8A-4147-A177-3AD203B41FA5}">
                      <a16:colId xmlns:a16="http://schemas.microsoft.com/office/drawing/2014/main" val="3337311626"/>
                    </a:ext>
                  </a:extLst>
                </a:gridCol>
                <a:gridCol w="246888">
                  <a:extLst>
                    <a:ext uri="{9D8B030D-6E8A-4147-A177-3AD203B41FA5}">
                      <a16:colId xmlns:a16="http://schemas.microsoft.com/office/drawing/2014/main" val="881490113"/>
                    </a:ext>
                  </a:extLst>
                </a:gridCol>
                <a:gridCol w="246888">
                  <a:extLst>
                    <a:ext uri="{9D8B030D-6E8A-4147-A177-3AD203B41FA5}">
                      <a16:colId xmlns:a16="http://schemas.microsoft.com/office/drawing/2014/main" val="551212701"/>
                    </a:ext>
                  </a:extLst>
                </a:gridCol>
                <a:gridCol w="246888">
                  <a:extLst>
                    <a:ext uri="{9D8B030D-6E8A-4147-A177-3AD203B41FA5}">
                      <a16:colId xmlns:a16="http://schemas.microsoft.com/office/drawing/2014/main" val="3330588215"/>
                    </a:ext>
                  </a:extLst>
                </a:gridCol>
                <a:gridCol w="246888">
                  <a:extLst>
                    <a:ext uri="{9D8B030D-6E8A-4147-A177-3AD203B41FA5}">
                      <a16:colId xmlns:a16="http://schemas.microsoft.com/office/drawing/2014/main" val="1766462176"/>
                    </a:ext>
                  </a:extLst>
                </a:gridCol>
                <a:gridCol w="246888">
                  <a:extLst>
                    <a:ext uri="{9D8B030D-6E8A-4147-A177-3AD203B41FA5}">
                      <a16:colId xmlns:a16="http://schemas.microsoft.com/office/drawing/2014/main" val="2215640728"/>
                    </a:ext>
                  </a:extLst>
                </a:gridCol>
                <a:gridCol w="246888">
                  <a:extLst>
                    <a:ext uri="{9D8B030D-6E8A-4147-A177-3AD203B41FA5}">
                      <a16:colId xmlns:a16="http://schemas.microsoft.com/office/drawing/2014/main" val="2928330325"/>
                    </a:ext>
                  </a:extLst>
                </a:gridCol>
                <a:gridCol w="246888">
                  <a:extLst>
                    <a:ext uri="{9D8B030D-6E8A-4147-A177-3AD203B41FA5}">
                      <a16:colId xmlns:a16="http://schemas.microsoft.com/office/drawing/2014/main" val="837365686"/>
                    </a:ext>
                  </a:extLst>
                </a:gridCol>
                <a:gridCol w="246888">
                  <a:extLst>
                    <a:ext uri="{9D8B030D-6E8A-4147-A177-3AD203B41FA5}">
                      <a16:colId xmlns:a16="http://schemas.microsoft.com/office/drawing/2014/main" val="2449252915"/>
                    </a:ext>
                  </a:extLst>
                </a:gridCol>
                <a:gridCol w="246888">
                  <a:extLst>
                    <a:ext uri="{9D8B030D-6E8A-4147-A177-3AD203B41FA5}">
                      <a16:colId xmlns:a16="http://schemas.microsoft.com/office/drawing/2014/main" val="2505400719"/>
                    </a:ext>
                  </a:extLst>
                </a:gridCol>
                <a:gridCol w="246888">
                  <a:extLst>
                    <a:ext uri="{9D8B030D-6E8A-4147-A177-3AD203B41FA5}">
                      <a16:colId xmlns:a16="http://schemas.microsoft.com/office/drawing/2014/main" val="4265752807"/>
                    </a:ext>
                  </a:extLst>
                </a:gridCol>
                <a:gridCol w="246888">
                  <a:extLst>
                    <a:ext uri="{9D8B030D-6E8A-4147-A177-3AD203B41FA5}">
                      <a16:colId xmlns:a16="http://schemas.microsoft.com/office/drawing/2014/main" val="862877044"/>
                    </a:ext>
                  </a:extLst>
                </a:gridCol>
                <a:gridCol w="246888">
                  <a:extLst>
                    <a:ext uri="{9D8B030D-6E8A-4147-A177-3AD203B41FA5}">
                      <a16:colId xmlns:a16="http://schemas.microsoft.com/office/drawing/2014/main" val="3422618674"/>
                    </a:ext>
                  </a:extLst>
                </a:gridCol>
                <a:gridCol w="246888">
                  <a:extLst>
                    <a:ext uri="{9D8B030D-6E8A-4147-A177-3AD203B41FA5}">
                      <a16:colId xmlns:a16="http://schemas.microsoft.com/office/drawing/2014/main" val="3936962887"/>
                    </a:ext>
                  </a:extLst>
                </a:gridCol>
                <a:gridCol w="246888">
                  <a:extLst>
                    <a:ext uri="{9D8B030D-6E8A-4147-A177-3AD203B41FA5}">
                      <a16:colId xmlns:a16="http://schemas.microsoft.com/office/drawing/2014/main" val="1283293172"/>
                    </a:ext>
                  </a:extLst>
                </a:gridCol>
                <a:gridCol w="246888">
                  <a:extLst>
                    <a:ext uri="{9D8B030D-6E8A-4147-A177-3AD203B41FA5}">
                      <a16:colId xmlns:a16="http://schemas.microsoft.com/office/drawing/2014/main" val="2316631917"/>
                    </a:ext>
                  </a:extLst>
                </a:gridCol>
                <a:gridCol w="246888">
                  <a:extLst>
                    <a:ext uri="{9D8B030D-6E8A-4147-A177-3AD203B41FA5}">
                      <a16:colId xmlns:a16="http://schemas.microsoft.com/office/drawing/2014/main" val="3246822296"/>
                    </a:ext>
                  </a:extLst>
                </a:gridCol>
                <a:gridCol w="246888">
                  <a:extLst>
                    <a:ext uri="{9D8B030D-6E8A-4147-A177-3AD203B41FA5}">
                      <a16:colId xmlns:a16="http://schemas.microsoft.com/office/drawing/2014/main" val="1538511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291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- 2018-07-25 12:00:00 </a:t>
                      </a:r>
                      <a:r>
                        <a:rPr kumimoji="0" lang="en-US" sz="1000" b="0" i="0" u="none" strike="noStrike" kern="1200" cap="none" spc="0" normalizeH="0" baseline="0" noProof="0">
                          <a:ln>
                            <a:noFill/>
                          </a:ln>
                          <a:solidFill>
                            <a:prstClr val="black"/>
                          </a:solidFill>
                          <a:effectLst/>
                          <a:uLnTx/>
                          <a:uFillTx/>
                          <a:latin typeface="+mn-lt"/>
                          <a:ea typeface="+mn-ea"/>
                          <a:cs typeface="+mn-cs"/>
                        </a:rPr>
                        <a:t> 
 For all types, sizes and applications of ceramic tiles as well as fully vitrified or impervious tiles such as porcelain, mosaic and natural stones, and high-absorbent bricks #Fixall with Fixall Excel.
Learn more about Fixall Excel High Performance Tile Adhesive here: https://tinyurl.com/ybdykt45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1563472"/>
                  </a:ext>
                </a:extLst>
              </a:tr>
            </a:tbl>
          </a:graphicData>
        </a:graphic>
      </p:graphicFrame>
      <p:sp>
        <p:nvSpPr>
          <p:cNvPr id="4" name="Text Placeholder 3">
            <a:extLst>
              <a:ext uri="{FF2B5EF4-FFF2-40B4-BE49-F238E27FC236}">
                <a16:creationId xmlns:a16="http://schemas.microsoft.com/office/drawing/2014/main" id="{F87BF4CE-34D3-4FF1-B416-2BAD4638483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60275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A567-EDBE-4CCE-9174-EDB04B0E29FC}"/>
              </a:ext>
            </a:extLst>
          </p:cNvPr>
          <p:cNvSpPr>
            <a:spLocks noGrp="1"/>
          </p:cNvSpPr>
          <p:nvPr>
            <p:ph type="title"/>
          </p:nvPr>
        </p:nvSpPr>
        <p:spPr/>
        <p:txBody>
          <a:bodyPr/>
          <a:lstStyle/>
          <a:p>
            <a:r>
              <a:rPr lang="en-US"/>
              <a:t>Facebook Own Posts Table | Bostik Professional Partners PH - 4 of 10</a:t>
            </a:r>
          </a:p>
        </p:txBody>
      </p:sp>
      <p:graphicFrame>
        <p:nvGraphicFramePr>
          <p:cNvPr id="5" name="Table Placeholder 4">
            <a:extLst>
              <a:ext uri="{FF2B5EF4-FFF2-40B4-BE49-F238E27FC236}">
                <a16:creationId xmlns:a16="http://schemas.microsoft.com/office/drawing/2014/main" id="{EE85E0AD-E35C-4FEE-AFCE-217EB6A109C8}"/>
              </a:ext>
            </a:extLst>
          </p:cNvPr>
          <p:cNvGraphicFramePr>
            <a:graphicFrameLocks noGrp="1"/>
          </p:cNvGraphicFramePr>
          <p:nvPr>
            <p:ph type="tbl" sz="quarter" idx="13"/>
            <p:extLst>
              <p:ext uri="{D42A27DB-BD31-4B8C-83A1-F6EECF244321}">
                <p14:modId xmlns:p14="http://schemas.microsoft.com/office/powerpoint/2010/main" val="3339239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5536757"/>
                    </a:ext>
                  </a:extLst>
                </a:gridCol>
                <a:gridCol w="246888">
                  <a:extLst>
                    <a:ext uri="{9D8B030D-6E8A-4147-A177-3AD203B41FA5}">
                      <a16:colId xmlns:a16="http://schemas.microsoft.com/office/drawing/2014/main" val="3892681058"/>
                    </a:ext>
                  </a:extLst>
                </a:gridCol>
                <a:gridCol w="246888">
                  <a:extLst>
                    <a:ext uri="{9D8B030D-6E8A-4147-A177-3AD203B41FA5}">
                      <a16:colId xmlns:a16="http://schemas.microsoft.com/office/drawing/2014/main" val="2936862758"/>
                    </a:ext>
                  </a:extLst>
                </a:gridCol>
                <a:gridCol w="246888">
                  <a:extLst>
                    <a:ext uri="{9D8B030D-6E8A-4147-A177-3AD203B41FA5}">
                      <a16:colId xmlns:a16="http://schemas.microsoft.com/office/drawing/2014/main" val="472811668"/>
                    </a:ext>
                  </a:extLst>
                </a:gridCol>
                <a:gridCol w="246888">
                  <a:extLst>
                    <a:ext uri="{9D8B030D-6E8A-4147-A177-3AD203B41FA5}">
                      <a16:colId xmlns:a16="http://schemas.microsoft.com/office/drawing/2014/main" val="1874795537"/>
                    </a:ext>
                  </a:extLst>
                </a:gridCol>
                <a:gridCol w="246888">
                  <a:extLst>
                    <a:ext uri="{9D8B030D-6E8A-4147-A177-3AD203B41FA5}">
                      <a16:colId xmlns:a16="http://schemas.microsoft.com/office/drawing/2014/main" val="1505886350"/>
                    </a:ext>
                  </a:extLst>
                </a:gridCol>
                <a:gridCol w="246888">
                  <a:extLst>
                    <a:ext uri="{9D8B030D-6E8A-4147-A177-3AD203B41FA5}">
                      <a16:colId xmlns:a16="http://schemas.microsoft.com/office/drawing/2014/main" val="2524254586"/>
                    </a:ext>
                  </a:extLst>
                </a:gridCol>
                <a:gridCol w="246888">
                  <a:extLst>
                    <a:ext uri="{9D8B030D-6E8A-4147-A177-3AD203B41FA5}">
                      <a16:colId xmlns:a16="http://schemas.microsoft.com/office/drawing/2014/main" val="1117566582"/>
                    </a:ext>
                  </a:extLst>
                </a:gridCol>
                <a:gridCol w="246888">
                  <a:extLst>
                    <a:ext uri="{9D8B030D-6E8A-4147-A177-3AD203B41FA5}">
                      <a16:colId xmlns:a16="http://schemas.microsoft.com/office/drawing/2014/main" val="4290955554"/>
                    </a:ext>
                  </a:extLst>
                </a:gridCol>
                <a:gridCol w="246888">
                  <a:extLst>
                    <a:ext uri="{9D8B030D-6E8A-4147-A177-3AD203B41FA5}">
                      <a16:colId xmlns:a16="http://schemas.microsoft.com/office/drawing/2014/main" val="2709044062"/>
                    </a:ext>
                  </a:extLst>
                </a:gridCol>
                <a:gridCol w="246888">
                  <a:extLst>
                    <a:ext uri="{9D8B030D-6E8A-4147-A177-3AD203B41FA5}">
                      <a16:colId xmlns:a16="http://schemas.microsoft.com/office/drawing/2014/main" val="2453155871"/>
                    </a:ext>
                  </a:extLst>
                </a:gridCol>
                <a:gridCol w="246888">
                  <a:extLst>
                    <a:ext uri="{9D8B030D-6E8A-4147-A177-3AD203B41FA5}">
                      <a16:colId xmlns:a16="http://schemas.microsoft.com/office/drawing/2014/main" val="1330831204"/>
                    </a:ext>
                  </a:extLst>
                </a:gridCol>
                <a:gridCol w="246888">
                  <a:extLst>
                    <a:ext uri="{9D8B030D-6E8A-4147-A177-3AD203B41FA5}">
                      <a16:colId xmlns:a16="http://schemas.microsoft.com/office/drawing/2014/main" val="367597025"/>
                    </a:ext>
                  </a:extLst>
                </a:gridCol>
                <a:gridCol w="246888">
                  <a:extLst>
                    <a:ext uri="{9D8B030D-6E8A-4147-A177-3AD203B41FA5}">
                      <a16:colId xmlns:a16="http://schemas.microsoft.com/office/drawing/2014/main" val="639482174"/>
                    </a:ext>
                  </a:extLst>
                </a:gridCol>
                <a:gridCol w="246888">
                  <a:extLst>
                    <a:ext uri="{9D8B030D-6E8A-4147-A177-3AD203B41FA5}">
                      <a16:colId xmlns:a16="http://schemas.microsoft.com/office/drawing/2014/main" val="2699735480"/>
                    </a:ext>
                  </a:extLst>
                </a:gridCol>
                <a:gridCol w="246888">
                  <a:extLst>
                    <a:ext uri="{9D8B030D-6E8A-4147-A177-3AD203B41FA5}">
                      <a16:colId xmlns:a16="http://schemas.microsoft.com/office/drawing/2014/main" val="509966345"/>
                    </a:ext>
                  </a:extLst>
                </a:gridCol>
                <a:gridCol w="246888">
                  <a:extLst>
                    <a:ext uri="{9D8B030D-6E8A-4147-A177-3AD203B41FA5}">
                      <a16:colId xmlns:a16="http://schemas.microsoft.com/office/drawing/2014/main" val="1259949086"/>
                    </a:ext>
                  </a:extLst>
                </a:gridCol>
                <a:gridCol w="246888">
                  <a:extLst>
                    <a:ext uri="{9D8B030D-6E8A-4147-A177-3AD203B41FA5}">
                      <a16:colId xmlns:a16="http://schemas.microsoft.com/office/drawing/2014/main" val="1494705339"/>
                    </a:ext>
                  </a:extLst>
                </a:gridCol>
                <a:gridCol w="246888">
                  <a:extLst>
                    <a:ext uri="{9D8B030D-6E8A-4147-A177-3AD203B41FA5}">
                      <a16:colId xmlns:a16="http://schemas.microsoft.com/office/drawing/2014/main" val="1948724923"/>
                    </a:ext>
                  </a:extLst>
                </a:gridCol>
                <a:gridCol w="246888">
                  <a:extLst>
                    <a:ext uri="{9D8B030D-6E8A-4147-A177-3AD203B41FA5}">
                      <a16:colId xmlns:a16="http://schemas.microsoft.com/office/drawing/2014/main" val="2921036121"/>
                    </a:ext>
                  </a:extLst>
                </a:gridCol>
                <a:gridCol w="246888">
                  <a:extLst>
                    <a:ext uri="{9D8B030D-6E8A-4147-A177-3AD203B41FA5}">
                      <a16:colId xmlns:a16="http://schemas.microsoft.com/office/drawing/2014/main" val="51575515"/>
                    </a:ext>
                  </a:extLst>
                </a:gridCol>
                <a:gridCol w="246888">
                  <a:extLst>
                    <a:ext uri="{9D8B030D-6E8A-4147-A177-3AD203B41FA5}">
                      <a16:colId xmlns:a16="http://schemas.microsoft.com/office/drawing/2014/main" val="4202552414"/>
                    </a:ext>
                  </a:extLst>
                </a:gridCol>
                <a:gridCol w="246888">
                  <a:extLst>
                    <a:ext uri="{9D8B030D-6E8A-4147-A177-3AD203B41FA5}">
                      <a16:colId xmlns:a16="http://schemas.microsoft.com/office/drawing/2014/main" val="3162088886"/>
                    </a:ext>
                  </a:extLst>
                </a:gridCol>
                <a:gridCol w="246888">
                  <a:extLst>
                    <a:ext uri="{9D8B030D-6E8A-4147-A177-3AD203B41FA5}">
                      <a16:colId xmlns:a16="http://schemas.microsoft.com/office/drawing/2014/main" val="155363464"/>
                    </a:ext>
                  </a:extLst>
                </a:gridCol>
                <a:gridCol w="246888">
                  <a:extLst>
                    <a:ext uri="{9D8B030D-6E8A-4147-A177-3AD203B41FA5}">
                      <a16:colId xmlns:a16="http://schemas.microsoft.com/office/drawing/2014/main" val="4192097971"/>
                    </a:ext>
                  </a:extLst>
                </a:gridCol>
                <a:gridCol w="246888">
                  <a:extLst>
                    <a:ext uri="{9D8B030D-6E8A-4147-A177-3AD203B41FA5}">
                      <a16:colId xmlns:a16="http://schemas.microsoft.com/office/drawing/2014/main" val="476123987"/>
                    </a:ext>
                  </a:extLst>
                </a:gridCol>
                <a:gridCol w="246888">
                  <a:extLst>
                    <a:ext uri="{9D8B030D-6E8A-4147-A177-3AD203B41FA5}">
                      <a16:colId xmlns:a16="http://schemas.microsoft.com/office/drawing/2014/main" val="58966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688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- 2018-07-24 13:01:53 </a:t>
                      </a:r>
                      <a:r>
                        <a:rPr kumimoji="0" lang="en-US" sz="1000" b="0" i="0" u="none" strike="noStrike" kern="1200" cap="none" spc="0" normalizeH="0" baseline="0" noProof="0">
                          <a:ln>
                            <a:noFill/>
                          </a:ln>
                          <a:solidFill>
                            <a:prstClr val="black"/>
                          </a:solidFill>
                          <a:effectLst/>
                          <a:uLnTx/>
                          <a:uFillTx/>
                          <a:latin typeface="+mn-lt"/>
                          <a:ea typeface="+mn-ea"/>
                          <a:cs typeface="+mn-cs"/>
                        </a:rPr>
                        <a:t> 
 Fixall Plus can be applied on rigid substrates such as brickwork, fiber-cement board and concrete walls &amp; floors.
Learn more about Fixall Plus Heavy Duty Tile Adhesive here: https://tinyurl.com/ycqjfc5q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2380225"/>
                  </a:ext>
                </a:extLst>
              </a:tr>
            </a:tbl>
          </a:graphicData>
        </a:graphic>
      </p:graphicFrame>
      <p:sp>
        <p:nvSpPr>
          <p:cNvPr id="4" name="Text Placeholder 3">
            <a:extLst>
              <a:ext uri="{FF2B5EF4-FFF2-40B4-BE49-F238E27FC236}">
                <a16:creationId xmlns:a16="http://schemas.microsoft.com/office/drawing/2014/main" id="{7B4B8F65-6DEA-4680-B0CC-D42FD4567EF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7845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0183B-F06D-450E-A377-5B410B3C508C}"/>
              </a:ext>
            </a:extLst>
          </p:cNvPr>
          <p:cNvSpPr>
            <a:spLocks noGrp="1"/>
          </p:cNvSpPr>
          <p:nvPr>
            <p:ph type="title"/>
          </p:nvPr>
        </p:nvSpPr>
        <p:spPr/>
        <p:txBody>
          <a:bodyPr/>
          <a:lstStyle/>
          <a:p>
            <a:r>
              <a:rPr lang="en-US"/>
              <a:t>Facebook Own Posts Table | Bostik Professional Partners PH - 5 of 10</a:t>
            </a:r>
          </a:p>
        </p:txBody>
      </p:sp>
      <p:graphicFrame>
        <p:nvGraphicFramePr>
          <p:cNvPr id="5" name="Table Placeholder 4">
            <a:extLst>
              <a:ext uri="{FF2B5EF4-FFF2-40B4-BE49-F238E27FC236}">
                <a16:creationId xmlns:a16="http://schemas.microsoft.com/office/drawing/2014/main" id="{F377F5E0-681E-4936-BE52-43244DCCB3EE}"/>
              </a:ext>
            </a:extLst>
          </p:cNvPr>
          <p:cNvGraphicFramePr>
            <a:graphicFrameLocks noGrp="1"/>
          </p:cNvGraphicFramePr>
          <p:nvPr>
            <p:ph type="tbl" sz="quarter" idx="13"/>
            <p:extLst>
              <p:ext uri="{D42A27DB-BD31-4B8C-83A1-F6EECF244321}">
                <p14:modId xmlns:p14="http://schemas.microsoft.com/office/powerpoint/2010/main" val="189861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4367765"/>
                    </a:ext>
                  </a:extLst>
                </a:gridCol>
                <a:gridCol w="246888">
                  <a:extLst>
                    <a:ext uri="{9D8B030D-6E8A-4147-A177-3AD203B41FA5}">
                      <a16:colId xmlns:a16="http://schemas.microsoft.com/office/drawing/2014/main" val="2556575246"/>
                    </a:ext>
                  </a:extLst>
                </a:gridCol>
                <a:gridCol w="246888">
                  <a:extLst>
                    <a:ext uri="{9D8B030D-6E8A-4147-A177-3AD203B41FA5}">
                      <a16:colId xmlns:a16="http://schemas.microsoft.com/office/drawing/2014/main" val="445147862"/>
                    </a:ext>
                  </a:extLst>
                </a:gridCol>
                <a:gridCol w="246888">
                  <a:extLst>
                    <a:ext uri="{9D8B030D-6E8A-4147-A177-3AD203B41FA5}">
                      <a16:colId xmlns:a16="http://schemas.microsoft.com/office/drawing/2014/main" val="3553989667"/>
                    </a:ext>
                  </a:extLst>
                </a:gridCol>
                <a:gridCol w="246888">
                  <a:extLst>
                    <a:ext uri="{9D8B030D-6E8A-4147-A177-3AD203B41FA5}">
                      <a16:colId xmlns:a16="http://schemas.microsoft.com/office/drawing/2014/main" val="2834525985"/>
                    </a:ext>
                  </a:extLst>
                </a:gridCol>
                <a:gridCol w="246888">
                  <a:extLst>
                    <a:ext uri="{9D8B030D-6E8A-4147-A177-3AD203B41FA5}">
                      <a16:colId xmlns:a16="http://schemas.microsoft.com/office/drawing/2014/main" val="1295722672"/>
                    </a:ext>
                  </a:extLst>
                </a:gridCol>
                <a:gridCol w="246888">
                  <a:extLst>
                    <a:ext uri="{9D8B030D-6E8A-4147-A177-3AD203B41FA5}">
                      <a16:colId xmlns:a16="http://schemas.microsoft.com/office/drawing/2014/main" val="1352340852"/>
                    </a:ext>
                  </a:extLst>
                </a:gridCol>
                <a:gridCol w="246888">
                  <a:extLst>
                    <a:ext uri="{9D8B030D-6E8A-4147-A177-3AD203B41FA5}">
                      <a16:colId xmlns:a16="http://schemas.microsoft.com/office/drawing/2014/main" val="400413471"/>
                    </a:ext>
                  </a:extLst>
                </a:gridCol>
                <a:gridCol w="246888">
                  <a:extLst>
                    <a:ext uri="{9D8B030D-6E8A-4147-A177-3AD203B41FA5}">
                      <a16:colId xmlns:a16="http://schemas.microsoft.com/office/drawing/2014/main" val="546824012"/>
                    </a:ext>
                  </a:extLst>
                </a:gridCol>
                <a:gridCol w="246888">
                  <a:extLst>
                    <a:ext uri="{9D8B030D-6E8A-4147-A177-3AD203B41FA5}">
                      <a16:colId xmlns:a16="http://schemas.microsoft.com/office/drawing/2014/main" val="1027720688"/>
                    </a:ext>
                  </a:extLst>
                </a:gridCol>
                <a:gridCol w="246888">
                  <a:extLst>
                    <a:ext uri="{9D8B030D-6E8A-4147-A177-3AD203B41FA5}">
                      <a16:colId xmlns:a16="http://schemas.microsoft.com/office/drawing/2014/main" val="2234816478"/>
                    </a:ext>
                  </a:extLst>
                </a:gridCol>
                <a:gridCol w="246888">
                  <a:extLst>
                    <a:ext uri="{9D8B030D-6E8A-4147-A177-3AD203B41FA5}">
                      <a16:colId xmlns:a16="http://schemas.microsoft.com/office/drawing/2014/main" val="3885445202"/>
                    </a:ext>
                  </a:extLst>
                </a:gridCol>
                <a:gridCol w="246888">
                  <a:extLst>
                    <a:ext uri="{9D8B030D-6E8A-4147-A177-3AD203B41FA5}">
                      <a16:colId xmlns:a16="http://schemas.microsoft.com/office/drawing/2014/main" val="951766348"/>
                    </a:ext>
                  </a:extLst>
                </a:gridCol>
                <a:gridCol w="246888">
                  <a:extLst>
                    <a:ext uri="{9D8B030D-6E8A-4147-A177-3AD203B41FA5}">
                      <a16:colId xmlns:a16="http://schemas.microsoft.com/office/drawing/2014/main" val="3508308591"/>
                    </a:ext>
                  </a:extLst>
                </a:gridCol>
                <a:gridCol w="246888">
                  <a:extLst>
                    <a:ext uri="{9D8B030D-6E8A-4147-A177-3AD203B41FA5}">
                      <a16:colId xmlns:a16="http://schemas.microsoft.com/office/drawing/2014/main" val="796139472"/>
                    </a:ext>
                  </a:extLst>
                </a:gridCol>
                <a:gridCol w="246888">
                  <a:extLst>
                    <a:ext uri="{9D8B030D-6E8A-4147-A177-3AD203B41FA5}">
                      <a16:colId xmlns:a16="http://schemas.microsoft.com/office/drawing/2014/main" val="123080187"/>
                    </a:ext>
                  </a:extLst>
                </a:gridCol>
                <a:gridCol w="246888">
                  <a:extLst>
                    <a:ext uri="{9D8B030D-6E8A-4147-A177-3AD203B41FA5}">
                      <a16:colId xmlns:a16="http://schemas.microsoft.com/office/drawing/2014/main" val="4294013763"/>
                    </a:ext>
                  </a:extLst>
                </a:gridCol>
                <a:gridCol w="246888">
                  <a:extLst>
                    <a:ext uri="{9D8B030D-6E8A-4147-A177-3AD203B41FA5}">
                      <a16:colId xmlns:a16="http://schemas.microsoft.com/office/drawing/2014/main" val="1800890197"/>
                    </a:ext>
                  </a:extLst>
                </a:gridCol>
                <a:gridCol w="246888">
                  <a:extLst>
                    <a:ext uri="{9D8B030D-6E8A-4147-A177-3AD203B41FA5}">
                      <a16:colId xmlns:a16="http://schemas.microsoft.com/office/drawing/2014/main" val="3706307471"/>
                    </a:ext>
                  </a:extLst>
                </a:gridCol>
                <a:gridCol w="246888">
                  <a:extLst>
                    <a:ext uri="{9D8B030D-6E8A-4147-A177-3AD203B41FA5}">
                      <a16:colId xmlns:a16="http://schemas.microsoft.com/office/drawing/2014/main" val="1069382397"/>
                    </a:ext>
                  </a:extLst>
                </a:gridCol>
                <a:gridCol w="246888">
                  <a:extLst>
                    <a:ext uri="{9D8B030D-6E8A-4147-A177-3AD203B41FA5}">
                      <a16:colId xmlns:a16="http://schemas.microsoft.com/office/drawing/2014/main" val="1466405909"/>
                    </a:ext>
                  </a:extLst>
                </a:gridCol>
                <a:gridCol w="246888">
                  <a:extLst>
                    <a:ext uri="{9D8B030D-6E8A-4147-A177-3AD203B41FA5}">
                      <a16:colId xmlns:a16="http://schemas.microsoft.com/office/drawing/2014/main" val="2402984169"/>
                    </a:ext>
                  </a:extLst>
                </a:gridCol>
                <a:gridCol w="246888">
                  <a:extLst>
                    <a:ext uri="{9D8B030D-6E8A-4147-A177-3AD203B41FA5}">
                      <a16:colId xmlns:a16="http://schemas.microsoft.com/office/drawing/2014/main" val="2625349408"/>
                    </a:ext>
                  </a:extLst>
                </a:gridCol>
                <a:gridCol w="246888">
                  <a:extLst>
                    <a:ext uri="{9D8B030D-6E8A-4147-A177-3AD203B41FA5}">
                      <a16:colId xmlns:a16="http://schemas.microsoft.com/office/drawing/2014/main" val="2282200126"/>
                    </a:ext>
                  </a:extLst>
                </a:gridCol>
                <a:gridCol w="246888">
                  <a:extLst>
                    <a:ext uri="{9D8B030D-6E8A-4147-A177-3AD203B41FA5}">
                      <a16:colId xmlns:a16="http://schemas.microsoft.com/office/drawing/2014/main" val="3014725407"/>
                    </a:ext>
                  </a:extLst>
                </a:gridCol>
                <a:gridCol w="246888">
                  <a:extLst>
                    <a:ext uri="{9D8B030D-6E8A-4147-A177-3AD203B41FA5}">
                      <a16:colId xmlns:a16="http://schemas.microsoft.com/office/drawing/2014/main" val="4061309813"/>
                    </a:ext>
                  </a:extLst>
                </a:gridCol>
                <a:gridCol w="246888">
                  <a:extLst>
                    <a:ext uri="{9D8B030D-6E8A-4147-A177-3AD203B41FA5}">
                      <a16:colId xmlns:a16="http://schemas.microsoft.com/office/drawing/2014/main" val="12808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6909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- 2018-07-19 15:37:53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Bostik is 14 years older than the Le Tour de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25552603"/>
                  </a:ext>
                </a:extLst>
              </a:tr>
            </a:tbl>
          </a:graphicData>
        </a:graphic>
      </p:graphicFrame>
      <p:sp>
        <p:nvSpPr>
          <p:cNvPr id="4" name="Text Placeholder 3">
            <a:extLst>
              <a:ext uri="{FF2B5EF4-FFF2-40B4-BE49-F238E27FC236}">
                <a16:creationId xmlns:a16="http://schemas.microsoft.com/office/drawing/2014/main" id="{793968FE-75E7-4616-BA0C-C610FA4279C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07606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8B19-FAC7-4FD4-8E88-E478847EB1F0}"/>
              </a:ext>
            </a:extLst>
          </p:cNvPr>
          <p:cNvSpPr>
            <a:spLocks noGrp="1"/>
          </p:cNvSpPr>
          <p:nvPr>
            <p:ph type="title"/>
          </p:nvPr>
        </p:nvSpPr>
        <p:spPr/>
        <p:txBody>
          <a:bodyPr/>
          <a:lstStyle/>
          <a:p>
            <a:r>
              <a:rPr lang="en-US"/>
              <a:t>Facebook Own Posts Table | Bostik Professional Partners PH - 6 of 10</a:t>
            </a:r>
          </a:p>
        </p:txBody>
      </p:sp>
      <p:graphicFrame>
        <p:nvGraphicFramePr>
          <p:cNvPr id="5" name="Table Placeholder 4">
            <a:extLst>
              <a:ext uri="{FF2B5EF4-FFF2-40B4-BE49-F238E27FC236}">
                <a16:creationId xmlns:a16="http://schemas.microsoft.com/office/drawing/2014/main" id="{21D3B3C3-5A5C-446B-8448-4379DE4B6958}"/>
              </a:ext>
            </a:extLst>
          </p:cNvPr>
          <p:cNvGraphicFramePr>
            <a:graphicFrameLocks noGrp="1"/>
          </p:cNvGraphicFramePr>
          <p:nvPr>
            <p:ph type="tbl" sz="quarter" idx="13"/>
            <p:extLst>
              <p:ext uri="{D42A27DB-BD31-4B8C-83A1-F6EECF244321}">
                <p14:modId xmlns:p14="http://schemas.microsoft.com/office/powerpoint/2010/main" val="127833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8789679"/>
                    </a:ext>
                  </a:extLst>
                </a:gridCol>
                <a:gridCol w="246888">
                  <a:extLst>
                    <a:ext uri="{9D8B030D-6E8A-4147-A177-3AD203B41FA5}">
                      <a16:colId xmlns:a16="http://schemas.microsoft.com/office/drawing/2014/main" val="2190954343"/>
                    </a:ext>
                  </a:extLst>
                </a:gridCol>
                <a:gridCol w="246888">
                  <a:extLst>
                    <a:ext uri="{9D8B030D-6E8A-4147-A177-3AD203B41FA5}">
                      <a16:colId xmlns:a16="http://schemas.microsoft.com/office/drawing/2014/main" val="2599348786"/>
                    </a:ext>
                  </a:extLst>
                </a:gridCol>
                <a:gridCol w="246888">
                  <a:extLst>
                    <a:ext uri="{9D8B030D-6E8A-4147-A177-3AD203B41FA5}">
                      <a16:colId xmlns:a16="http://schemas.microsoft.com/office/drawing/2014/main" val="2276977381"/>
                    </a:ext>
                  </a:extLst>
                </a:gridCol>
                <a:gridCol w="246888">
                  <a:extLst>
                    <a:ext uri="{9D8B030D-6E8A-4147-A177-3AD203B41FA5}">
                      <a16:colId xmlns:a16="http://schemas.microsoft.com/office/drawing/2014/main" val="80282830"/>
                    </a:ext>
                  </a:extLst>
                </a:gridCol>
                <a:gridCol w="246888">
                  <a:extLst>
                    <a:ext uri="{9D8B030D-6E8A-4147-A177-3AD203B41FA5}">
                      <a16:colId xmlns:a16="http://schemas.microsoft.com/office/drawing/2014/main" val="2694382454"/>
                    </a:ext>
                  </a:extLst>
                </a:gridCol>
                <a:gridCol w="246888">
                  <a:extLst>
                    <a:ext uri="{9D8B030D-6E8A-4147-A177-3AD203B41FA5}">
                      <a16:colId xmlns:a16="http://schemas.microsoft.com/office/drawing/2014/main" val="880457845"/>
                    </a:ext>
                  </a:extLst>
                </a:gridCol>
                <a:gridCol w="246888">
                  <a:extLst>
                    <a:ext uri="{9D8B030D-6E8A-4147-A177-3AD203B41FA5}">
                      <a16:colId xmlns:a16="http://schemas.microsoft.com/office/drawing/2014/main" val="2286180718"/>
                    </a:ext>
                  </a:extLst>
                </a:gridCol>
                <a:gridCol w="246888">
                  <a:extLst>
                    <a:ext uri="{9D8B030D-6E8A-4147-A177-3AD203B41FA5}">
                      <a16:colId xmlns:a16="http://schemas.microsoft.com/office/drawing/2014/main" val="2184767775"/>
                    </a:ext>
                  </a:extLst>
                </a:gridCol>
                <a:gridCol w="246888">
                  <a:extLst>
                    <a:ext uri="{9D8B030D-6E8A-4147-A177-3AD203B41FA5}">
                      <a16:colId xmlns:a16="http://schemas.microsoft.com/office/drawing/2014/main" val="1783449644"/>
                    </a:ext>
                  </a:extLst>
                </a:gridCol>
                <a:gridCol w="246888">
                  <a:extLst>
                    <a:ext uri="{9D8B030D-6E8A-4147-A177-3AD203B41FA5}">
                      <a16:colId xmlns:a16="http://schemas.microsoft.com/office/drawing/2014/main" val="12099207"/>
                    </a:ext>
                  </a:extLst>
                </a:gridCol>
                <a:gridCol w="246888">
                  <a:extLst>
                    <a:ext uri="{9D8B030D-6E8A-4147-A177-3AD203B41FA5}">
                      <a16:colId xmlns:a16="http://schemas.microsoft.com/office/drawing/2014/main" val="2849976262"/>
                    </a:ext>
                  </a:extLst>
                </a:gridCol>
                <a:gridCol w="246888">
                  <a:extLst>
                    <a:ext uri="{9D8B030D-6E8A-4147-A177-3AD203B41FA5}">
                      <a16:colId xmlns:a16="http://schemas.microsoft.com/office/drawing/2014/main" val="1752563984"/>
                    </a:ext>
                  </a:extLst>
                </a:gridCol>
                <a:gridCol w="246888">
                  <a:extLst>
                    <a:ext uri="{9D8B030D-6E8A-4147-A177-3AD203B41FA5}">
                      <a16:colId xmlns:a16="http://schemas.microsoft.com/office/drawing/2014/main" val="731746029"/>
                    </a:ext>
                  </a:extLst>
                </a:gridCol>
                <a:gridCol w="246888">
                  <a:extLst>
                    <a:ext uri="{9D8B030D-6E8A-4147-A177-3AD203B41FA5}">
                      <a16:colId xmlns:a16="http://schemas.microsoft.com/office/drawing/2014/main" val="2168212240"/>
                    </a:ext>
                  </a:extLst>
                </a:gridCol>
                <a:gridCol w="246888">
                  <a:extLst>
                    <a:ext uri="{9D8B030D-6E8A-4147-A177-3AD203B41FA5}">
                      <a16:colId xmlns:a16="http://schemas.microsoft.com/office/drawing/2014/main" val="3541769054"/>
                    </a:ext>
                  </a:extLst>
                </a:gridCol>
                <a:gridCol w="246888">
                  <a:extLst>
                    <a:ext uri="{9D8B030D-6E8A-4147-A177-3AD203B41FA5}">
                      <a16:colId xmlns:a16="http://schemas.microsoft.com/office/drawing/2014/main" val="2526105054"/>
                    </a:ext>
                  </a:extLst>
                </a:gridCol>
                <a:gridCol w="246888">
                  <a:extLst>
                    <a:ext uri="{9D8B030D-6E8A-4147-A177-3AD203B41FA5}">
                      <a16:colId xmlns:a16="http://schemas.microsoft.com/office/drawing/2014/main" val="1880400657"/>
                    </a:ext>
                  </a:extLst>
                </a:gridCol>
                <a:gridCol w="246888">
                  <a:extLst>
                    <a:ext uri="{9D8B030D-6E8A-4147-A177-3AD203B41FA5}">
                      <a16:colId xmlns:a16="http://schemas.microsoft.com/office/drawing/2014/main" val="178990386"/>
                    </a:ext>
                  </a:extLst>
                </a:gridCol>
                <a:gridCol w="246888">
                  <a:extLst>
                    <a:ext uri="{9D8B030D-6E8A-4147-A177-3AD203B41FA5}">
                      <a16:colId xmlns:a16="http://schemas.microsoft.com/office/drawing/2014/main" val="3568801197"/>
                    </a:ext>
                  </a:extLst>
                </a:gridCol>
                <a:gridCol w="246888">
                  <a:extLst>
                    <a:ext uri="{9D8B030D-6E8A-4147-A177-3AD203B41FA5}">
                      <a16:colId xmlns:a16="http://schemas.microsoft.com/office/drawing/2014/main" val="2732751767"/>
                    </a:ext>
                  </a:extLst>
                </a:gridCol>
                <a:gridCol w="246888">
                  <a:extLst>
                    <a:ext uri="{9D8B030D-6E8A-4147-A177-3AD203B41FA5}">
                      <a16:colId xmlns:a16="http://schemas.microsoft.com/office/drawing/2014/main" val="3243321804"/>
                    </a:ext>
                  </a:extLst>
                </a:gridCol>
                <a:gridCol w="246888">
                  <a:extLst>
                    <a:ext uri="{9D8B030D-6E8A-4147-A177-3AD203B41FA5}">
                      <a16:colId xmlns:a16="http://schemas.microsoft.com/office/drawing/2014/main" val="938883664"/>
                    </a:ext>
                  </a:extLst>
                </a:gridCol>
                <a:gridCol w="246888">
                  <a:extLst>
                    <a:ext uri="{9D8B030D-6E8A-4147-A177-3AD203B41FA5}">
                      <a16:colId xmlns:a16="http://schemas.microsoft.com/office/drawing/2014/main" val="1296583594"/>
                    </a:ext>
                  </a:extLst>
                </a:gridCol>
                <a:gridCol w="246888">
                  <a:extLst>
                    <a:ext uri="{9D8B030D-6E8A-4147-A177-3AD203B41FA5}">
                      <a16:colId xmlns:a16="http://schemas.microsoft.com/office/drawing/2014/main" val="2608663323"/>
                    </a:ext>
                  </a:extLst>
                </a:gridCol>
                <a:gridCol w="246888">
                  <a:extLst>
                    <a:ext uri="{9D8B030D-6E8A-4147-A177-3AD203B41FA5}">
                      <a16:colId xmlns:a16="http://schemas.microsoft.com/office/drawing/2014/main" val="129970175"/>
                    </a:ext>
                  </a:extLst>
                </a:gridCol>
                <a:gridCol w="246888">
                  <a:extLst>
                    <a:ext uri="{9D8B030D-6E8A-4147-A177-3AD203B41FA5}">
                      <a16:colId xmlns:a16="http://schemas.microsoft.com/office/drawing/2014/main" val="293309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399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- 2018-07-18 14:27:53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bostik can #FixAll
Learn more about Fixall Standard Tile Adhesive here: https://tinyurl.com/y8m98tcr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69467352"/>
                  </a:ext>
                </a:extLst>
              </a:tr>
            </a:tbl>
          </a:graphicData>
        </a:graphic>
      </p:graphicFrame>
      <p:sp>
        <p:nvSpPr>
          <p:cNvPr id="4" name="Text Placeholder 3">
            <a:extLst>
              <a:ext uri="{FF2B5EF4-FFF2-40B4-BE49-F238E27FC236}">
                <a16:creationId xmlns:a16="http://schemas.microsoft.com/office/drawing/2014/main" id="{2ACC121C-D825-44AD-AE90-4A4053A46E2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2960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1851-83BA-47B2-8282-B9B17040AB14}"/>
              </a:ext>
            </a:extLst>
          </p:cNvPr>
          <p:cNvSpPr>
            <a:spLocks noGrp="1"/>
          </p:cNvSpPr>
          <p:nvPr>
            <p:ph type="title"/>
          </p:nvPr>
        </p:nvSpPr>
        <p:spPr/>
        <p:txBody>
          <a:bodyPr/>
          <a:lstStyle/>
          <a:p>
            <a:r>
              <a:rPr lang="en-US"/>
              <a:t>Facebook Own Posts Table | Bostik Professional Partners PH - 7 of 10</a:t>
            </a:r>
          </a:p>
        </p:txBody>
      </p:sp>
      <p:graphicFrame>
        <p:nvGraphicFramePr>
          <p:cNvPr id="5" name="Table Placeholder 4">
            <a:extLst>
              <a:ext uri="{FF2B5EF4-FFF2-40B4-BE49-F238E27FC236}">
                <a16:creationId xmlns:a16="http://schemas.microsoft.com/office/drawing/2014/main" id="{4E775B8C-E978-4442-8529-9A00F9AB307F}"/>
              </a:ext>
            </a:extLst>
          </p:cNvPr>
          <p:cNvGraphicFramePr>
            <a:graphicFrameLocks noGrp="1"/>
          </p:cNvGraphicFramePr>
          <p:nvPr>
            <p:ph type="tbl" sz="quarter" idx="13"/>
            <p:extLst>
              <p:ext uri="{D42A27DB-BD31-4B8C-83A1-F6EECF244321}">
                <p14:modId xmlns:p14="http://schemas.microsoft.com/office/powerpoint/2010/main" val="280569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5647050"/>
                    </a:ext>
                  </a:extLst>
                </a:gridCol>
                <a:gridCol w="246888">
                  <a:extLst>
                    <a:ext uri="{9D8B030D-6E8A-4147-A177-3AD203B41FA5}">
                      <a16:colId xmlns:a16="http://schemas.microsoft.com/office/drawing/2014/main" val="675688318"/>
                    </a:ext>
                  </a:extLst>
                </a:gridCol>
                <a:gridCol w="246888">
                  <a:extLst>
                    <a:ext uri="{9D8B030D-6E8A-4147-A177-3AD203B41FA5}">
                      <a16:colId xmlns:a16="http://schemas.microsoft.com/office/drawing/2014/main" val="1385495796"/>
                    </a:ext>
                  </a:extLst>
                </a:gridCol>
                <a:gridCol w="246888">
                  <a:extLst>
                    <a:ext uri="{9D8B030D-6E8A-4147-A177-3AD203B41FA5}">
                      <a16:colId xmlns:a16="http://schemas.microsoft.com/office/drawing/2014/main" val="493116706"/>
                    </a:ext>
                  </a:extLst>
                </a:gridCol>
                <a:gridCol w="246888">
                  <a:extLst>
                    <a:ext uri="{9D8B030D-6E8A-4147-A177-3AD203B41FA5}">
                      <a16:colId xmlns:a16="http://schemas.microsoft.com/office/drawing/2014/main" val="1942390336"/>
                    </a:ext>
                  </a:extLst>
                </a:gridCol>
                <a:gridCol w="246888">
                  <a:extLst>
                    <a:ext uri="{9D8B030D-6E8A-4147-A177-3AD203B41FA5}">
                      <a16:colId xmlns:a16="http://schemas.microsoft.com/office/drawing/2014/main" val="3740001422"/>
                    </a:ext>
                  </a:extLst>
                </a:gridCol>
                <a:gridCol w="246888">
                  <a:extLst>
                    <a:ext uri="{9D8B030D-6E8A-4147-A177-3AD203B41FA5}">
                      <a16:colId xmlns:a16="http://schemas.microsoft.com/office/drawing/2014/main" val="1749105812"/>
                    </a:ext>
                  </a:extLst>
                </a:gridCol>
                <a:gridCol w="246888">
                  <a:extLst>
                    <a:ext uri="{9D8B030D-6E8A-4147-A177-3AD203B41FA5}">
                      <a16:colId xmlns:a16="http://schemas.microsoft.com/office/drawing/2014/main" val="1563312803"/>
                    </a:ext>
                  </a:extLst>
                </a:gridCol>
                <a:gridCol w="246888">
                  <a:extLst>
                    <a:ext uri="{9D8B030D-6E8A-4147-A177-3AD203B41FA5}">
                      <a16:colId xmlns:a16="http://schemas.microsoft.com/office/drawing/2014/main" val="3861222152"/>
                    </a:ext>
                  </a:extLst>
                </a:gridCol>
                <a:gridCol w="246888">
                  <a:extLst>
                    <a:ext uri="{9D8B030D-6E8A-4147-A177-3AD203B41FA5}">
                      <a16:colId xmlns:a16="http://schemas.microsoft.com/office/drawing/2014/main" val="1925674867"/>
                    </a:ext>
                  </a:extLst>
                </a:gridCol>
                <a:gridCol w="246888">
                  <a:extLst>
                    <a:ext uri="{9D8B030D-6E8A-4147-A177-3AD203B41FA5}">
                      <a16:colId xmlns:a16="http://schemas.microsoft.com/office/drawing/2014/main" val="2456634926"/>
                    </a:ext>
                  </a:extLst>
                </a:gridCol>
                <a:gridCol w="246888">
                  <a:extLst>
                    <a:ext uri="{9D8B030D-6E8A-4147-A177-3AD203B41FA5}">
                      <a16:colId xmlns:a16="http://schemas.microsoft.com/office/drawing/2014/main" val="4056211089"/>
                    </a:ext>
                  </a:extLst>
                </a:gridCol>
                <a:gridCol w="246888">
                  <a:extLst>
                    <a:ext uri="{9D8B030D-6E8A-4147-A177-3AD203B41FA5}">
                      <a16:colId xmlns:a16="http://schemas.microsoft.com/office/drawing/2014/main" val="2062456130"/>
                    </a:ext>
                  </a:extLst>
                </a:gridCol>
                <a:gridCol w="246888">
                  <a:extLst>
                    <a:ext uri="{9D8B030D-6E8A-4147-A177-3AD203B41FA5}">
                      <a16:colId xmlns:a16="http://schemas.microsoft.com/office/drawing/2014/main" val="1249879543"/>
                    </a:ext>
                  </a:extLst>
                </a:gridCol>
                <a:gridCol w="246888">
                  <a:extLst>
                    <a:ext uri="{9D8B030D-6E8A-4147-A177-3AD203B41FA5}">
                      <a16:colId xmlns:a16="http://schemas.microsoft.com/office/drawing/2014/main" val="1297674517"/>
                    </a:ext>
                  </a:extLst>
                </a:gridCol>
                <a:gridCol w="246888">
                  <a:extLst>
                    <a:ext uri="{9D8B030D-6E8A-4147-A177-3AD203B41FA5}">
                      <a16:colId xmlns:a16="http://schemas.microsoft.com/office/drawing/2014/main" val="1720318083"/>
                    </a:ext>
                  </a:extLst>
                </a:gridCol>
                <a:gridCol w="246888">
                  <a:extLst>
                    <a:ext uri="{9D8B030D-6E8A-4147-A177-3AD203B41FA5}">
                      <a16:colId xmlns:a16="http://schemas.microsoft.com/office/drawing/2014/main" val="3423389320"/>
                    </a:ext>
                  </a:extLst>
                </a:gridCol>
                <a:gridCol w="246888">
                  <a:extLst>
                    <a:ext uri="{9D8B030D-6E8A-4147-A177-3AD203B41FA5}">
                      <a16:colId xmlns:a16="http://schemas.microsoft.com/office/drawing/2014/main" val="3892815184"/>
                    </a:ext>
                  </a:extLst>
                </a:gridCol>
                <a:gridCol w="246888">
                  <a:extLst>
                    <a:ext uri="{9D8B030D-6E8A-4147-A177-3AD203B41FA5}">
                      <a16:colId xmlns:a16="http://schemas.microsoft.com/office/drawing/2014/main" val="3874981384"/>
                    </a:ext>
                  </a:extLst>
                </a:gridCol>
                <a:gridCol w="246888">
                  <a:extLst>
                    <a:ext uri="{9D8B030D-6E8A-4147-A177-3AD203B41FA5}">
                      <a16:colId xmlns:a16="http://schemas.microsoft.com/office/drawing/2014/main" val="1556157396"/>
                    </a:ext>
                  </a:extLst>
                </a:gridCol>
                <a:gridCol w="246888">
                  <a:extLst>
                    <a:ext uri="{9D8B030D-6E8A-4147-A177-3AD203B41FA5}">
                      <a16:colId xmlns:a16="http://schemas.microsoft.com/office/drawing/2014/main" val="1667980890"/>
                    </a:ext>
                  </a:extLst>
                </a:gridCol>
                <a:gridCol w="246888">
                  <a:extLst>
                    <a:ext uri="{9D8B030D-6E8A-4147-A177-3AD203B41FA5}">
                      <a16:colId xmlns:a16="http://schemas.microsoft.com/office/drawing/2014/main" val="2326985997"/>
                    </a:ext>
                  </a:extLst>
                </a:gridCol>
                <a:gridCol w="246888">
                  <a:extLst>
                    <a:ext uri="{9D8B030D-6E8A-4147-A177-3AD203B41FA5}">
                      <a16:colId xmlns:a16="http://schemas.microsoft.com/office/drawing/2014/main" val="388621753"/>
                    </a:ext>
                  </a:extLst>
                </a:gridCol>
                <a:gridCol w="246888">
                  <a:extLst>
                    <a:ext uri="{9D8B030D-6E8A-4147-A177-3AD203B41FA5}">
                      <a16:colId xmlns:a16="http://schemas.microsoft.com/office/drawing/2014/main" val="3033318911"/>
                    </a:ext>
                  </a:extLst>
                </a:gridCol>
                <a:gridCol w="246888">
                  <a:extLst>
                    <a:ext uri="{9D8B030D-6E8A-4147-A177-3AD203B41FA5}">
                      <a16:colId xmlns:a16="http://schemas.microsoft.com/office/drawing/2014/main" val="1236665283"/>
                    </a:ext>
                  </a:extLst>
                </a:gridCol>
                <a:gridCol w="246888">
                  <a:extLst>
                    <a:ext uri="{9D8B030D-6E8A-4147-A177-3AD203B41FA5}">
                      <a16:colId xmlns:a16="http://schemas.microsoft.com/office/drawing/2014/main" val="3460757862"/>
                    </a:ext>
                  </a:extLst>
                </a:gridCol>
                <a:gridCol w="246888">
                  <a:extLst>
                    <a:ext uri="{9D8B030D-6E8A-4147-A177-3AD203B41FA5}">
                      <a16:colId xmlns:a16="http://schemas.microsoft.com/office/drawing/2014/main" val="1542588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955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- 2018-07-16 16:01:38 </a:t>
                      </a:r>
                      <a:r>
                        <a:rPr kumimoji="0" lang="en-US" sz="1000" b="0" i="0" u="none" strike="noStrike" kern="1200" cap="none" spc="0" normalizeH="0" baseline="0" noProof="0">
                          <a:ln>
                            <a:noFill/>
                          </a:ln>
                          <a:solidFill>
                            <a:prstClr val="black"/>
                          </a:solidFill>
                          <a:effectLst/>
                          <a:uLnTx/>
                          <a:uFillTx/>
                          <a:latin typeface="+mn-lt"/>
                          <a:ea typeface="+mn-ea"/>
                          <a:cs typeface="+mn-cs"/>
                        </a:rPr>
                        <a:t> 
 Tiling and installation requirements? We can #FixAll  
Learn more about our Fixall Range adhesive solution here: https://tinyurl.com/y8m98tcr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9414899"/>
                  </a:ext>
                </a:extLst>
              </a:tr>
            </a:tbl>
          </a:graphicData>
        </a:graphic>
      </p:graphicFrame>
      <p:sp>
        <p:nvSpPr>
          <p:cNvPr id="4" name="Text Placeholder 3">
            <a:extLst>
              <a:ext uri="{FF2B5EF4-FFF2-40B4-BE49-F238E27FC236}">
                <a16:creationId xmlns:a16="http://schemas.microsoft.com/office/drawing/2014/main" id="{D689CE28-8C49-4933-954E-000C168C5E8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12587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F3AD-6B9C-49F5-AA43-845E0A99FFB3}"/>
              </a:ext>
            </a:extLst>
          </p:cNvPr>
          <p:cNvSpPr>
            <a:spLocks noGrp="1"/>
          </p:cNvSpPr>
          <p:nvPr>
            <p:ph type="title"/>
          </p:nvPr>
        </p:nvSpPr>
        <p:spPr/>
        <p:txBody>
          <a:bodyPr/>
          <a:lstStyle/>
          <a:p>
            <a:r>
              <a:rPr lang="en-US"/>
              <a:t>Facebook Own Posts Table | Bostik Professional Partners PH - 8 of 10</a:t>
            </a:r>
          </a:p>
        </p:txBody>
      </p:sp>
      <p:graphicFrame>
        <p:nvGraphicFramePr>
          <p:cNvPr id="5" name="Table Placeholder 4">
            <a:extLst>
              <a:ext uri="{FF2B5EF4-FFF2-40B4-BE49-F238E27FC236}">
                <a16:creationId xmlns:a16="http://schemas.microsoft.com/office/drawing/2014/main" id="{5F575F8D-4337-4135-BB8F-FECF1607BFA3}"/>
              </a:ext>
            </a:extLst>
          </p:cNvPr>
          <p:cNvGraphicFramePr>
            <a:graphicFrameLocks noGrp="1"/>
          </p:cNvGraphicFramePr>
          <p:nvPr>
            <p:ph type="tbl" sz="quarter" idx="13"/>
            <p:extLst>
              <p:ext uri="{D42A27DB-BD31-4B8C-83A1-F6EECF244321}">
                <p14:modId xmlns:p14="http://schemas.microsoft.com/office/powerpoint/2010/main" val="232896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625979"/>
                    </a:ext>
                  </a:extLst>
                </a:gridCol>
                <a:gridCol w="246888">
                  <a:extLst>
                    <a:ext uri="{9D8B030D-6E8A-4147-A177-3AD203B41FA5}">
                      <a16:colId xmlns:a16="http://schemas.microsoft.com/office/drawing/2014/main" val="4053393923"/>
                    </a:ext>
                  </a:extLst>
                </a:gridCol>
                <a:gridCol w="246888">
                  <a:extLst>
                    <a:ext uri="{9D8B030D-6E8A-4147-A177-3AD203B41FA5}">
                      <a16:colId xmlns:a16="http://schemas.microsoft.com/office/drawing/2014/main" val="2014163643"/>
                    </a:ext>
                  </a:extLst>
                </a:gridCol>
                <a:gridCol w="246888">
                  <a:extLst>
                    <a:ext uri="{9D8B030D-6E8A-4147-A177-3AD203B41FA5}">
                      <a16:colId xmlns:a16="http://schemas.microsoft.com/office/drawing/2014/main" val="1849391510"/>
                    </a:ext>
                  </a:extLst>
                </a:gridCol>
                <a:gridCol w="246888">
                  <a:extLst>
                    <a:ext uri="{9D8B030D-6E8A-4147-A177-3AD203B41FA5}">
                      <a16:colId xmlns:a16="http://schemas.microsoft.com/office/drawing/2014/main" val="3217065505"/>
                    </a:ext>
                  </a:extLst>
                </a:gridCol>
                <a:gridCol w="246888">
                  <a:extLst>
                    <a:ext uri="{9D8B030D-6E8A-4147-A177-3AD203B41FA5}">
                      <a16:colId xmlns:a16="http://schemas.microsoft.com/office/drawing/2014/main" val="4245543256"/>
                    </a:ext>
                  </a:extLst>
                </a:gridCol>
                <a:gridCol w="246888">
                  <a:extLst>
                    <a:ext uri="{9D8B030D-6E8A-4147-A177-3AD203B41FA5}">
                      <a16:colId xmlns:a16="http://schemas.microsoft.com/office/drawing/2014/main" val="2263522587"/>
                    </a:ext>
                  </a:extLst>
                </a:gridCol>
                <a:gridCol w="246888">
                  <a:extLst>
                    <a:ext uri="{9D8B030D-6E8A-4147-A177-3AD203B41FA5}">
                      <a16:colId xmlns:a16="http://schemas.microsoft.com/office/drawing/2014/main" val="1830698181"/>
                    </a:ext>
                  </a:extLst>
                </a:gridCol>
                <a:gridCol w="246888">
                  <a:extLst>
                    <a:ext uri="{9D8B030D-6E8A-4147-A177-3AD203B41FA5}">
                      <a16:colId xmlns:a16="http://schemas.microsoft.com/office/drawing/2014/main" val="438064068"/>
                    </a:ext>
                  </a:extLst>
                </a:gridCol>
                <a:gridCol w="246888">
                  <a:extLst>
                    <a:ext uri="{9D8B030D-6E8A-4147-A177-3AD203B41FA5}">
                      <a16:colId xmlns:a16="http://schemas.microsoft.com/office/drawing/2014/main" val="2874083971"/>
                    </a:ext>
                  </a:extLst>
                </a:gridCol>
                <a:gridCol w="246888">
                  <a:extLst>
                    <a:ext uri="{9D8B030D-6E8A-4147-A177-3AD203B41FA5}">
                      <a16:colId xmlns:a16="http://schemas.microsoft.com/office/drawing/2014/main" val="1445834761"/>
                    </a:ext>
                  </a:extLst>
                </a:gridCol>
                <a:gridCol w="246888">
                  <a:extLst>
                    <a:ext uri="{9D8B030D-6E8A-4147-A177-3AD203B41FA5}">
                      <a16:colId xmlns:a16="http://schemas.microsoft.com/office/drawing/2014/main" val="1115393313"/>
                    </a:ext>
                  </a:extLst>
                </a:gridCol>
                <a:gridCol w="246888">
                  <a:extLst>
                    <a:ext uri="{9D8B030D-6E8A-4147-A177-3AD203B41FA5}">
                      <a16:colId xmlns:a16="http://schemas.microsoft.com/office/drawing/2014/main" val="460449780"/>
                    </a:ext>
                  </a:extLst>
                </a:gridCol>
                <a:gridCol w="246888">
                  <a:extLst>
                    <a:ext uri="{9D8B030D-6E8A-4147-A177-3AD203B41FA5}">
                      <a16:colId xmlns:a16="http://schemas.microsoft.com/office/drawing/2014/main" val="432299605"/>
                    </a:ext>
                  </a:extLst>
                </a:gridCol>
                <a:gridCol w="246888">
                  <a:extLst>
                    <a:ext uri="{9D8B030D-6E8A-4147-A177-3AD203B41FA5}">
                      <a16:colId xmlns:a16="http://schemas.microsoft.com/office/drawing/2014/main" val="743177974"/>
                    </a:ext>
                  </a:extLst>
                </a:gridCol>
                <a:gridCol w="246888">
                  <a:extLst>
                    <a:ext uri="{9D8B030D-6E8A-4147-A177-3AD203B41FA5}">
                      <a16:colId xmlns:a16="http://schemas.microsoft.com/office/drawing/2014/main" val="1982806104"/>
                    </a:ext>
                  </a:extLst>
                </a:gridCol>
                <a:gridCol w="246888">
                  <a:extLst>
                    <a:ext uri="{9D8B030D-6E8A-4147-A177-3AD203B41FA5}">
                      <a16:colId xmlns:a16="http://schemas.microsoft.com/office/drawing/2014/main" val="2220965595"/>
                    </a:ext>
                  </a:extLst>
                </a:gridCol>
                <a:gridCol w="246888">
                  <a:extLst>
                    <a:ext uri="{9D8B030D-6E8A-4147-A177-3AD203B41FA5}">
                      <a16:colId xmlns:a16="http://schemas.microsoft.com/office/drawing/2014/main" val="153661064"/>
                    </a:ext>
                  </a:extLst>
                </a:gridCol>
                <a:gridCol w="246888">
                  <a:extLst>
                    <a:ext uri="{9D8B030D-6E8A-4147-A177-3AD203B41FA5}">
                      <a16:colId xmlns:a16="http://schemas.microsoft.com/office/drawing/2014/main" val="1474841778"/>
                    </a:ext>
                  </a:extLst>
                </a:gridCol>
                <a:gridCol w="246888">
                  <a:extLst>
                    <a:ext uri="{9D8B030D-6E8A-4147-A177-3AD203B41FA5}">
                      <a16:colId xmlns:a16="http://schemas.microsoft.com/office/drawing/2014/main" val="1691046527"/>
                    </a:ext>
                  </a:extLst>
                </a:gridCol>
                <a:gridCol w="246888">
                  <a:extLst>
                    <a:ext uri="{9D8B030D-6E8A-4147-A177-3AD203B41FA5}">
                      <a16:colId xmlns:a16="http://schemas.microsoft.com/office/drawing/2014/main" val="3923283203"/>
                    </a:ext>
                  </a:extLst>
                </a:gridCol>
                <a:gridCol w="246888">
                  <a:extLst>
                    <a:ext uri="{9D8B030D-6E8A-4147-A177-3AD203B41FA5}">
                      <a16:colId xmlns:a16="http://schemas.microsoft.com/office/drawing/2014/main" val="1141536145"/>
                    </a:ext>
                  </a:extLst>
                </a:gridCol>
                <a:gridCol w="246888">
                  <a:extLst>
                    <a:ext uri="{9D8B030D-6E8A-4147-A177-3AD203B41FA5}">
                      <a16:colId xmlns:a16="http://schemas.microsoft.com/office/drawing/2014/main" val="3504648834"/>
                    </a:ext>
                  </a:extLst>
                </a:gridCol>
                <a:gridCol w="246888">
                  <a:extLst>
                    <a:ext uri="{9D8B030D-6E8A-4147-A177-3AD203B41FA5}">
                      <a16:colId xmlns:a16="http://schemas.microsoft.com/office/drawing/2014/main" val="617063075"/>
                    </a:ext>
                  </a:extLst>
                </a:gridCol>
                <a:gridCol w="246888">
                  <a:extLst>
                    <a:ext uri="{9D8B030D-6E8A-4147-A177-3AD203B41FA5}">
                      <a16:colId xmlns:a16="http://schemas.microsoft.com/office/drawing/2014/main" val="567786250"/>
                    </a:ext>
                  </a:extLst>
                </a:gridCol>
                <a:gridCol w="246888">
                  <a:extLst>
                    <a:ext uri="{9D8B030D-6E8A-4147-A177-3AD203B41FA5}">
                      <a16:colId xmlns:a16="http://schemas.microsoft.com/office/drawing/2014/main" val="2989276955"/>
                    </a:ext>
                  </a:extLst>
                </a:gridCol>
                <a:gridCol w="246888">
                  <a:extLst>
                    <a:ext uri="{9D8B030D-6E8A-4147-A177-3AD203B41FA5}">
                      <a16:colId xmlns:a16="http://schemas.microsoft.com/office/drawing/2014/main" val="304521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978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- 2018-07-10 09:00:00 </a:t>
                      </a:r>
                      <a:r>
                        <a:rPr kumimoji="0" lang="en-US" sz="1000" b="0" i="0" u="none" strike="noStrike" kern="1200" cap="none" spc="0" normalizeH="0" baseline="0" noProof="0">
                          <a:ln>
                            <a:noFill/>
                          </a:ln>
                          <a:solidFill>
                            <a:prstClr val="black"/>
                          </a:solidFill>
                          <a:effectLst/>
                          <a:uLnTx/>
                          <a:uFillTx/>
                          <a:latin typeface="+mn-lt"/>
                          <a:ea typeface="+mn-ea"/>
                          <a:cs typeface="+mn-cs"/>
                        </a:rPr>
                        <a:t> 
 Discover how Bostik and its parent company, Arkema, work together to add value to the adhesive and sealant industry, improving products and processes overall.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3895785"/>
                  </a:ext>
                </a:extLst>
              </a:tr>
            </a:tbl>
          </a:graphicData>
        </a:graphic>
      </p:graphicFrame>
      <p:sp>
        <p:nvSpPr>
          <p:cNvPr id="4" name="Text Placeholder 3">
            <a:extLst>
              <a:ext uri="{FF2B5EF4-FFF2-40B4-BE49-F238E27FC236}">
                <a16:creationId xmlns:a16="http://schemas.microsoft.com/office/drawing/2014/main" id="{025A18DE-3AF2-4993-A7CE-A6890FFF110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24585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26F28-5A11-4A8A-8FEC-87637541CD56}"/>
              </a:ext>
            </a:extLst>
          </p:cNvPr>
          <p:cNvSpPr>
            <a:spLocks noGrp="1"/>
          </p:cNvSpPr>
          <p:nvPr>
            <p:ph type="title"/>
          </p:nvPr>
        </p:nvSpPr>
        <p:spPr/>
        <p:txBody>
          <a:bodyPr/>
          <a:lstStyle/>
          <a:p>
            <a:r>
              <a:rPr lang="en-US"/>
              <a:t>Facebook Own Posts Table | Bostik Professional Partners PH - 9 of 10</a:t>
            </a:r>
          </a:p>
        </p:txBody>
      </p:sp>
      <p:graphicFrame>
        <p:nvGraphicFramePr>
          <p:cNvPr id="5" name="Table Placeholder 4">
            <a:extLst>
              <a:ext uri="{FF2B5EF4-FFF2-40B4-BE49-F238E27FC236}">
                <a16:creationId xmlns:a16="http://schemas.microsoft.com/office/drawing/2014/main" id="{D3D16C3F-5FF1-4582-9FCE-058C7CC30C69}"/>
              </a:ext>
            </a:extLst>
          </p:cNvPr>
          <p:cNvGraphicFramePr>
            <a:graphicFrameLocks noGrp="1"/>
          </p:cNvGraphicFramePr>
          <p:nvPr>
            <p:ph type="tbl" sz="quarter" idx="13"/>
            <p:extLst>
              <p:ext uri="{D42A27DB-BD31-4B8C-83A1-F6EECF244321}">
                <p14:modId xmlns:p14="http://schemas.microsoft.com/office/powerpoint/2010/main" val="424661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0076603"/>
                    </a:ext>
                  </a:extLst>
                </a:gridCol>
                <a:gridCol w="246888">
                  <a:extLst>
                    <a:ext uri="{9D8B030D-6E8A-4147-A177-3AD203B41FA5}">
                      <a16:colId xmlns:a16="http://schemas.microsoft.com/office/drawing/2014/main" val="1171724360"/>
                    </a:ext>
                  </a:extLst>
                </a:gridCol>
                <a:gridCol w="246888">
                  <a:extLst>
                    <a:ext uri="{9D8B030D-6E8A-4147-A177-3AD203B41FA5}">
                      <a16:colId xmlns:a16="http://schemas.microsoft.com/office/drawing/2014/main" val="2470560068"/>
                    </a:ext>
                  </a:extLst>
                </a:gridCol>
                <a:gridCol w="246888">
                  <a:extLst>
                    <a:ext uri="{9D8B030D-6E8A-4147-A177-3AD203B41FA5}">
                      <a16:colId xmlns:a16="http://schemas.microsoft.com/office/drawing/2014/main" val="2713094821"/>
                    </a:ext>
                  </a:extLst>
                </a:gridCol>
                <a:gridCol w="246888">
                  <a:extLst>
                    <a:ext uri="{9D8B030D-6E8A-4147-A177-3AD203B41FA5}">
                      <a16:colId xmlns:a16="http://schemas.microsoft.com/office/drawing/2014/main" val="954994015"/>
                    </a:ext>
                  </a:extLst>
                </a:gridCol>
                <a:gridCol w="246888">
                  <a:extLst>
                    <a:ext uri="{9D8B030D-6E8A-4147-A177-3AD203B41FA5}">
                      <a16:colId xmlns:a16="http://schemas.microsoft.com/office/drawing/2014/main" val="1039606465"/>
                    </a:ext>
                  </a:extLst>
                </a:gridCol>
                <a:gridCol w="246888">
                  <a:extLst>
                    <a:ext uri="{9D8B030D-6E8A-4147-A177-3AD203B41FA5}">
                      <a16:colId xmlns:a16="http://schemas.microsoft.com/office/drawing/2014/main" val="879385373"/>
                    </a:ext>
                  </a:extLst>
                </a:gridCol>
                <a:gridCol w="246888">
                  <a:extLst>
                    <a:ext uri="{9D8B030D-6E8A-4147-A177-3AD203B41FA5}">
                      <a16:colId xmlns:a16="http://schemas.microsoft.com/office/drawing/2014/main" val="2258912126"/>
                    </a:ext>
                  </a:extLst>
                </a:gridCol>
                <a:gridCol w="246888">
                  <a:extLst>
                    <a:ext uri="{9D8B030D-6E8A-4147-A177-3AD203B41FA5}">
                      <a16:colId xmlns:a16="http://schemas.microsoft.com/office/drawing/2014/main" val="2024462225"/>
                    </a:ext>
                  </a:extLst>
                </a:gridCol>
                <a:gridCol w="246888">
                  <a:extLst>
                    <a:ext uri="{9D8B030D-6E8A-4147-A177-3AD203B41FA5}">
                      <a16:colId xmlns:a16="http://schemas.microsoft.com/office/drawing/2014/main" val="3982694440"/>
                    </a:ext>
                  </a:extLst>
                </a:gridCol>
                <a:gridCol w="246888">
                  <a:extLst>
                    <a:ext uri="{9D8B030D-6E8A-4147-A177-3AD203B41FA5}">
                      <a16:colId xmlns:a16="http://schemas.microsoft.com/office/drawing/2014/main" val="2806717989"/>
                    </a:ext>
                  </a:extLst>
                </a:gridCol>
                <a:gridCol w="246888">
                  <a:extLst>
                    <a:ext uri="{9D8B030D-6E8A-4147-A177-3AD203B41FA5}">
                      <a16:colId xmlns:a16="http://schemas.microsoft.com/office/drawing/2014/main" val="1366895892"/>
                    </a:ext>
                  </a:extLst>
                </a:gridCol>
                <a:gridCol w="246888">
                  <a:extLst>
                    <a:ext uri="{9D8B030D-6E8A-4147-A177-3AD203B41FA5}">
                      <a16:colId xmlns:a16="http://schemas.microsoft.com/office/drawing/2014/main" val="3885897403"/>
                    </a:ext>
                  </a:extLst>
                </a:gridCol>
                <a:gridCol w="246888">
                  <a:extLst>
                    <a:ext uri="{9D8B030D-6E8A-4147-A177-3AD203B41FA5}">
                      <a16:colId xmlns:a16="http://schemas.microsoft.com/office/drawing/2014/main" val="1957801887"/>
                    </a:ext>
                  </a:extLst>
                </a:gridCol>
                <a:gridCol w="246888">
                  <a:extLst>
                    <a:ext uri="{9D8B030D-6E8A-4147-A177-3AD203B41FA5}">
                      <a16:colId xmlns:a16="http://schemas.microsoft.com/office/drawing/2014/main" val="1389072816"/>
                    </a:ext>
                  </a:extLst>
                </a:gridCol>
                <a:gridCol w="246888">
                  <a:extLst>
                    <a:ext uri="{9D8B030D-6E8A-4147-A177-3AD203B41FA5}">
                      <a16:colId xmlns:a16="http://schemas.microsoft.com/office/drawing/2014/main" val="3565464490"/>
                    </a:ext>
                  </a:extLst>
                </a:gridCol>
                <a:gridCol w="246888">
                  <a:extLst>
                    <a:ext uri="{9D8B030D-6E8A-4147-A177-3AD203B41FA5}">
                      <a16:colId xmlns:a16="http://schemas.microsoft.com/office/drawing/2014/main" val="409824778"/>
                    </a:ext>
                  </a:extLst>
                </a:gridCol>
                <a:gridCol w="246888">
                  <a:extLst>
                    <a:ext uri="{9D8B030D-6E8A-4147-A177-3AD203B41FA5}">
                      <a16:colId xmlns:a16="http://schemas.microsoft.com/office/drawing/2014/main" val="1661137326"/>
                    </a:ext>
                  </a:extLst>
                </a:gridCol>
                <a:gridCol w="246888">
                  <a:extLst>
                    <a:ext uri="{9D8B030D-6E8A-4147-A177-3AD203B41FA5}">
                      <a16:colId xmlns:a16="http://schemas.microsoft.com/office/drawing/2014/main" val="3627603003"/>
                    </a:ext>
                  </a:extLst>
                </a:gridCol>
                <a:gridCol w="246888">
                  <a:extLst>
                    <a:ext uri="{9D8B030D-6E8A-4147-A177-3AD203B41FA5}">
                      <a16:colId xmlns:a16="http://schemas.microsoft.com/office/drawing/2014/main" val="2437309049"/>
                    </a:ext>
                  </a:extLst>
                </a:gridCol>
                <a:gridCol w="246888">
                  <a:extLst>
                    <a:ext uri="{9D8B030D-6E8A-4147-A177-3AD203B41FA5}">
                      <a16:colId xmlns:a16="http://schemas.microsoft.com/office/drawing/2014/main" val="2753111716"/>
                    </a:ext>
                  </a:extLst>
                </a:gridCol>
                <a:gridCol w="246888">
                  <a:extLst>
                    <a:ext uri="{9D8B030D-6E8A-4147-A177-3AD203B41FA5}">
                      <a16:colId xmlns:a16="http://schemas.microsoft.com/office/drawing/2014/main" val="1558430881"/>
                    </a:ext>
                  </a:extLst>
                </a:gridCol>
                <a:gridCol w="246888">
                  <a:extLst>
                    <a:ext uri="{9D8B030D-6E8A-4147-A177-3AD203B41FA5}">
                      <a16:colId xmlns:a16="http://schemas.microsoft.com/office/drawing/2014/main" val="1192809228"/>
                    </a:ext>
                  </a:extLst>
                </a:gridCol>
                <a:gridCol w="246888">
                  <a:extLst>
                    <a:ext uri="{9D8B030D-6E8A-4147-A177-3AD203B41FA5}">
                      <a16:colId xmlns:a16="http://schemas.microsoft.com/office/drawing/2014/main" val="262807715"/>
                    </a:ext>
                  </a:extLst>
                </a:gridCol>
                <a:gridCol w="246888">
                  <a:extLst>
                    <a:ext uri="{9D8B030D-6E8A-4147-A177-3AD203B41FA5}">
                      <a16:colId xmlns:a16="http://schemas.microsoft.com/office/drawing/2014/main" val="2130519425"/>
                    </a:ext>
                  </a:extLst>
                </a:gridCol>
                <a:gridCol w="246888">
                  <a:extLst>
                    <a:ext uri="{9D8B030D-6E8A-4147-A177-3AD203B41FA5}">
                      <a16:colId xmlns:a16="http://schemas.microsoft.com/office/drawing/2014/main" val="588090360"/>
                    </a:ext>
                  </a:extLst>
                </a:gridCol>
                <a:gridCol w="246888">
                  <a:extLst>
                    <a:ext uri="{9D8B030D-6E8A-4147-A177-3AD203B41FA5}">
                      <a16:colId xmlns:a16="http://schemas.microsoft.com/office/drawing/2014/main" val="580804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105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- 2018-07-04 10:00:01 </a:t>
                      </a:r>
                      <a:r>
                        <a:rPr kumimoji="0" lang="en-US" sz="1000" b="0" i="0" u="none" strike="noStrike" kern="1200" cap="none" spc="0" normalizeH="0" baseline="0" noProof="0">
                          <a:ln>
                            <a:noFill/>
                          </a:ln>
                          <a:solidFill>
                            <a:prstClr val="black"/>
                          </a:solidFill>
                          <a:effectLst/>
                          <a:uLnTx/>
                          <a:uFillTx/>
                          <a:latin typeface="+mn-lt"/>
                          <a:ea typeface="+mn-ea"/>
                          <a:cs typeface="+mn-cs"/>
                        </a:rPr>
                        <a:t> 
 For more than a century, we have been developing innovative adhesive solutions that are smarter and more adaptive to the forces that shape our daily lives.
Let’s look back at Bostik’s humble beginnings from the 1800’s to 1920’s.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81420980"/>
                  </a:ext>
                </a:extLst>
              </a:tr>
            </a:tbl>
          </a:graphicData>
        </a:graphic>
      </p:graphicFrame>
      <p:sp>
        <p:nvSpPr>
          <p:cNvPr id="4" name="Text Placeholder 3">
            <a:extLst>
              <a:ext uri="{FF2B5EF4-FFF2-40B4-BE49-F238E27FC236}">
                <a16:creationId xmlns:a16="http://schemas.microsoft.com/office/drawing/2014/main" id="{757ABFE0-C017-4B04-997A-BCEBBA3A43A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8876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F33A9-906A-42F2-B902-A8F4A713855D}"/>
              </a:ext>
            </a:extLst>
          </p:cNvPr>
          <p:cNvSpPr>
            <a:spLocks noGrp="1"/>
          </p:cNvSpPr>
          <p:nvPr>
            <p:ph type="title"/>
          </p:nvPr>
        </p:nvSpPr>
        <p:spPr/>
        <p:txBody>
          <a:bodyPr/>
          <a:lstStyle/>
          <a:p>
            <a:r>
              <a:rPr lang="en-US"/>
              <a:t>Facebook Own Posts Table | Bostik Professional Partners PH - 10 of 10</a:t>
            </a:r>
          </a:p>
        </p:txBody>
      </p:sp>
      <p:graphicFrame>
        <p:nvGraphicFramePr>
          <p:cNvPr id="5" name="Table Placeholder 4">
            <a:extLst>
              <a:ext uri="{FF2B5EF4-FFF2-40B4-BE49-F238E27FC236}">
                <a16:creationId xmlns:a16="http://schemas.microsoft.com/office/drawing/2014/main" id="{2F80C94E-6AEB-427D-BFE0-D30FA0FD06E4}"/>
              </a:ext>
            </a:extLst>
          </p:cNvPr>
          <p:cNvGraphicFramePr>
            <a:graphicFrameLocks noGrp="1"/>
          </p:cNvGraphicFramePr>
          <p:nvPr>
            <p:ph type="tbl" sz="quarter" idx="13"/>
            <p:extLst>
              <p:ext uri="{D42A27DB-BD31-4B8C-83A1-F6EECF244321}">
                <p14:modId xmlns:p14="http://schemas.microsoft.com/office/powerpoint/2010/main" val="85141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8822943"/>
                    </a:ext>
                  </a:extLst>
                </a:gridCol>
                <a:gridCol w="246888">
                  <a:extLst>
                    <a:ext uri="{9D8B030D-6E8A-4147-A177-3AD203B41FA5}">
                      <a16:colId xmlns:a16="http://schemas.microsoft.com/office/drawing/2014/main" val="3002246597"/>
                    </a:ext>
                  </a:extLst>
                </a:gridCol>
                <a:gridCol w="246888">
                  <a:extLst>
                    <a:ext uri="{9D8B030D-6E8A-4147-A177-3AD203B41FA5}">
                      <a16:colId xmlns:a16="http://schemas.microsoft.com/office/drawing/2014/main" val="158162265"/>
                    </a:ext>
                  </a:extLst>
                </a:gridCol>
                <a:gridCol w="246888">
                  <a:extLst>
                    <a:ext uri="{9D8B030D-6E8A-4147-A177-3AD203B41FA5}">
                      <a16:colId xmlns:a16="http://schemas.microsoft.com/office/drawing/2014/main" val="2001042227"/>
                    </a:ext>
                  </a:extLst>
                </a:gridCol>
                <a:gridCol w="246888">
                  <a:extLst>
                    <a:ext uri="{9D8B030D-6E8A-4147-A177-3AD203B41FA5}">
                      <a16:colId xmlns:a16="http://schemas.microsoft.com/office/drawing/2014/main" val="2578587384"/>
                    </a:ext>
                  </a:extLst>
                </a:gridCol>
                <a:gridCol w="246888">
                  <a:extLst>
                    <a:ext uri="{9D8B030D-6E8A-4147-A177-3AD203B41FA5}">
                      <a16:colId xmlns:a16="http://schemas.microsoft.com/office/drawing/2014/main" val="1763888434"/>
                    </a:ext>
                  </a:extLst>
                </a:gridCol>
                <a:gridCol w="246888">
                  <a:extLst>
                    <a:ext uri="{9D8B030D-6E8A-4147-A177-3AD203B41FA5}">
                      <a16:colId xmlns:a16="http://schemas.microsoft.com/office/drawing/2014/main" val="4151280738"/>
                    </a:ext>
                  </a:extLst>
                </a:gridCol>
                <a:gridCol w="246888">
                  <a:extLst>
                    <a:ext uri="{9D8B030D-6E8A-4147-A177-3AD203B41FA5}">
                      <a16:colId xmlns:a16="http://schemas.microsoft.com/office/drawing/2014/main" val="2215142122"/>
                    </a:ext>
                  </a:extLst>
                </a:gridCol>
                <a:gridCol w="246888">
                  <a:extLst>
                    <a:ext uri="{9D8B030D-6E8A-4147-A177-3AD203B41FA5}">
                      <a16:colId xmlns:a16="http://schemas.microsoft.com/office/drawing/2014/main" val="2016378043"/>
                    </a:ext>
                  </a:extLst>
                </a:gridCol>
                <a:gridCol w="246888">
                  <a:extLst>
                    <a:ext uri="{9D8B030D-6E8A-4147-A177-3AD203B41FA5}">
                      <a16:colId xmlns:a16="http://schemas.microsoft.com/office/drawing/2014/main" val="4126510324"/>
                    </a:ext>
                  </a:extLst>
                </a:gridCol>
                <a:gridCol w="246888">
                  <a:extLst>
                    <a:ext uri="{9D8B030D-6E8A-4147-A177-3AD203B41FA5}">
                      <a16:colId xmlns:a16="http://schemas.microsoft.com/office/drawing/2014/main" val="3267971767"/>
                    </a:ext>
                  </a:extLst>
                </a:gridCol>
                <a:gridCol w="246888">
                  <a:extLst>
                    <a:ext uri="{9D8B030D-6E8A-4147-A177-3AD203B41FA5}">
                      <a16:colId xmlns:a16="http://schemas.microsoft.com/office/drawing/2014/main" val="4205008598"/>
                    </a:ext>
                  </a:extLst>
                </a:gridCol>
                <a:gridCol w="246888">
                  <a:extLst>
                    <a:ext uri="{9D8B030D-6E8A-4147-A177-3AD203B41FA5}">
                      <a16:colId xmlns:a16="http://schemas.microsoft.com/office/drawing/2014/main" val="3216169321"/>
                    </a:ext>
                  </a:extLst>
                </a:gridCol>
                <a:gridCol w="246888">
                  <a:extLst>
                    <a:ext uri="{9D8B030D-6E8A-4147-A177-3AD203B41FA5}">
                      <a16:colId xmlns:a16="http://schemas.microsoft.com/office/drawing/2014/main" val="1626650234"/>
                    </a:ext>
                  </a:extLst>
                </a:gridCol>
                <a:gridCol w="246888">
                  <a:extLst>
                    <a:ext uri="{9D8B030D-6E8A-4147-A177-3AD203B41FA5}">
                      <a16:colId xmlns:a16="http://schemas.microsoft.com/office/drawing/2014/main" val="3246124668"/>
                    </a:ext>
                  </a:extLst>
                </a:gridCol>
                <a:gridCol w="246888">
                  <a:extLst>
                    <a:ext uri="{9D8B030D-6E8A-4147-A177-3AD203B41FA5}">
                      <a16:colId xmlns:a16="http://schemas.microsoft.com/office/drawing/2014/main" val="774114083"/>
                    </a:ext>
                  </a:extLst>
                </a:gridCol>
                <a:gridCol w="246888">
                  <a:extLst>
                    <a:ext uri="{9D8B030D-6E8A-4147-A177-3AD203B41FA5}">
                      <a16:colId xmlns:a16="http://schemas.microsoft.com/office/drawing/2014/main" val="2982070686"/>
                    </a:ext>
                  </a:extLst>
                </a:gridCol>
                <a:gridCol w="246888">
                  <a:extLst>
                    <a:ext uri="{9D8B030D-6E8A-4147-A177-3AD203B41FA5}">
                      <a16:colId xmlns:a16="http://schemas.microsoft.com/office/drawing/2014/main" val="2379008053"/>
                    </a:ext>
                  </a:extLst>
                </a:gridCol>
                <a:gridCol w="246888">
                  <a:extLst>
                    <a:ext uri="{9D8B030D-6E8A-4147-A177-3AD203B41FA5}">
                      <a16:colId xmlns:a16="http://schemas.microsoft.com/office/drawing/2014/main" val="1377833862"/>
                    </a:ext>
                  </a:extLst>
                </a:gridCol>
                <a:gridCol w="246888">
                  <a:extLst>
                    <a:ext uri="{9D8B030D-6E8A-4147-A177-3AD203B41FA5}">
                      <a16:colId xmlns:a16="http://schemas.microsoft.com/office/drawing/2014/main" val="4105062832"/>
                    </a:ext>
                  </a:extLst>
                </a:gridCol>
                <a:gridCol w="246888">
                  <a:extLst>
                    <a:ext uri="{9D8B030D-6E8A-4147-A177-3AD203B41FA5}">
                      <a16:colId xmlns:a16="http://schemas.microsoft.com/office/drawing/2014/main" val="1103738578"/>
                    </a:ext>
                  </a:extLst>
                </a:gridCol>
                <a:gridCol w="246888">
                  <a:extLst>
                    <a:ext uri="{9D8B030D-6E8A-4147-A177-3AD203B41FA5}">
                      <a16:colId xmlns:a16="http://schemas.microsoft.com/office/drawing/2014/main" val="1416003394"/>
                    </a:ext>
                  </a:extLst>
                </a:gridCol>
                <a:gridCol w="246888">
                  <a:extLst>
                    <a:ext uri="{9D8B030D-6E8A-4147-A177-3AD203B41FA5}">
                      <a16:colId xmlns:a16="http://schemas.microsoft.com/office/drawing/2014/main" val="1316612213"/>
                    </a:ext>
                  </a:extLst>
                </a:gridCol>
                <a:gridCol w="246888">
                  <a:extLst>
                    <a:ext uri="{9D8B030D-6E8A-4147-A177-3AD203B41FA5}">
                      <a16:colId xmlns:a16="http://schemas.microsoft.com/office/drawing/2014/main" val="1313653505"/>
                    </a:ext>
                  </a:extLst>
                </a:gridCol>
                <a:gridCol w="246888">
                  <a:extLst>
                    <a:ext uri="{9D8B030D-6E8A-4147-A177-3AD203B41FA5}">
                      <a16:colId xmlns:a16="http://schemas.microsoft.com/office/drawing/2014/main" val="4154046765"/>
                    </a:ext>
                  </a:extLst>
                </a:gridCol>
                <a:gridCol w="246888">
                  <a:extLst>
                    <a:ext uri="{9D8B030D-6E8A-4147-A177-3AD203B41FA5}">
                      <a16:colId xmlns:a16="http://schemas.microsoft.com/office/drawing/2014/main" val="2017760222"/>
                    </a:ext>
                  </a:extLst>
                </a:gridCol>
                <a:gridCol w="246888">
                  <a:extLst>
                    <a:ext uri="{9D8B030D-6E8A-4147-A177-3AD203B41FA5}">
                      <a16:colId xmlns:a16="http://schemas.microsoft.com/office/drawing/2014/main" val="390728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83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- 2018-07-02 09:00:00 </a:t>
                      </a:r>
                      <a:r>
                        <a:rPr kumimoji="0" lang="en-US" sz="1000" b="0" i="0" u="none" strike="noStrike" kern="1200" cap="none" spc="0" normalizeH="0" baseline="0" noProof="0">
                          <a:ln>
                            <a:noFill/>
                          </a:ln>
                          <a:solidFill>
                            <a:prstClr val="black"/>
                          </a:solidFill>
                          <a:effectLst/>
                          <a:uLnTx/>
                          <a:uFillTx/>
                          <a:latin typeface="+mn-lt"/>
                          <a:ea typeface="+mn-ea"/>
                          <a:cs typeface="+mn-cs"/>
                        </a:rPr>
                        <a:t> 
 Take an inside look into Bostik's professional culture. Diversity is a determining factor for our competitiveness and our capacity to innovate, which brings strategic value to the growth of Bostik.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3911156"/>
                  </a:ext>
                </a:extLst>
              </a:tr>
            </a:tbl>
          </a:graphicData>
        </a:graphic>
      </p:graphicFrame>
      <p:sp>
        <p:nvSpPr>
          <p:cNvPr id="4" name="Text Placeholder 3">
            <a:extLst>
              <a:ext uri="{FF2B5EF4-FFF2-40B4-BE49-F238E27FC236}">
                <a16:creationId xmlns:a16="http://schemas.microsoft.com/office/drawing/2014/main" id="{445AAE86-8390-4FD4-907F-10665F5223C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59338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955</Words>
  <Application>Microsoft Office PowerPoint</Application>
  <PresentationFormat>On-screen Show (4:3)</PresentationFormat>
  <Paragraphs>524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Bostik Professional Partners PH - 1 of 10</vt:lpstr>
      <vt:lpstr>Facebook Own Posts Table | Bostik Professional Partners PH - 2 of 10</vt:lpstr>
      <vt:lpstr>Facebook Own Posts Table | Bostik Professional Partners PH - 3 of 10</vt:lpstr>
      <vt:lpstr>Facebook Own Posts Table | Bostik Professional Partners PH - 4 of 10</vt:lpstr>
      <vt:lpstr>Facebook Own Posts Table | Bostik Professional Partners PH - 5 of 10</vt:lpstr>
      <vt:lpstr>Facebook Own Posts Table | Bostik Professional Partners PH - 6 of 10</vt:lpstr>
      <vt:lpstr>Facebook Own Posts Table | Bostik Professional Partners PH - 7 of 10</vt:lpstr>
      <vt:lpstr>Facebook Own Posts Table | Bostik Professional Partners PH - 8 of 10</vt:lpstr>
      <vt:lpstr>Facebook Own Posts Table | Bostik Professional Partners PH - 9 of 10</vt:lpstr>
      <vt:lpstr>Facebook Own Posts Table | Bostik Professional Partners PH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Bostik Professional Partners PH - 1 of 10</dc:title>
  <dc:creator>Administrator</dc:creator>
  <cp:lastModifiedBy>Administrator</cp:lastModifiedBy>
  <cp:revision>1</cp:revision>
  <dcterms:created xsi:type="dcterms:W3CDTF">2018-08-17T03:03:47Z</dcterms:created>
  <dcterms:modified xsi:type="dcterms:W3CDTF">2018-08-17T03:09:07Z</dcterms:modified>
</cp:coreProperties>
</file>