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7B74C-E553-4D3F-BB03-8594BAA20462}"/>
              </a:ext>
            </a:extLst>
          </p:cNvPr>
          <p:cNvSpPr>
            <a:spLocks noGrp="1"/>
          </p:cNvSpPr>
          <p:nvPr>
            <p:ph type="title"/>
          </p:nvPr>
        </p:nvSpPr>
        <p:spPr/>
        <p:txBody>
          <a:bodyPr/>
          <a:lstStyle/>
          <a:p>
            <a:r>
              <a:rPr lang="en-US"/>
              <a:t>Facebook Own Posts Table | Bostik Professional Partners PH - 1 of 10</a:t>
            </a:r>
          </a:p>
        </p:txBody>
      </p:sp>
      <p:graphicFrame>
        <p:nvGraphicFramePr>
          <p:cNvPr id="5" name="Table Placeholder 4">
            <a:extLst>
              <a:ext uri="{FF2B5EF4-FFF2-40B4-BE49-F238E27FC236}">
                <a16:creationId xmlns:a16="http://schemas.microsoft.com/office/drawing/2014/main" id="{1CF0A5AD-4BE4-4F8B-A337-7268D6FC9391}"/>
              </a:ext>
            </a:extLst>
          </p:cNvPr>
          <p:cNvGraphicFramePr>
            <a:graphicFrameLocks noGrp="1"/>
          </p:cNvGraphicFramePr>
          <p:nvPr>
            <p:ph type="tbl" sz="quarter" idx="13"/>
            <p:extLst>
              <p:ext uri="{D42A27DB-BD31-4B8C-83A1-F6EECF244321}">
                <p14:modId xmlns:p14="http://schemas.microsoft.com/office/powerpoint/2010/main" val="641164270"/>
              </p:ext>
            </p:extLst>
          </p:nvPr>
        </p:nvGraphicFramePr>
        <p:xfrm>
          <a:off x="457200" y="1731963"/>
          <a:ext cx="8229600" cy="374904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36466535"/>
                    </a:ext>
                  </a:extLst>
                </a:gridCol>
                <a:gridCol w="246888">
                  <a:extLst>
                    <a:ext uri="{9D8B030D-6E8A-4147-A177-3AD203B41FA5}">
                      <a16:colId xmlns:a16="http://schemas.microsoft.com/office/drawing/2014/main" val="193504100"/>
                    </a:ext>
                  </a:extLst>
                </a:gridCol>
                <a:gridCol w="246888">
                  <a:extLst>
                    <a:ext uri="{9D8B030D-6E8A-4147-A177-3AD203B41FA5}">
                      <a16:colId xmlns:a16="http://schemas.microsoft.com/office/drawing/2014/main" val="1312884012"/>
                    </a:ext>
                  </a:extLst>
                </a:gridCol>
                <a:gridCol w="246888">
                  <a:extLst>
                    <a:ext uri="{9D8B030D-6E8A-4147-A177-3AD203B41FA5}">
                      <a16:colId xmlns:a16="http://schemas.microsoft.com/office/drawing/2014/main" val="2492002711"/>
                    </a:ext>
                  </a:extLst>
                </a:gridCol>
                <a:gridCol w="246888">
                  <a:extLst>
                    <a:ext uri="{9D8B030D-6E8A-4147-A177-3AD203B41FA5}">
                      <a16:colId xmlns:a16="http://schemas.microsoft.com/office/drawing/2014/main" val="1387219085"/>
                    </a:ext>
                  </a:extLst>
                </a:gridCol>
                <a:gridCol w="246888">
                  <a:extLst>
                    <a:ext uri="{9D8B030D-6E8A-4147-A177-3AD203B41FA5}">
                      <a16:colId xmlns:a16="http://schemas.microsoft.com/office/drawing/2014/main" val="3586552154"/>
                    </a:ext>
                  </a:extLst>
                </a:gridCol>
                <a:gridCol w="246888">
                  <a:extLst>
                    <a:ext uri="{9D8B030D-6E8A-4147-A177-3AD203B41FA5}">
                      <a16:colId xmlns:a16="http://schemas.microsoft.com/office/drawing/2014/main" val="3315768700"/>
                    </a:ext>
                  </a:extLst>
                </a:gridCol>
                <a:gridCol w="246888">
                  <a:extLst>
                    <a:ext uri="{9D8B030D-6E8A-4147-A177-3AD203B41FA5}">
                      <a16:colId xmlns:a16="http://schemas.microsoft.com/office/drawing/2014/main" val="1042466991"/>
                    </a:ext>
                  </a:extLst>
                </a:gridCol>
                <a:gridCol w="246888">
                  <a:extLst>
                    <a:ext uri="{9D8B030D-6E8A-4147-A177-3AD203B41FA5}">
                      <a16:colId xmlns:a16="http://schemas.microsoft.com/office/drawing/2014/main" val="3195336732"/>
                    </a:ext>
                  </a:extLst>
                </a:gridCol>
                <a:gridCol w="246888">
                  <a:extLst>
                    <a:ext uri="{9D8B030D-6E8A-4147-A177-3AD203B41FA5}">
                      <a16:colId xmlns:a16="http://schemas.microsoft.com/office/drawing/2014/main" val="2166528969"/>
                    </a:ext>
                  </a:extLst>
                </a:gridCol>
                <a:gridCol w="246888">
                  <a:extLst>
                    <a:ext uri="{9D8B030D-6E8A-4147-A177-3AD203B41FA5}">
                      <a16:colId xmlns:a16="http://schemas.microsoft.com/office/drawing/2014/main" val="4037777877"/>
                    </a:ext>
                  </a:extLst>
                </a:gridCol>
                <a:gridCol w="246888">
                  <a:extLst>
                    <a:ext uri="{9D8B030D-6E8A-4147-A177-3AD203B41FA5}">
                      <a16:colId xmlns:a16="http://schemas.microsoft.com/office/drawing/2014/main" val="3565904748"/>
                    </a:ext>
                  </a:extLst>
                </a:gridCol>
                <a:gridCol w="246888">
                  <a:extLst>
                    <a:ext uri="{9D8B030D-6E8A-4147-A177-3AD203B41FA5}">
                      <a16:colId xmlns:a16="http://schemas.microsoft.com/office/drawing/2014/main" val="2734043117"/>
                    </a:ext>
                  </a:extLst>
                </a:gridCol>
                <a:gridCol w="246888">
                  <a:extLst>
                    <a:ext uri="{9D8B030D-6E8A-4147-A177-3AD203B41FA5}">
                      <a16:colId xmlns:a16="http://schemas.microsoft.com/office/drawing/2014/main" val="302044180"/>
                    </a:ext>
                  </a:extLst>
                </a:gridCol>
                <a:gridCol w="246888">
                  <a:extLst>
                    <a:ext uri="{9D8B030D-6E8A-4147-A177-3AD203B41FA5}">
                      <a16:colId xmlns:a16="http://schemas.microsoft.com/office/drawing/2014/main" val="4156479442"/>
                    </a:ext>
                  </a:extLst>
                </a:gridCol>
                <a:gridCol w="246888">
                  <a:extLst>
                    <a:ext uri="{9D8B030D-6E8A-4147-A177-3AD203B41FA5}">
                      <a16:colId xmlns:a16="http://schemas.microsoft.com/office/drawing/2014/main" val="3268668435"/>
                    </a:ext>
                  </a:extLst>
                </a:gridCol>
                <a:gridCol w="246888">
                  <a:extLst>
                    <a:ext uri="{9D8B030D-6E8A-4147-A177-3AD203B41FA5}">
                      <a16:colId xmlns:a16="http://schemas.microsoft.com/office/drawing/2014/main" val="874837649"/>
                    </a:ext>
                  </a:extLst>
                </a:gridCol>
                <a:gridCol w="246888">
                  <a:extLst>
                    <a:ext uri="{9D8B030D-6E8A-4147-A177-3AD203B41FA5}">
                      <a16:colId xmlns:a16="http://schemas.microsoft.com/office/drawing/2014/main" val="2533945419"/>
                    </a:ext>
                  </a:extLst>
                </a:gridCol>
                <a:gridCol w="246888">
                  <a:extLst>
                    <a:ext uri="{9D8B030D-6E8A-4147-A177-3AD203B41FA5}">
                      <a16:colId xmlns:a16="http://schemas.microsoft.com/office/drawing/2014/main" val="3933591825"/>
                    </a:ext>
                  </a:extLst>
                </a:gridCol>
                <a:gridCol w="246888">
                  <a:extLst>
                    <a:ext uri="{9D8B030D-6E8A-4147-A177-3AD203B41FA5}">
                      <a16:colId xmlns:a16="http://schemas.microsoft.com/office/drawing/2014/main" val="160269157"/>
                    </a:ext>
                  </a:extLst>
                </a:gridCol>
                <a:gridCol w="246888">
                  <a:extLst>
                    <a:ext uri="{9D8B030D-6E8A-4147-A177-3AD203B41FA5}">
                      <a16:colId xmlns:a16="http://schemas.microsoft.com/office/drawing/2014/main" val="568571186"/>
                    </a:ext>
                  </a:extLst>
                </a:gridCol>
                <a:gridCol w="246888">
                  <a:extLst>
                    <a:ext uri="{9D8B030D-6E8A-4147-A177-3AD203B41FA5}">
                      <a16:colId xmlns:a16="http://schemas.microsoft.com/office/drawing/2014/main" val="3876720038"/>
                    </a:ext>
                  </a:extLst>
                </a:gridCol>
                <a:gridCol w="246888">
                  <a:extLst>
                    <a:ext uri="{9D8B030D-6E8A-4147-A177-3AD203B41FA5}">
                      <a16:colId xmlns:a16="http://schemas.microsoft.com/office/drawing/2014/main" val="3702055907"/>
                    </a:ext>
                  </a:extLst>
                </a:gridCol>
                <a:gridCol w="246888">
                  <a:extLst>
                    <a:ext uri="{9D8B030D-6E8A-4147-A177-3AD203B41FA5}">
                      <a16:colId xmlns:a16="http://schemas.microsoft.com/office/drawing/2014/main" val="3808427770"/>
                    </a:ext>
                  </a:extLst>
                </a:gridCol>
                <a:gridCol w="246888">
                  <a:extLst>
                    <a:ext uri="{9D8B030D-6E8A-4147-A177-3AD203B41FA5}">
                      <a16:colId xmlns:a16="http://schemas.microsoft.com/office/drawing/2014/main" val="2869680884"/>
                    </a:ext>
                  </a:extLst>
                </a:gridCol>
                <a:gridCol w="246888">
                  <a:extLst>
                    <a:ext uri="{9D8B030D-6E8A-4147-A177-3AD203B41FA5}">
                      <a16:colId xmlns:a16="http://schemas.microsoft.com/office/drawing/2014/main" val="4041193018"/>
                    </a:ext>
                  </a:extLst>
                </a:gridCol>
                <a:gridCol w="246888">
                  <a:extLst>
                    <a:ext uri="{9D8B030D-6E8A-4147-A177-3AD203B41FA5}">
                      <a16:colId xmlns:a16="http://schemas.microsoft.com/office/drawing/2014/main" val="4024922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30448277"/>
                  </a:ext>
                </a:extLst>
              </a:tr>
            </a:tbl>
          </a:graphicData>
        </a:graphic>
      </p:graphicFrame>
      <p:sp>
        <p:nvSpPr>
          <p:cNvPr id="4" name="Text Placeholder 3">
            <a:extLst>
              <a:ext uri="{FF2B5EF4-FFF2-40B4-BE49-F238E27FC236}">
                <a16:creationId xmlns:a16="http://schemas.microsoft.com/office/drawing/2014/main" id="{15444985-50A9-4155-8EEC-F17BB7AEB09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115766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AE9B3-214E-4F36-9632-84F8034989C9}"/>
              </a:ext>
            </a:extLst>
          </p:cNvPr>
          <p:cNvSpPr>
            <a:spLocks noGrp="1"/>
          </p:cNvSpPr>
          <p:nvPr>
            <p:ph type="title"/>
          </p:nvPr>
        </p:nvSpPr>
        <p:spPr/>
        <p:txBody>
          <a:bodyPr/>
          <a:lstStyle/>
          <a:p>
            <a:r>
              <a:rPr lang="en-US"/>
              <a:t>Facebook Own Posts Table | Bostik Professional Partners PH - 2 of 10</a:t>
            </a:r>
          </a:p>
        </p:txBody>
      </p:sp>
      <p:graphicFrame>
        <p:nvGraphicFramePr>
          <p:cNvPr id="5" name="Table Placeholder 4">
            <a:extLst>
              <a:ext uri="{FF2B5EF4-FFF2-40B4-BE49-F238E27FC236}">
                <a16:creationId xmlns:a16="http://schemas.microsoft.com/office/drawing/2014/main" id="{9096AD8B-9024-4BE5-BB3A-10D12FC8C01F}"/>
              </a:ext>
            </a:extLst>
          </p:cNvPr>
          <p:cNvGraphicFramePr>
            <a:graphicFrameLocks noGrp="1"/>
          </p:cNvGraphicFramePr>
          <p:nvPr>
            <p:ph type="tbl" sz="quarter" idx="13"/>
            <p:extLst>
              <p:ext uri="{D42A27DB-BD31-4B8C-83A1-F6EECF244321}">
                <p14:modId xmlns:p14="http://schemas.microsoft.com/office/powerpoint/2010/main" val="800845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37728640"/>
                    </a:ext>
                  </a:extLst>
                </a:gridCol>
                <a:gridCol w="246888">
                  <a:extLst>
                    <a:ext uri="{9D8B030D-6E8A-4147-A177-3AD203B41FA5}">
                      <a16:colId xmlns:a16="http://schemas.microsoft.com/office/drawing/2014/main" val="2150515818"/>
                    </a:ext>
                  </a:extLst>
                </a:gridCol>
                <a:gridCol w="246888">
                  <a:extLst>
                    <a:ext uri="{9D8B030D-6E8A-4147-A177-3AD203B41FA5}">
                      <a16:colId xmlns:a16="http://schemas.microsoft.com/office/drawing/2014/main" val="61739677"/>
                    </a:ext>
                  </a:extLst>
                </a:gridCol>
                <a:gridCol w="246888">
                  <a:extLst>
                    <a:ext uri="{9D8B030D-6E8A-4147-A177-3AD203B41FA5}">
                      <a16:colId xmlns:a16="http://schemas.microsoft.com/office/drawing/2014/main" val="1637592486"/>
                    </a:ext>
                  </a:extLst>
                </a:gridCol>
                <a:gridCol w="246888">
                  <a:extLst>
                    <a:ext uri="{9D8B030D-6E8A-4147-A177-3AD203B41FA5}">
                      <a16:colId xmlns:a16="http://schemas.microsoft.com/office/drawing/2014/main" val="1668565980"/>
                    </a:ext>
                  </a:extLst>
                </a:gridCol>
                <a:gridCol w="246888">
                  <a:extLst>
                    <a:ext uri="{9D8B030D-6E8A-4147-A177-3AD203B41FA5}">
                      <a16:colId xmlns:a16="http://schemas.microsoft.com/office/drawing/2014/main" val="685026581"/>
                    </a:ext>
                  </a:extLst>
                </a:gridCol>
                <a:gridCol w="246888">
                  <a:extLst>
                    <a:ext uri="{9D8B030D-6E8A-4147-A177-3AD203B41FA5}">
                      <a16:colId xmlns:a16="http://schemas.microsoft.com/office/drawing/2014/main" val="3847410826"/>
                    </a:ext>
                  </a:extLst>
                </a:gridCol>
                <a:gridCol w="246888">
                  <a:extLst>
                    <a:ext uri="{9D8B030D-6E8A-4147-A177-3AD203B41FA5}">
                      <a16:colId xmlns:a16="http://schemas.microsoft.com/office/drawing/2014/main" val="939150927"/>
                    </a:ext>
                  </a:extLst>
                </a:gridCol>
                <a:gridCol w="246888">
                  <a:extLst>
                    <a:ext uri="{9D8B030D-6E8A-4147-A177-3AD203B41FA5}">
                      <a16:colId xmlns:a16="http://schemas.microsoft.com/office/drawing/2014/main" val="1548664505"/>
                    </a:ext>
                  </a:extLst>
                </a:gridCol>
                <a:gridCol w="246888">
                  <a:extLst>
                    <a:ext uri="{9D8B030D-6E8A-4147-A177-3AD203B41FA5}">
                      <a16:colId xmlns:a16="http://schemas.microsoft.com/office/drawing/2014/main" val="2354383329"/>
                    </a:ext>
                  </a:extLst>
                </a:gridCol>
                <a:gridCol w="246888">
                  <a:extLst>
                    <a:ext uri="{9D8B030D-6E8A-4147-A177-3AD203B41FA5}">
                      <a16:colId xmlns:a16="http://schemas.microsoft.com/office/drawing/2014/main" val="4011640572"/>
                    </a:ext>
                  </a:extLst>
                </a:gridCol>
                <a:gridCol w="246888">
                  <a:extLst>
                    <a:ext uri="{9D8B030D-6E8A-4147-A177-3AD203B41FA5}">
                      <a16:colId xmlns:a16="http://schemas.microsoft.com/office/drawing/2014/main" val="3107542582"/>
                    </a:ext>
                  </a:extLst>
                </a:gridCol>
                <a:gridCol w="246888">
                  <a:extLst>
                    <a:ext uri="{9D8B030D-6E8A-4147-A177-3AD203B41FA5}">
                      <a16:colId xmlns:a16="http://schemas.microsoft.com/office/drawing/2014/main" val="667446783"/>
                    </a:ext>
                  </a:extLst>
                </a:gridCol>
                <a:gridCol w="246888">
                  <a:extLst>
                    <a:ext uri="{9D8B030D-6E8A-4147-A177-3AD203B41FA5}">
                      <a16:colId xmlns:a16="http://schemas.microsoft.com/office/drawing/2014/main" val="2776474274"/>
                    </a:ext>
                  </a:extLst>
                </a:gridCol>
                <a:gridCol w="246888">
                  <a:extLst>
                    <a:ext uri="{9D8B030D-6E8A-4147-A177-3AD203B41FA5}">
                      <a16:colId xmlns:a16="http://schemas.microsoft.com/office/drawing/2014/main" val="1204932509"/>
                    </a:ext>
                  </a:extLst>
                </a:gridCol>
                <a:gridCol w="246888">
                  <a:extLst>
                    <a:ext uri="{9D8B030D-6E8A-4147-A177-3AD203B41FA5}">
                      <a16:colId xmlns:a16="http://schemas.microsoft.com/office/drawing/2014/main" val="427051210"/>
                    </a:ext>
                  </a:extLst>
                </a:gridCol>
                <a:gridCol w="246888">
                  <a:extLst>
                    <a:ext uri="{9D8B030D-6E8A-4147-A177-3AD203B41FA5}">
                      <a16:colId xmlns:a16="http://schemas.microsoft.com/office/drawing/2014/main" val="1095196968"/>
                    </a:ext>
                  </a:extLst>
                </a:gridCol>
                <a:gridCol w="246888">
                  <a:extLst>
                    <a:ext uri="{9D8B030D-6E8A-4147-A177-3AD203B41FA5}">
                      <a16:colId xmlns:a16="http://schemas.microsoft.com/office/drawing/2014/main" val="2591068248"/>
                    </a:ext>
                  </a:extLst>
                </a:gridCol>
                <a:gridCol w="246888">
                  <a:extLst>
                    <a:ext uri="{9D8B030D-6E8A-4147-A177-3AD203B41FA5}">
                      <a16:colId xmlns:a16="http://schemas.microsoft.com/office/drawing/2014/main" val="2487223464"/>
                    </a:ext>
                  </a:extLst>
                </a:gridCol>
                <a:gridCol w="246888">
                  <a:extLst>
                    <a:ext uri="{9D8B030D-6E8A-4147-A177-3AD203B41FA5}">
                      <a16:colId xmlns:a16="http://schemas.microsoft.com/office/drawing/2014/main" val="3921347448"/>
                    </a:ext>
                  </a:extLst>
                </a:gridCol>
                <a:gridCol w="246888">
                  <a:extLst>
                    <a:ext uri="{9D8B030D-6E8A-4147-A177-3AD203B41FA5}">
                      <a16:colId xmlns:a16="http://schemas.microsoft.com/office/drawing/2014/main" val="2014276822"/>
                    </a:ext>
                  </a:extLst>
                </a:gridCol>
                <a:gridCol w="246888">
                  <a:extLst>
                    <a:ext uri="{9D8B030D-6E8A-4147-A177-3AD203B41FA5}">
                      <a16:colId xmlns:a16="http://schemas.microsoft.com/office/drawing/2014/main" val="1010913565"/>
                    </a:ext>
                  </a:extLst>
                </a:gridCol>
                <a:gridCol w="246888">
                  <a:extLst>
                    <a:ext uri="{9D8B030D-6E8A-4147-A177-3AD203B41FA5}">
                      <a16:colId xmlns:a16="http://schemas.microsoft.com/office/drawing/2014/main" val="450506124"/>
                    </a:ext>
                  </a:extLst>
                </a:gridCol>
                <a:gridCol w="246888">
                  <a:extLst>
                    <a:ext uri="{9D8B030D-6E8A-4147-A177-3AD203B41FA5}">
                      <a16:colId xmlns:a16="http://schemas.microsoft.com/office/drawing/2014/main" val="2237973104"/>
                    </a:ext>
                  </a:extLst>
                </a:gridCol>
                <a:gridCol w="246888">
                  <a:extLst>
                    <a:ext uri="{9D8B030D-6E8A-4147-A177-3AD203B41FA5}">
                      <a16:colId xmlns:a16="http://schemas.microsoft.com/office/drawing/2014/main" val="1783786042"/>
                    </a:ext>
                  </a:extLst>
                </a:gridCol>
                <a:gridCol w="246888">
                  <a:extLst>
                    <a:ext uri="{9D8B030D-6E8A-4147-A177-3AD203B41FA5}">
                      <a16:colId xmlns:a16="http://schemas.microsoft.com/office/drawing/2014/main" val="2273167922"/>
                    </a:ext>
                  </a:extLst>
                </a:gridCol>
                <a:gridCol w="246888">
                  <a:extLst>
                    <a:ext uri="{9D8B030D-6E8A-4147-A177-3AD203B41FA5}">
                      <a16:colId xmlns:a16="http://schemas.microsoft.com/office/drawing/2014/main" val="3620544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81721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- 2018-07-31 15:25:36 </a:t>
                      </a:r>
                      <a:r>
                        <a:rPr kumimoji="0" lang="en-US" sz="1000" b="0" i="0" u="none" strike="noStrike" kern="1200" cap="none" spc="0" normalizeH="0" baseline="0" noProof="0">
                          <a:ln>
                            <a:noFill/>
                          </a:ln>
                          <a:solidFill>
                            <a:prstClr val="black"/>
                          </a:solidFill>
                          <a:effectLst/>
                          <a:uLnTx/>
                          <a:uFillTx/>
                          <a:latin typeface="+mn-lt"/>
                          <a:ea typeface="+mn-ea"/>
                          <a:cs typeface="+mn-cs"/>
                        </a:rPr>
                        <a:t> 
 Discover the Smart House, the Bostik "home-lab" focused on the research of innovative materials for sustainable construction, which combines scientific and technical knowledge of the Arkema Group and partners.
Learn all about this project at: http://smarthouse-arkema.com/en/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89931419"/>
                  </a:ext>
                </a:extLst>
              </a:tr>
            </a:tbl>
          </a:graphicData>
        </a:graphic>
      </p:graphicFrame>
      <p:sp>
        <p:nvSpPr>
          <p:cNvPr id="4" name="Text Placeholder 3">
            <a:extLst>
              <a:ext uri="{FF2B5EF4-FFF2-40B4-BE49-F238E27FC236}">
                <a16:creationId xmlns:a16="http://schemas.microsoft.com/office/drawing/2014/main" id="{2E481989-37D5-4954-89C5-3813FF1EB6E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086558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A4AEB-C887-49F0-AE64-17B503C2E0F5}"/>
              </a:ext>
            </a:extLst>
          </p:cNvPr>
          <p:cNvSpPr>
            <a:spLocks noGrp="1"/>
          </p:cNvSpPr>
          <p:nvPr>
            <p:ph type="title"/>
          </p:nvPr>
        </p:nvSpPr>
        <p:spPr/>
        <p:txBody>
          <a:bodyPr/>
          <a:lstStyle/>
          <a:p>
            <a:r>
              <a:rPr lang="en-US"/>
              <a:t>Facebook Own Posts Table | Bostik Professional Partners PH - 3 of 10</a:t>
            </a:r>
          </a:p>
        </p:txBody>
      </p:sp>
      <p:graphicFrame>
        <p:nvGraphicFramePr>
          <p:cNvPr id="5" name="Table Placeholder 4">
            <a:extLst>
              <a:ext uri="{FF2B5EF4-FFF2-40B4-BE49-F238E27FC236}">
                <a16:creationId xmlns:a16="http://schemas.microsoft.com/office/drawing/2014/main" id="{8F4937F6-C43F-48C4-A587-E9AC4F3B1756}"/>
              </a:ext>
            </a:extLst>
          </p:cNvPr>
          <p:cNvGraphicFramePr>
            <a:graphicFrameLocks noGrp="1"/>
          </p:cNvGraphicFramePr>
          <p:nvPr>
            <p:ph type="tbl" sz="quarter" idx="13"/>
            <p:extLst>
              <p:ext uri="{D42A27DB-BD31-4B8C-83A1-F6EECF244321}">
                <p14:modId xmlns:p14="http://schemas.microsoft.com/office/powerpoint/2010/main" val="3449776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28181512"/>
                    </a:ext>
                  </a:extLst>
                </a:gridCol>
                <a:gridCol w="246888">
                  <a:extLst>
                    <a:ext uri="{9D8B030D-6E8A-4147-A177-3AD203B41FA5}">
                      <a16:colId xmlns:a16="http://schemas.microsoft.com/office/drawing/2014/main" val="3884008008"/>
                    </a:ext>
                  </a:extLst>
                </a:gridCol>
                <a:gridCol w="246888">
                  <a:extLst>
                    <a:ext uri="{9D8B030D-6E8A-4147-A177-3AD203B41FA5}">
                      <a16:colId xmlns:a16="http://schemas.microsoft.com/office/drawing/2014/main" val="1194406333"/>
                    </a:ext>
                  </a:extLst>
                </a:gridCol>
                <a:gridCol w="246888">
                  <a:extLst>
                    <a:ext uri="{9D8B030D-6E8A-4147-A177-3AD203B41FA5}">
                      <a16:colId xmlns:a16="http://schemas.microsoft.com/office/drawing/2014/main" val="2529299252"/>
                    </a:ext>
                  </a:extLst>
                </a:gridCol>
                <a:gridCol w="246888">
                  <a:extLst>
                    <a:ext uri="{9D8B030D-6E8A-4147-A177-3AD203B41FA5}">
                      <a16:colId xmlns:a16="http://schemas.microsoft.com/office/drawing/2014/main" val="346652638"/>
                    </a:ext>
                  </a:extLst>
                </a:gridCol>
                <a:gridCol w="246888">
                  <a:extLst>
                    <a:ext uri="{9D8B030D-6E8A-4147-A177-3AD203B41FA5}">
                      <a16:colId xmlns:a16="http://schemas.microsoft.com/office/drawing/2014/main" val="2693356936"/>
                    </a:ext>
                  </a:extLst>
                </a:gridCol>
                <a:gridCol w="246888">
                  <a:extLst>
                    <a:ext uri="{9D8B030D-6E8A-4147-A177-3AD203B41FA5}">
                      <a16:colId xmlns:a16="http://schemas.microsoft.com/office/drawing/2014/main" val="51312630"/>
                    </a:ext>
                  </a:extLst>
                </a:gridCol>
                <a:gridCol w="246888">
                  <a:extLst>
                    <a:ext uri="{9D8B030D-6E8A-4147-A177-3AD203B41FA5}">
                      <a16:colId xmlns:a16="http://schemas.microsoft.com/office/drawing/2014/main" val="3317098094"/>
                    </a:ext>
                  </a:extLst>
                </a:gridCol>
                <a:gridCol w="246888">
                  <a:extLst>
                    <a:ext uri="{9D8B030D-6E8A-4147-A177-3AD203B41FA5}">
                      <a16:colId xmlns:a16="http://schemas.microsoft.com/office/drawing/2014/main" val="1186705317"/>
                    </a:ext>
                  </a:extLst>
                </a:gridCol>
                <a:gridCol w="246888">
                  <a:extLst>
                    <a:ext uri="{9D8B030D-6E8A-4147-A177-3AD203B41FA5}">
                      <a16:colId xmlns:a16="http://schemas.microsoft.com/office/drawing/2014/main" val="695231551"/>
                    </a:ext>
                  </a:extLst>
                </a:gridCol>
                <a:gridCol w="246888">
                  <a:extLst>
                    <a:ext uri="{9D8B030D-6E8A-4147-A177-3AD203B41FA5}">
                      <a16:colId xmlns:a16="http://schemas.microsoft.com/office/drawing/2014/main" val="585561033"/>
                    </a:ext>
                  </a:extLst>
                </a:gridCol>
                <a:gridCol w="246888">
                  <a:extLst>
                    <a:ext uri="{9D8B030D-6E8A-4147-A177-3AD203B41FA5}">
                      <a16:colId xmlns:a16="http://schemas.microsoft.com/office/drawing/2014/main" val="1695119497"/>
                    </a:ext>
                  </a:extLst>
                </a:gridCol>
                <a:gridCol w="246888">
                  <a:extLst>
                    <a:ext uri="{9D8B030D-6E8A-4147-A177-3AD203B41FA5}">
                      <a16:colId xmlns:a16="http://schemas.microsoft.com/office/drawing/2014/main" val="1230953940"/>
                    </a:ext>
                  </a:extLst>
                </a:gridCol>
                <a:gridCol w="246888">
                  <a:extLst>
                    <a:ext uri="{9D8B030D-6E8A-4147-A177-3AD203B41FA5}">
                      <a16:colId xmlns:a16="http://schemas.microsoft.com/office/drawing/2014/main" val="8659519"/>
                    </a:ext>
                  </a:extLst>
                </a:gridCol>
                <a:gridCol w="246888">
                  <a:extLst>
                    <a:ext uri="{9D8B030D-6E8A-4147-A177-3AD203B41FA5}">
                      <a16:colId xmlns:a16="http://schemas.microsoft.com/office/drawing/2014/main" val="2037599588"/>
                    </a:ext>
                  </a:extLst>
                </a:gridCol>
                <a:gridCol w="246888">
                  <a:extLst>
                    <a:ext uri="{9D8B030D-6E8A-4147-A177-3AD203B41FA5}">
                      <a16:colId xmlns:a16="http://schemas.microsoft.com/office/drawing/2014/main" val="1450050327"/>
                    </a:ext>
                  </a:extLst>
                </a:gridCol>
                <a:gridCol w="246888">
                  <a:extLst>
                    <a:ext uri="{9D8B030D-6E8A-4147-A177-3AD203B41FA5}">
                      <a16:colId xmlns:a16="http://schemas.microsoft.com/office/drawing/2014/main" val="1945718080"/>
                    </a:ext>
                  </a:extLst>
                </a:gridCol>
                <a:gridCol w="246888">
                  <a:extLst>
                    <a:ext uri="{9D8B030D-6E8A-4147-A177-3AD203B41FA5}">
                      <a16:colId xmlns:a16="http://schemas.microsoft.com/office/drawing/2014/main" val="202269535"/>
                    </a:ext>
                  </a:extLst>
                </a:gridCol>
                <a:gridCol w="246888">
                  <a:extLst>
                    <a:ext uri="{9D8B030D-6E8A-4147-A177-3AD203B41FA5}">
                      <a16:colId xmlns:a16="http://schemas.microsoft.com/office/drawing/2014/main" val="2170183941"/>
                    </a:ext>
                  </a:extLst>
                </a:gridCol>
                <a:gridCol w="246888">
                  <a:extLst>
                    <a:ext uri="{9D8B030D-6E8A-4147-A177-3AD203B41FA5}">
                      <a16:colId xmlns:a16="http://schemas.microsoft.com/office/drawing/2014/main" val="1138492252"/>
                    </a:ext>
                  </a:extLst>
                </a:gridCol>
                <a:gridCol w="246888">
                  <a:extLst>
                    <a:ext uri="{9D8B030D-6E8A-4147-A177-3AD203B41FA5}">
                      <a16:colId xmlns:a16="http://schemas.microsoft.com/office/drawing/2014/main" val="1317902590"/>
                    </a:ext>
                  </a:extLst>
                </a:gridCol>
                <a:gridCol w="246888">
                  <a:extLst>
                    <a:ext uri="{9D8B030D-6E8A-4147-A177-3AD203B41FA5}">
                      <a16:colId xmlns:a16="http://schemas.microsoft.com/office/drawing/2014/main" val="3501124009"/>
                    </a:ext>
                  </a:extLst>
                </a:gridCol>
                <a:gridCol w="246888">
                  <a:extLst>
                    <a:ext uri="{9D8B030D-6E8A-4147-A177-3AD203B41FA5}">
                      <a16:colId xmlns:a16="http://schemas.microsoft.com/office/drawing/2014/main" val="3843833293"/>
                    </a:ext>
                  </a:extLst>
                </a:gridCol>
                <a:gridCol w="246888">
                  <a:extLst>
                    <a:ext uri="{9D8B030D-6E8A-4147-A177-3AD203B41FA5}">
                      <a16:colId xmlns:a16="http://schemas.microsoft.com/office/drawing/2014/main" val="768088902"/>
                    </a:ext>
                  </a:extLst>
                </a:gridCol>
                <a:gridCol w="246888">
                  <a:extLst>
                    <a:ext uri="{9D8B030D-6E8A-4147-A177-3AD203B41FA5}">
                      <a16:colId xmlns:a16="http://schemas.microsoft.com/office/drawing/2014/main" val="3165296388"/>
                    </a:ext>
                  </a:extLst>
                </a:gridCol>
                <a:gridCol w="246888">
                  <a:extLst>
                    <a:ext uri="{9D8B030D-6E8A-4147-A177-3AD203B41FA5}">
                      <a16:colId xmlns:a16="http://schemas.microsoft.com/office/drawing/2014/main" val="3387314842"/>
                    </a:ext>
                  </a:extLst>
                </a:gridCol>
                <a:gridCol w="246888">
                  <a:extLst>
                    <a:ext uri="{9D8B030D-6E8A-4147-A177-3AD203B41FA5}">
                      <a16:colId xmlns:a16="http://schemas.microsoft.com/office/drawing/2014/main" val="1451850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82568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- 2018-07-25 12:00:00 </a:t>
                      </a:r>
                      <a:r>
                        <a:rPr kumimoji="0" lang="en-US" sz="1000" b="0" i="0" u="none" strike="noStrike" kern="1200" cap="none" spc="0" normalizeH="0" baseline="0" noProof="0">
                          <a:ln>
                            <a:noFill/>
                          </a:ln>
                          <a:solidFill>
                            <a:prstClr val="black"/>
                          </a:solidFill>
                          <a:effectLst/>
                          <a:uLnTx/>
                          <a:uFillTx/>
                          <a:latin typeface="+mn-lt"/>
                          <a:ea typeface="+mn-ea"/>
                          <a:cs typeface="+mn-cs"/>
                        </a:rPr>
                        <a:t> 
 For all types, sizes and applications of ceramic tiles as well as fully vitrified or impervious tiles such as porcelain, mosaic and natural stones, and high-absorbent bricks #Fixall with Fixall Excel.
Learn more about Fixall Excel High Performance Tile Adhesive here: https://tinyurl.com/ybdykt45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86447887"/>
                  </a:ext>
                </a:extLst>
              </a:tr>
            </a:tbl>
          </a:graphicData>
        </a:graphic>
      </p:graphicFrame>
      <p:sp>
        <p:nvSpPr>
          <p:cNvPr id="4" name="Text Placeholder 3">
            <a:extLst>
              <a:ext uri="{FF2B5EF4-FFF2-40B4-BE49-F238E27FC236}">
                <a16:creationId xmlns:a16="http://schemas.microsoft.com/office/drawing/2014/main" id="{5A4FEF19-1EA5-4B23-8DAA-B832E17AB9F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668454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E2C96-582F-416D-8AB5-8993BCF8F668}"/>
              </a:ext>
            </a:extLst>
          </p:cNvPr>
          <p:cNvSpPr>
            <a:spLocks noGrp="1"/>
          </p:cNvSpPr>
          <p:nvPr>
            <p:ph type="title"/>
          </p:nvPr>
        </p:nvSpPr>
        <p:spPr/>
        <p:txBody>
          <a:bodyPr/>
          <a:lstStyle/>
          <a:p>
            <a:r>
              <a:rPr lang="en-US"/>
              <a:t>Facebook Own Posts Table | Bostik Professional Partners PH - 4 of 10</a:t>
            </a:r>
          </a:p>
        </p:txBody>
      </p:sp>
      <p:graphicFrame>
        <p:nvGraphicFramePr>
          <p:cNvPr id="5" name="Table Placeholder 4">
            <a:extLst>
              <a:ext uri="{FF2B5EF4-FFF2-40B4-BE49-F238E27FC236}">
                <a16:creationId xmlns:a16="http://schemas.microsoft.com/office/drawing/2014/main" id="{9205BA78-FF70-449E-946D-F607438ACAB7}"/>
              </a:ext>
            </a:extLst>
          </p:cNvPr>
          <p:cNvGraphicFramePr>
            <a:graphicFrameLocks noGrp="1"/>
          </p:cNvGraphicFramePr>
          <p:nvPr>
            <p:ph type="tbl" sz="quarter" idx="13"/>
            <p:extLst>
              <p:ext uri="{D42A27DB-BD31-4B8C-83A1-F6EECF244321}">
                <p14:modId xmlns:p14="http://schemas.microsoft.com/office/powerpoint/2010/main" val="926665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26291565"/>
                    </a:ext>
                  </a:extLst>
                </a:gridCol>
                <a:gridCol w="246888">
                  <a:extLst>
                    <a:ext uri="{9D8B030D-6E8A-4147-A177-3AD203B41FA5}">
                      <a16:colId xmlns:a16="http://schemas.microsoft.com/office/drawing/2014/main" val="3735508595"/>
                    </a:ext>
                  </a:extLst>
                </a:gridCol>
                <a:gridCol w="246888">
                  <a:extLst>
                    <a:ext uri="{9D8B030D-6E8A-4147-A177-3AD203B41FA5}">
                      <a16:colId xmlns:a16="http://schemas.microsoft.com/office/drawing/2014/main" val="1725583215"/>
                    </a:ext>
                  </a:extLst>
                </a:gridCol>
                <a:gridCol w="246888">
                  <a:extLst>
                    <a:ext uri="{9D8B030D-6E8A-4147-A177-3AD203B41FA5}">
                      <a16:colId xmlns:a16="http://schemas.microsoft.com/office/drawing/2014/main" val="4189451806"/>
                    </a:ext>
                  </a:extLst>
                </a:gridCol>
                <a:gridCol w="246888">
                  <a:extLst>
                    <a:ext uri="{9D8B030D-6E8A-4147-A177-3AD203B41FA5}">
                      <a16:colId xmlns:a16="http://schemas.microsoft.com/office/drawing/2014/main" val="26514106"/>
                    </a:ext>
                  </a:extLst>
                </a:gridCol>
                <a:gridCol w="246888">
                  <a:extLst>
                    <a:ext uri="{9D8B030D-6E8A-4147-A177-3AD203B41FA5}">
                      <a16:colId xmlns:a16="http://schemas.microsoft.com/office/drawing/2014/main" val="1299930469"/>
                    </a:ext>
                  </a:extLst>
                </a:gridCol>
                <a:gridCol w="246888">
                  <a:extLst>
                    <a:ext uri="{9D8B030D-6E8A-4147-A177-3AD203B41FA5}">
                      <a16:colId xmlns:a16="http://schemas.microsoft.com/office/drawing/2014/main" val="4005912470"/>
                    </a:ext>
                  </a:extLst>
                </a:gridCol>
                <a:gridCol w="246888">
                  <a:extLst>
                    <a:ext uri="{9D8B030D-6E8A-4147-A177-3AD203B41FA5}">
                      <a16:colId xmlns:a16="http://schemas.microsoft.com/office/drawing/2014/main" val="1598501631"/>
                    </a:ext>
                  </a:extLst>
                </a:gridCol>
                <a:gridCol w="246888">
                  <a:extLst>
                    <a:ext uri="{9D8B030D-6E8A-4147-A177-3AD203B41FA5}">
                      <a16:colId xmlns:a16="http://schemas.microsoft.com/office/drawing/2014/main" val="2310300323"/>
                    </a:ext>
                  </a:extLst>
                </a:gridCol>
                <a:gridCol w="246888">
                  <a:extLst>
                    <a:ext uri="{9D8B030D-6E8A-4147-A177-3AD203B41FA5}">
                      <a16:colId xmlns:a16="http://schemas.microsoft.com/office/drawing/2014/main" val="1603474808"/>
                    </a:ext>
                  </a:extLst>
                </a:gridCol>
                <a:gridCol w="246888">
                  <a:extLst>
                    <a:ext uri="{9D8B030D-6E8A-4147-A177-3AD203B41FA5}">
                      <a16:colId xmlns:a16="http://schemas.microsoft.com/office/drawing/2014/main" val="955681626"/>
                    </a:ext>
                  </a:extLst>
                </a:gridCol>
                <a:gridCol w="246888">
                  <a:extLst>
                    <a:ext uri="{9D8B030D-6E8A-4147-A177-3AD203B41FA5}">
                      <a16:colId xmlns:a16="http://schemas.microsoft.com/office/drawing/2014/main" val="3193504641"/>
                    </a:ext>
                  </a:extLst>
                </a:gridCol>
                <a:gridCol w="246888">
                  <a:extLst>
                    <a:ext uri="{9D8B030D-6E8A-4147-A177-3AD203B41FA5}">
                      <a16:colId xmlns:a16="http://schemas.microsoft.com/office/drawing/2014/main" val="2838048624"/>
                    </a:ext>
                  </a:extLst>
                </a:gridCol>
                <a:gridCol w="246888">
                  <a:extLst>
                    <a:ext uri="{9D8B030D-6E8A-4147-A177-3AD203B41FA5}">
                      <a16:colId xmlns:a16="http://schemas.microsoft.com/office/drawing/2014/main" val="1839123914"/>
                    </a:ext>
                  </a:extLst>
                </a:gridCol>
                <a:gridCol w="246888">
                  <a:extLst>
                    <a:ext uri="{9D8B030D-6E8A-4147-A177-3AD203B41FA5}">
                      <a16:colId xmlns:a16="http://schemas.microsoft.com/office/drawing/2014/main" val="3829742030"/>
                    </a:ext>
                  </a:extLst>
                </a:gridCol>
                <a:gridCol w="246888">
                  <a:extLst>
                    <a:ext uri="{9D8B030D-6E8A-4147-A177-3AD203B41FA5}">
                      <a16:colId xmlns:a16="http://schemas.microsoft.com/office/drawing/2014/main" val="823570307"/>
                    </a:ext>
                  </a:extLst>
                </a:gridCol>
                <a:gridCol w="246888">
                  <a:extLst>
                    <a:ext uri="{9D8B030D-6E8A-4147-A177-3AD203B41FA5}">
                      <a16:colId xmlns:a16="http://schemas.microsoft.com/office/drawing/2014/main" val="3459772930"/>
                    </a:ext>
                  </a:extLst>
                </a:gridCol>
                <a:gridCol w="246888">
                  <a:extLst>
                    <a:ext uri="{9D8B030D-6E8A-4147-A177-3AD203B41FA5}">
                      <a16:colId xmlns:a16="http://schemas.microsoft.com/office/drawing/2014/main" val="4058983350"/>
                    </a:ext>
                  </a:extLst>
                </a:gridCol>
                <a:gridCol w="246888">
                  <a:extLst>
                    <a:ext uri="{9D8B030D-6E8A-4147-A177-3AD203B41FA5}">
                      <a16:colId xmlns:a16="http://schemas.microsoft.com/office/drawing/2014/main" val="231780844"/>
                    </a:ext>
                  </a:extLst>
                </a:gridCol>
                <a:gridCol w="246888">
                  <a:extLst>
                    <a:ext uri="{9D8B030D-6E8A-4147-A177-3AD203B41FA5}">
                      <a16:colId xmlns:a16="http://schemas.microsoft.com/office/drawing/2014/main" val="3538019353"/>
                    </a:ext>
                  </a:extLst>
                </a:gridCol>
                <a:gridCol w="246888">
                  <a:extLst>
                    <a:ext uri="{9D8B030D-6E8A-4147-A177-3AD203B41FA5}">
                      <a16:colId xmlns:a16="http://schemas.microsoft.com/office/drawing/2014/main" val="821210346"/>
                    </a:ext>
                  </a:extLst>
                </a:gridCol>
                <a:gridCol w="246888">
                  <a:extLst>
                    <a:ext uri="{9D8B030D-6E8A-4147-A177-3AD203B41FA5}">
                      <a16:colId xmlns:a16="http://schemas.microsoft.com/office/drawing/2014/main" val="3802217838"/>
                    </a:ext>
                  </a:extLst>
                </a:gridCol>
                <a:gridCol w="246888">
                  <a:extLst>
                    <a:ext uri="{9D8B030D-6E8A-4147-A177-3AD203B41FA5}">
                      <a16:colId xmlns:a16="http://schemas.microsoft.com/office/drawing/2014/main" val="2150666986"/>
                    </a:ext>
                  </a:extLst>
                </a:gridCol>
                <a:gridCol w="246888">
                  <a:extLst>
                    <a:ext uri="{9D8B030D-6E8A-4147-A177-3AD203B41FA5}">
                      <a16:colId xmlns:a16="http://schemas.microsoft.com/office/drawing/2014/main" val="911475295"/>
                    </a:ext>
                  </a:extLst>
                </a:gridCol>
                <a:gridCol w="246888">
                  <a:extLst>
                    <a:ext uri="{9D8B030D-6E8A-4147-A177-3AD203B41FA5}">
                      <a16:colId xmlns:a16="http://schemas.microsoft.com/office/drawing/2014/main" val="669235925"/>
                    </a:ext>
                  </a:extLst>
                </a:gridCol>
                <a:gridCol w="246888">
                  <a:extLst>
                    <a:ext uri="{9D8B030D-6E8A-4147-A177-3AD203B41FA5}">
                      <a16:colId xmlns:a16="http://schemas.microsoft.com/office/drawing/2014/main" val="1987610054"/>
                    </a:ext>
                  </a:extLst>
                </a:gridCol>
                <a:gridCol w="246888">
                  <a:extLst>
                    <a:ext uri="{9D8B030D-6E8A-4147-A177-3AD203B41FA5}">
                      <a16:colId xmlns:a16="http://schemas.microsoft.com/office/drawing/2014/main" val="3963123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4794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- 2018-07-24 13:01:53 </a:t>
                      </a:r>
                      <a:r>
                        <a:rPr kumimoji="0" lang="en-US" sz="1000" b="0" i="0" u="none" strike="noStrike" kern="1200" cap="none" spc="0" normalizeH="0" baseline="0" noProof="0">
                          <a:ln>
                            <a:noFill/>
                          </a:ln>
                          <a:solidFill>
                            <a:prstClr val="black"/>
                          </a:solidFill>
                          <a:effectLst/>
                          <a:uLnTx/>
                          <a:uFillTx/>
                          <a:latin typeface="+mn-lt"/>
                          <a:ea typeface="+mn-ea"/>
                          <a:cs typeface="+mn-cs"/>
                        </a:rPr>
                        <a:t> 
 Fixall Plus can be applied on rigid substrates such as brickwork, fiber-cement board and concrete walls &amp; floors.
Learn more about Fixall Plus Heavy Duty Tile Adhesive here: https://tinyurl.com/ycqjfc5q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77250810"/>
                  </a:ext>
                </a:extLst>
              </a:tr>
            </a:tbl>
          </a:graphicData>
        </a:graphic>
      </p:graphicFrame>
      <p:sp>
        <p:nvSpPr>
          <p:cNvPr id="4" name="Text Placeholder 3">
            <a:extLst>
              <a:ext uri="{FF2B5EF4-FFF2-40B4-BE49-F238E27FC236}">
                <a16:creationId xmlns:a16="http://schemas.microsoft.com/office/drawing/2014/main" id="{D8C10B73-685D-4640-BF96-8575C8D346C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530139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3C16C-20F2-4CD0-82AE-02CA7F8D90BB}"/>
              </a:ext>
            </a:extLst>
          </p:cNvPr>
          <p:cNvSpPr>
            <a:spLocks noGrp="1"/>
          </p:cNvSpPr>
          <p:nvPr>
            <p:ph type="title"/>
          </p:nvPr>
        </p:nvSpPr>
        <p:spPr/>
        <p:txBody>
          <a:bodyPr/>
          <a:lstStyle/>
          <a:p>
            <a:r>
              <a:rPr lang="en-US"/>
              <a:t>Facebook Own Posts Table | Bostik Professional Partners PH - 5 of 10</a:t>
            </a:r>
          </a:p>
        </p:txBody>
      </p:sp>
      <p:graphicFrame>
        <p:nvGraphicFramePr>
          <p:cNvPr id="5" name="Table Placeholder 4">
            <a:extLst>
              <a:ext uri="{FF2B5EF4-FFF2-40B4-BE49-F238E27FC236}">
                <a16:creationId xmlns:a16="http://schemas.microsoft.com/office/drawing/2014/main" id="{3A974E9B-BE72-4DC0-8440-842825917C19}"/>
              </a:ext>
            </a:extLst>
          </p:cNvPr>
          <p:cNvGraphicFramePr>
            <a:graphicFrameLocks noGrp="1"/>
          </p:cNvGraphicFramePr>
          <p:nvPr>
            <p:ph type="tbl" sz="quarter" idx="13"/>
            <p:extLst>
              <p:ext uri="{D42A27DB-BD31-4B8C-83A1-F6EECF244321}">
                <p14:modId xmlns:p14="http://schemas.microsoft.com/office/powerpoint/2010/main" val="2085204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32172157"/>
                    </a:ext>
                  </a:extLst>
                </a:gridCol>
                <a:gridCol w="246888">
                  <a:extLst>
                    <a:ext uri="{9D8B030D-6E8A-4147-A177-3AD203B41FA5}">
                      <a16:colId xmlns:a16="http://schemas.microsoft.com/office/drawing/2014/main" val="2740572084"/>
                    </a:ext>
                  </a:extLst>
                </a:gridCol>
                <a:gridCol w="246888">
                  <a:extLst>
                    <a:ext uri="{9D8B030D-6E8A-4147-A177-3AD203B41FA5}">
                      <a16:colId xmlns:a16="http://schemas.microsoft.com/office/drawing/2014/main" val="759900868"/>
                    </a:ext>
                  </a:extLst>
                </a:gridCol>
                <a:gridCol w="246888">
                  <a:extLst>
                    <a:ext uri="{9D8B030D-6E8A-4147-A177-3AD203B41FA5}">
                      <a16:colId xmlns:a16="http://schemas.microsoft.com/office/drawing/2014/main" val="530455071"/>
                    </a:ext>
                  </a:extLst>
                </a:gridCol>
                <a:gridCol w="246888">
                  <a:extLst>
                    <a:ext uri="{9D8B030D-6E8A-4147-A177-3AD203B41FA5}">
                      <a16:colId xmlns:a16="http://schemas.microsoft.com/office/drawing/2014/main" val="557858195"/>
                    </a:ext>
                  </a:extLst>
                </a:gridCol>
                <a:gridCol w="246888">
                  <a:extLst>
                    <a:ext uri="{9D8B030D-6E8A-4147-A177-3AD203B41FA5}">
                      <a16:colId xmlns:a16="http://schemas.microsoft.com/office/drawing/2014/main" val="1340928092"/>
                    </a:ext>
                  </a:extLst>
                </a:gridCol>
                <a:gridCol w="246888">
                  <a:extLst>
                    <a:ext uri="{9D8B030D-6E8A-4147-A177-3AD203B41FA5}">
                      <a16:colId xmlns:a16="http://schemas.microsoft.com/office/drawing/2014/main" val="883514024"/>
                    </a:ext>
                  </a:extLst>
                </a:gridCol>
                <a:gridCol w="246888">
                  <a:extLst>
                    <a:ext uri="{9D8B030D-6E8A-4147-A177-3AD203B41FA5}">
                      <a16:colId xmlns:a16="http://schemas.microsoft.com/office/drawing/2014/main" val="2613629351"/>
                    </a:ext>
                  </a:extLst>
                </a:gridCol>
                <a:gridCol w="246888">
                  <a:extLst>
                    <a:ext uri="{9D8B030D-6E8A-4147-A177-3AD203B41FA5}">
                      <a16:colId xmlns:a16="http://schemas.microsoft.com/office/drawing/2014/main" val="1268659165"/>
                    </a:ext>
                  </a:extLst>
                </a:gridCol>
                <a:gridCol w="246888">
                  <a:extLst>
                    <a:ext uri="{9D8B030D-6E8A-4147-A177-3AD203B41FA5}">
                      <a16:colId xmlns:a16="http://schemas.microsoft.com/office/drawing/2014/main" val="1991431910"/>
                    </a:ext>
                  </a:extLst>
                </a:gridCol>
                <a:gridCol w="246888">
                  <a:extLst>
                    <a:ext uri="{9D8B030D-6E8A-4147-A177-3AD203B41FA5}">
                      <a16:colId xmlns:a16="http://schemas.microsoft.com/office/drawing/2014/main" val="3828426280"/>
                    </a:ext>
                  </a:extLst>
                </a:gridCol>
                <a:gridCol w="246888">
                  <a:extLst>
                    <a:ext uri="{9D8B030D-6E8A-4147-A177-3AD203B41FA5}">
                      <a16:colId xmlns:a16="http://schemas.microsoft.com/office/drawing/2014/main" val="2753392778"/>
                    </a:ext>
                  </a:extLst>
                </a:gridCol>
                <a:gridCol w="246888">
                  <a:extLst>
                    <a:ext uri="{9D8B030D-6E8A-4147-A177-3AD203B41FA5}">
                      <a16:colId xmlns:a16="http://schemas.microsoft.com/office/drawing/2014/main" val="2227004841"/>
                    </a:ext>
                  </a:extLst>
                </a:gridCol>
                <a:gridCol w="246888">
                  <a:extLst>
                    <a:ext uri="{9D8B030D-6E8A-4147-A177-3AD203B41FA5}">
                      <a16:colId xmlns:a16="http://schemas.microsoft.com/office/drawing/2014/main" val="1029362424"/>
                    </a:ext>
                  </a:extLst>
                </a:gridCol>
                <a:gridCol w="246888">
                  <a:extLst>
                    <a:ext uri="{9D8B030D-6E8A-4147-A177-3AD203B41FA5}">
                      <a16:colId xmlns:a16="http://schemas.microsoft.com/office/drawing/2014/main" val="3521842160"/>
                    </a:ext>
                  </a:extLst>
                </a:gridCol>
                <a:gridCol w="246888">
                  <a:extLst>
                    <a:ext uri="{9D8B030D-6E8A-4147-A177-3AD203B41FA5}">
                      <a16:colId xmlns:a16="http://schemas.microsoft.com/office/drawing/2014/main" val="2546323186"/>
                    </a:ext>
                  </a:extLst>
                </a:gridCol>
                <a:gridCol w="246888">
                  <a:extLst>
                    <a:ext uri="{9D8B030D-6E8A-4147-A177-3AD203B41FA5}">
                      <a16:colId xmlns:a16="http://schemas.microsoft.com/office/drawing/2014/main" val="3669610896"/>
                    </a:ext>
                  </a:extLst>
                </a:gridCol>
                <a:gridCol w="246888">
                  <a:extLst>
                    <a:ext uri="{9D8B030D-6E8A-4147-A177-3AD203B41FA5}">
                      <a16:colId xmlns:a16="http://schemas.microsoft.com/office/drawing/2014/main" val="3863560663"/>
                    </a:ext>
                  </a:extLst>
                </a:gridCol>
                <a:gridCol w="246888">
                  <a:extLst>
                    <a:ext uri="{9D8B030D-6E8A-4147-A177-3AD203B41FA5}">
                      <a16:colId xmlns:a16="http://schemas.microsoft.com/office/drawing/2014/main" val="4022400684"/>
                    </a:ext>
                  </a:extLst>
                </a:gridCol>
                <a:gridCol w="246888">
                  <a:extLst>
                    <a:ext uri="{9D8B030D-6E8A-4147-A177-3AD203B41FA5}">
                      <a16:colId xmlns:a16="http://schemas.microsoft.com/office/drawing/2014/main" val="1348512668"/>
                    </a:ext>
                  </a:extLst>
                </a:gridCol>
                <a:gridCol w="246888">
                  <a:extLst>
                    <a:ext uri="{9D8B030D-6E8A-4147-A177-3AD203B41FA5}">
                      <a16:colId xmlns:a16="http://schemas.microsoft.com/office/drawing/2014/main" val="2159939524"/>
                    </a:ext>
                  </a:extLst>
                </a:gridCol>
                <a:gridCol w="246888">
                  <a:extLst>
                    <a:ext uri="{9D8B030D-6E8A-4147-A177-3AD203B41FA5}">
                      <a16:colId xmlns:a16="http://schemas.microsoft.com/office/drawing/2014/main" val="2776865125"/>
                    </a:ext>
                  </a:extLst>
                </a:gridCol>
                <a:gridCol w="246888">
                  <a:extLst>
                    <a:ext uri="{9D8B030D-6E8A-4147-A177-3AD203B41FA5}">
                      <a16:colId xmlns:a16="http://schemas.microsoft.com/office/drawing/2014/main" val="3472410268"/>
                    </a:ext>
                  </a:extLst>
                </a:gridCol>
                <a:gridCol w="246888">
                  <a:extLst>
                    <a:ext uri="{9D8B030D-6E8A-4147-A177-3AD203B41FA5}">
                      <a16:colId xmlns:a16="http://schemas.microsoft.com/office/drawing/2014/main" val="18561439"/>
                    </a:ext>
                  </a:extLst>
                </a:gridCol>
                <a:gridCol w="246888">
                  <a:extLst>
                    <a:ext uri="{9D8B030D-6E8A-4147-A177-3AD203B41FA5}">
                      <a16:colId xmlns:a16="http://schemas.microsoft.com/office/drawing/2014/main" val="3473655282"/>
                    </a:ext>
                  </a:extLst>
                </a:gridCol>
                <a:gridCol w="246888">
                  <a:extLst>
                    <a:ext uri="{9D8B030D-6E8A-4147-A177-3AD203B41FA5}">
                      <a16:colId xmlns:a16="http://schemas.microsoft.com/office/drawing/2014/main" val="332126317"/>
                    </a:ext>
                  </a:extLst>
                </a:gridCol>
                <a:gridCol w="246888">
                  <a:extLst>
                    <a:ext uri="{9D8B030D-6E8A-4147-A177-3AD203B41FA5}">
                      <a16:colId xmlns:a16="http://schemas.microsoft.com/office/drawing/2014/main" val="1276870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86047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- 2018-07-19 15:37:53 </a:t>
                      </a:r>
                      <a:r>
                        <a:rPr kumimoji="0" lang="en-US" sz="1000" b="0" i="0" u="none" strike="noStrike" kern="1200" cap="none" spc="0" normalizeH="0" baseline="0" noProof="0">
                          <a:ln>
                            <a:noFill/>
                          </a:ln>
                          <a:solidFill>
                            <a:prstClr val="black"/>
                          </a:solidFill>
                          <a:effectLst/>
                          <a:uLnTx/>
                          <a:uFillTx/>
                          <a:latin typeface="+mn-lt"/>
                          <a:ea typeface="+mn-ea"/>
                          <a:cs typeface="+mn-cs"/>
                        </a:rPr>
                        <a:t> 
 🦎Did you know? Bostik is 14 years older than the Le Tour de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5054742"/>
                  </a:ext>
                </a:extLst>
              </a:tr>
            </a:tbl>
          </a:graphicData>
        </a:graphic>
      </p:graphicFrame>
      <p:sp>
        <p:nvSpPr>
          <p:cNvPr id="4" name="Text Placeholder 3">
            <a:extLst>
              <a:ext uri="{FF2B5EF4-FFF2-40B4-BE49-F238E27FC236}">
                <a16:creationId xmlns:a16="http://schemas.microsoft.com/office/drawing/2014/main" id="{669935A7-E0E3-472E-8732-55927FF2E3F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054338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A0740-63E7-42CF-BE9F-CBFCB993ED40}"/>
              </a:ext>
            </a:extLst>
          </p:cNvPr>
          <p:cNvSpPr>
            <a:spLocks noGrp="1"/>
          </p:cNvSpPr>
          <p:nvPr>
            <p:ph type="title"/>
          </p:nvPr>
        </p:nvSpPr>
        <p:spPr/>
        <p:txBody>
          <a:bodyPr/>
          <a:lstStyle/>
          <a:p>
            <a:r>
              <a:rPr lang="en-US"/>
              <a:t>Facebook Own Posts Table | Bostik Professional Partners PH - 6 of 10</a:t>
            </a:r>
          </a:p>
        </p:txBody>
      </p:sp>
      <p:graphicFrame>
        <p:nvGraphicFramePr>
          <p:cNvPr id="5" name="Table Placeholder 4">
            <a:extLst>
              <a:ext uri="{FF2B5EF4-FFF2-40B4-BE49-F238E27FC236}">
                <a16:creationId xmlns:a16="http://schemas.microsoft.com/office/drawing/2014/main" id="{47E839B5-4FE0-4DE3-AE94-074688A95FBA}"/>
              </a:ext>
            </a:extLst>
          </p:cNvPr>
          <p:cNvGraphicFramePr>
            <a:graphicFrameLocks noGrp="1"/>
          </p:cNvGraphicFramePr>
          <p:nvPr>
            <p:ph type="tbl" sz="quarter" idx="13"/>
            <p:extLst>
              <p:ext uri="{D42A27DB-BD31-4B8C-83A1-F6EECF244321}">
                <p14:modId xmlns:p14="http://schemas.microsoft.com/office/powerpoint/2010/main" val="3808648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27240201"/>
                    </a:ext>
                  </a:extLst>
                </a:gridCol>
                <a:gridCol w="246888">
                  <a:extLst>
                    <a:ext uri="{9D8B030D-6E8A-4147-A177-3AD203B41FA5}">
                      <a16:colId xmlns:a16="http://schemas.microsoft.com/office/drawing/2014/main" val="324061743"/>
                    </a:ext>
                  </a:extLst>
                </a:gridCol>
                <a:gridCol w="246888">
                  <a:extLst>
                    <a:ext uri="{9D8B030D-6E8A-4147-A177-3AD203B41FA5}">
                      <a16:colId xmlns:a16="http://schemas.microsoft.com/office/drawing/2014/main" val="343682396"/>
                    </a:ext>
                  </a:extLst>
                </a:gridCol>
                <a:gridCol w="246888">
                  <a:extLst>
                    <a:ext uri="{9D8B030D-6E8A-4147-A177-3AD203B41FA5}">
                      <a16:colId xmlns:a16="http://schemas.microsoft.com/office/drawing/2014/main" val="2539294188"/>
                    </a:ext>
                  </a:extLst>
                </a:gridCol>
                <a:gridCol w="246888">
                  <a:extLst>
                    <a:ext uri="{9D8B030D-6E8A-4147-A177-3AD203B41FA5}">
                      <a16:colId xmlns:a16="http://schemas.microsoft.com/office/drawing/2014/main" val="671872557"/>
                    </a:ext>
                  </a:extLst>
                </a:gridCol>
                <a:gridCol w="246888">
                  <a:extLst>
                    <a:ext uri="{9D8B030D-6E8A-4147-A177-3AD203B41FA5}">
                      <a16:colId xmlns:a16="http://schemas.microsoft.com/office/drawing/2014/main" val="3345019055"/>
                    </a:ext>
                  </a:extLst>
                </a:gridCol>
                <a:gridCol w="246888">
                  <a:extLst>
                    <a:ext uri="{9D8B030D-6E8A-4147-A177-3AD203B41FA5}">
                      <a16:colId xmlns:a16="http://schemas.microsoft.com/office/drawing/2014/main" val="2065865307"/>
                    </a:ext>
                  </a:extLst>
                </a:gridCol>
                <a:gridCol w="246888">
                  <a:extLst>
                    <a:ext uri="{9D8B030D-6E8A-4147-A177-3AD203B41FA5}">
                      <a16:colId xmlns:a16="http://schemas.microsoft.com/office/drawing/2014/main" val="4168084322"/>
                    </a:ext>
                  </a:extLst>
                </a:gridCol>
                <a:gridCol w="246888">
                  <a:extLst>
                    <a:ext uri="{9D8B030D-6E8A-4147-A177-3AD203B41FA5}">
                      <a16:colId xmlns:a16="http://schemas.microsoft.com/office/drawing/2014/main" val="1747300957"/>
                    </a:ext>
                  </a:extLst>
                </a:gridCol>
                <a:gridCol w="246888">
                  <a:extLst>
                    <a:ext uri="{9D8B030D-6E8A-4147-A177-3AD203B41FA5}">
                      <a16:colId xmlns:a16="http://schemas.microsoft.com/office/drawing/2014/main" val="226519527"/>
                    </a:ext>
                  </a:extLst>
                </a:gridCol>
                <a:gridCol w="246888">
                  <a:extLst>
                    <a:ext uri="{9D8B030D-6E8A-4147-A177-3AD203B41FA5}">
                      <a16:colId xmlns:a16="http://schemas.microsoft.com/office/drawing/2014/main" val="2446761575"/>
                    </a:ext>
                  </a:extLst>
                </a:gridCol>
                <a:gridCol w="246888">
                  <a:extLst>
                    <a:ext uri="{9D8B030D-6E8A-4147-A177-3AD203B41FA5}">
                      <a16:colId xmlns:a16="http://schemas.microsoft.com/office/drawing/2014/main" val="1422857988"/>
                    </a:ext>
                  </a:extLst>
                </a:gridCol>
                <a:gridCol w="246888">
                  <a:extLst>
                    <a:ext uri="{9D8B030D-6E8A-4147-A177-3AD203B41FA5}">
                      <a16:colId xmlns:a16="http://schemas.microsoft.com/office/drawing/2014/main" val="1691002383"/>
                    </a:ext>
                  </a:extLst>
                </a:gridCol>
                <a:gridCol w="246888">
                  <a:extLst>
                    <a:ext uri="{9D8B030D-6E8A-4147-A177-3AD203B41FA5}">
                      <a16:colId xmlns:a16="http://schemas.microsoft.com/office/drawing/2014/main" val="1367473309"/>
                    </a:ext>
                  </a:extLst>
                </a:gridCol>
                <a:gridCol w="246888">
                  <a:extLst>
                    <a:ext uri="{9D8B030D-6E8A-4147-A177-3AD203B41FA5}">
                      <a16:colId xmlns:a16="http://schemas.microsoft.com/office/drawing/2014/main" val="1973371976"/>
                    </a:ext>
                  </a:extLst>
                </a:gridCol>
                <a:gridCol w="246888">
                  <a:extLst>
                    <a:ext uri="{9D8B030D-6E8A-4147-A177-3AD203B41FA5}">
                      <a16:colId xmlns:a16="http://schemas.microsoft.com/office/drawing/2014/main" val="3958122346"/>
                    </a:ext>
                  </a:extLst>
                </a:gridCol>
                <a:gridCol w="246888">
                  <a:extLst>
                    <a:ext uri="{9D8B030D-6E8A-4147-A177-3AD203B41FA5}">
                      <a16:colId xmlns:a16="http://schemas.microsoft.com/office/drawing/2014/main" val="3811180559"/>
                    </a:ext>
                  </a:extLst>
                </a:gridCol>
                <a:gridCol w="246888">
                  <a:extLst>
                    <a:ext uri="{9D8B030D-6E8A-4147-A177-3AD203B41FA5}">
                      <a16:colId xmlns:a16="http://schemas.microsoft.com/office/drawing/2014/main" val="3764907656"/>
                    </a:ext>
                  </a:extLst>
                </a:gridCol>
                <a:gridCol w="246888">
                  <a:extLst>
                    <a:ext uri="{9D8B030D-6E8A-4147-A177-3AD203B41FA5}">
                      <a16:colId xmlns:a16="http://schemas.microsoft.com/office/drawing/2014/main" val="767724279"/>
                    </a:ext>
                  </a:extLst>
                </a:gridCol>
                <a:gridCol w="246888">
                  <a:extLst>
                    <a:ext uri="{9D8B030D-6E8A-4147-A177-3AD203B41FA5}">
                      <a16:colId xmlns:a16="http://schemas.microsoft.com/office/drawing/2014/main" val="1891361096"/>
                    </a:ext>
                  </a:extLst>
                </a:gridCol>
                <a:gridCol w="246888">
                  <a:extLst>
                    <a:ext uri="{9D8B030D-6E8A-4147-A177-3AD203B41FA5}">
                      <a16:colId xmlns:a16="http://schemas.microsoft.com/office/drawing/2014/main" val="1386077037"/>
                    </a:ext>
                  </a:extLst>
                </a:gridCol>
                <a:gridCol w="246888">
                  <a:extLst>
                    <a:ext uri="{9D8B030D-6E8A-4147-A177-3AD203B41FA5}">
                      <a16:colId xmlns:a16="http://schemas.microsoft.com/office/drawing/2014/main" val="2411245701"/>
                    </a:ext>
                  </a:extLst>
                </a:gridCol>
                <a:gridCol w="246888">
                  <a:extLst>
                    <a:ext uri="{9D8B030D-6E8A-4147-A177-3AD203B41FA5}">
                      <a16:colId xmlns:a16="http://schemas.microsoft.com/office/drawing/2014/main" val="2069745024"/>
                    </a:ext>
                  </a:extLst>
                </a:gridCol>
                <a:gridCol w="246888">
                  <a:extLst>
                    <a:ext uri="{9D8B030D-6E8A-4147-A177-3AD203B41FA5}">
                      <a16:colId xmlns:a16="http://schemas.microsoft.com/office/drawing/2014/main" val="3897789060"/>
                    </a:ext>
                  </a:extLst>
                </a:gridCol>
                <a:gridCol w="246888">
                  <a:extLst>
                    <a:ext uri="{9D8B030D-6E8A-4147-A177-3AD203B41FA5}">
                      <a16:colId xmlns:a16="http://schemas.microsoft.com/office/drawing/2014/main" val="2751859479"/>
                    </a:ext>
                  </a:extLst>
                </a:gridCol>
                <a:gridCol w="246888">
                  <a:extLst>
                    <a:ext uri="{9D8B030D-6E8A-4147-A177-3AD203B41FA5}">
                      <a16:colId xmlns:a16="http://schemas.microsoft.com/office/drawing/2014/main" val="4005922302"/>
                    </a:ext>
                  </a:extLst>
                </a:gridCol>
                <a:gridCol w="246888">
                  <a:extLst>
                    <a:ext uri="{9D8B030D-6E8A-4147-A177-3AD203B41FA5}">
                      <a16:colId xmlns:a16="http://schemas.microsoft.com/office/drawing/2014/main" val="2474664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54665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- 2018-07-18 14:27:53 </a:t>
                      </a:r>
                      <a:r>
                        <a:rPr kumimoji="0" lang="en-US" sz="1000" b="0" i="0" u="none" strike="noStrike" kern="1200" cap="none" spc="0" normalizeH="0" baseline="0" noProof="0">
                          <a:ln>
                            <a:noFill/>
                          </a:ln>
                          <a:solidFill>
                            <a:prstClr val="black"/>
                          </a:solidFill>
                          <a:effectLst/>
                          <a:uLnTx/>
                          <a:uFillTx/>
                          <a:latin typeface="+mn-lt"/>
                          <a:ea typeface="+mn-ea"/>
                          <a:cs typeface="+mn-cs"/>
                        </a:rPr>
                        <a:t> 
 For thick and thin bed applications, bostik can #FixAll
Learn more about Fixall Standard Tile Adhesive here: https://tinyurl.com/y8m98tcr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26910769"/>
                  </a:ext>
                </a:extLst>
              </a:tr>
            </a:tbl>
          </a:graphicData>
        </a:graphic>
      </p:graphicFrame>
      <p:sp>
        <p:nvSpPr>
          <p:cNvPr id="4" name="Text Placeholder 3">
            <a:extLst>
              <a:ext uri="{FF2B5EF4-FFF2-40B4-BE49-F238E27FC236}">
                <a16:creationId xmlns:a16="http://schemas.microsoft.com/office/drawing/2014/main" id="{588F012E-2754-426E-AF21-A1C02999D86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324982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DFB63-59CF-471D-B19A-AABE99484B8A}"/>
              </a:ext>
            </a:extLst>
          </p:cNvPr>
          <p:cNvSpPr>
            <a:spLocks noGrp="1"/>
          </p:cNvSpPr>
          <p:nvPr>
            <p:ph type="title"/>
          </p:nvPr>
        </p:nvSpPr>
        <p:spPr/>
        <p:txBody>
          <a:bodyPr/>
          <a:lstStyle/>
          <a:p>
            <a:r>
              <a:rPr lang="en-US"/>
              <a:t>Facebook Own Posts Table | Bostik Professional Partners PH - 7 of 10</a:t>
            </a:r>
          </a:p>
        </p:txBody>
      </p:sp>
      <p:graphicFrame>
        <p:nvGraphicFramePr>
          <p:cNvPr id="5" name="Table Placeholder 4">
            <a:extLst>
              <a:ext uri="{FF2B5EF4-FFF2-40B4-BE49-F238E27FC236}">
                <a16:creationId xmlns:a16="http://schemas.microsoft.com/office/drawing/2014/main" id="{9A624109-6184-465C-95AD-56F8B5F68F0E}"/>
              </a:ext>
            </a:extLst>
          </p:cNvPr>
          <p:cNvGraphicFramePr>
            <a:graphicFrameLocks noGrp="1"/>
          </p:cNvGraphicFramePr>
          <p:nvPr>
            <p:ph type="tbl" sz="quarter" idx="13"/>
            <p:extLst>
              <p:ext uri="{D42A27DB-BD31-4B8C-83A1-F6EECF244321}">
                <p14:modId xmlns:p14="http://schemas.microsoft.com/office/powerpoint/2010/main" val="2750178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53480423"/>
                    </a:ext>
                  </a:extLst>
                </a:gridCol>
                <a:gridCol w="246888">
                  <a:extLst>
                    <a:ext uri="{9D8B030D-6E8A-4147-A177-3AD203B41FA5}">
                      <a16:colId xmlns:a16="http://schemas.microsoft.com/office/drawing/2014/main" val="3596265215"/>
                    </a:ext>
                  </a:extLst>
                </a:gridCol>
                <a:gridCol w="246888">
                  <a:extLst>
                    <a:ext uri="{9D8B030D-6E8A-4147-A177-3AD203B41FA5}">
                      <a16:colId xmlns:a16="http://schemas.microsoft.com/office/drawing/2014/main" val="928865089"/>
                    </a:ext>
                  </a:extLst>
                </a:gridCol>
                <a:gridCol w="246888">
                  <a:extLst>
                    <a:ext uri="{9D8B030D-6E8A-4147-A177-3AD203B41FA5}">
                      <a16:colId xmlns:a16="http://schemas.microsoft.com/office/drawing/2014/main" val="2438857140"/>
                    </a:ext>
                  </a:extLst>
                </a:gridCol>
                <a:gridCol w="246888">
                  <a:extLst>
                    <a:ext uri="{9D8B030D-6E8A-4147-A177-3AD203B41FA5}">
                      <a16:colId xmlns:a16="http://schemas.microsoft.com/office/drawing/2014/main" val="2453269986"/>
                    </a:ext>
                  </a:extLst>
                </a:gridCol>
                <a:gridCol w="246888">
                  <a:extLst>
                    <a:ext uri="{9D8B030D-6E8A-4147-A177-3AD203B41FA5}">
                      <a16:colId xmlns:a16="http://schemas.microsoft.com/office/drawing/2014/main" val="3193423547"/>
                    </a:ext>
                  </a:extLst>
                </a:gridCol>
                <a:gridCol w="246888">
                  <a:extLst>
                    <a:ext uri="{9D8B030D-6E8A-4147-A177-3AD203B41FA5}">
                      <a16:colId xmlns:a16="http://schemas.microsoft.com/office/drawing/2014/main" val="4191191480"/>
                    </a:ext>
                  </a:extLst>
                </a:gridCol>
                <a:gridCol w="246888">
                  <a:extLst>
                    <a:ext uri="{9D8B030D-6E8A-4147-A177-3AD203B41FA5}">
                      <a16:colId xmlns:a16="http://schemas.microsoft.com/office/drawing/2014/main" val="1031437665"/>
                    </a:ext>
                  </a:extLst>
                </a:gridCol>
                <a:gridCol w="246888">
                  <a:extLst>
                    <a:ext uri="{9D8B030D-6E8A-4147-A177-3AD203B41FA5}">
                      <a16:colId xmlns:a16="http://schemas.microsoft.com/office/drawing/2014/main" val="3083233587"/>
                    </a:ext>
                  </a:extLst>
                </a:gridCol>
                <a:gridCol w="246888">
                  <a:extLst>
                    <a:ext uri="{9D8B030D-6E8A-4147-A177-3AD203B41FA5}">
                      <a16:colId xmlns:a16="http://schemas.microsoft.com/office/drawing/2014/main" val="1475716604"/>
                    </a:ext>
                  </a:extLst>
                </a:gridCol>
                <a:gridCol w="246888">
                  <a:extLst>
                    <a:ext uri="{9D8B030D-6E8A-4147-A177-3AD203B41FA5}">
                      <a16:colId xmlns:a16="http://schemas.microsoft.com/office/drawing/2014/main" val="2179646934"/>
                    </a:ext>
                  </a:extLst>
                </a:gridCol>
                <a:gridCol w="246888">
                  <a:extLst>
                    <a:ext uri="{9D8B030D-6E8A-4147-A177-3AD203B41FA5}">
                      <a16:colId xmlns:a16="http://schemas.microsoft.com/office/drawing/2014/main" val="3546006336"/>
                    </a:ext>
                  </a:extLst>
                </a:gridCol>
                <a:gridCol w="246888">
                  <a:extLst>
                    <a:ext uri="{9D8B030D-6E8A-4147-A177-3AD203B41FA5}">
                      <a16:colId xmlns:a16="http://schemas.microsoft.com/office/drawing/2014/main" val="1720562470"/>
                    </a:ext>
                  </a:extLst>
                </a:gridCol>
                <a:gridCol w="246888">
                  <a:extLst>
                    <a:ext uri="{9D8B030D-6E8A-4147-A177-3AD203B41FA5}">
                      <a16:colId xmlns:a16="http://schemas.microsoft.com/office/drawing/2014/main" val="2227457864"/>
                    </a:ext>
                  </a:extLst>
                </a:gridCol>
                <a:gridCol w="246888">
                  <a:extLst>
                    <a:ext uri="{9D8B030D-6E8A-4147-A177-3AD203B41FA5}">
                      <a16:colId xmlns:a16="http://schemas.microsoft.com/office/drawing/2014/main" val="4024908507"/>
                    </a:ext>
                  </a:extLst>
                </a:gridCol>
                <a:gridCol w="246888">
                  <a:extLst>
                    <a:ext uri="{9D8B030D-6E8A-4147-A177-3AD203B41FA5}">
                      <a16:colId xmlns:a16="http://schemas.microsoft.com/office/drawing/2014/main" val="1513572663"/>
                    </a:ext>
                  </a:extLst>
                </a:gridCol>
                <a:gridCol w="246888">
                  <a:extLst>
                    <a:ext uri="{9D8B030D-6E8A-4147-A177-3AD203B41FA5}">
                      <a16:colId xmlns:a16="http://schemas.microsoft.com/office/drawing/2014/main" val="2154787809"/>
                    </a:ext>
                  </a:extLst>
                </a:gridCol>
                <a:gridCol w="246888">
                  <a:extLst>
                    <a:ext uri="{9D8B030D-6E8A-4147-A177-3AD203B41FA5}">
                      <a16:colId xmlns:a16="http://schemas.microsoft.com/office/drawing/2014/main" val="580706563"/>
                    </a:ext>
                  </a:extLst>
                </a:gridCol>
                <a:gridCol w="246888">
                  <a:extLst>
                    <a:ext uri="{9D8B030D-6E8A-4147-A177-3AD203B41FA5}">
                      <a16:colId xmlns:a16="http://schemas.microsoft.com/office/drawing/2014/main" val="3757968805"/>
                    </a:ext>
                  </a:extLst>
                </a:gridCol>
                <a:gridCol w="246888">
                  <a:extLst>
                    <a:ext uri="{9D8B030D-6E8A-4147-A177-3AD203B41FA5}">
                      <a16:colId xmlns:a16="http://schemas.microsoft.com/office/drawing/2014/main" val="1752427009"/>
                    </a:ext>
                  </a:extLst>
                </a:gridCol>
                <a:gridCol w="246888">
                  <a:extLst>
                    <a:ext uri="{9D8B030D-6E8A-4147-A177-3AD203B41FA5}">
                      <a16:colId xmlns:a16="http://schemas.microsoft.com/office/drawing/2014/main" val="566774395"/>
                    </a:ext>
                  </a:extLst>
                </a:gridCol>
                <a:gridCol w="246888">
                  <a:extLst>
                    <a:ext uri="{9D8B030D-6E8A-4147-A177-3AD203B41FA5}">
                      <a16:colId xmlns:a16="http://schemas.microsoft.com/office/drawing/2014/main" val="3333410849"/>
                    </a:ext>
                  </a:extLst>
                </a:gridCol>
                <a:gridCol w="246888">
                  <a:extLst>
                    <a:ext uri="{9D8B030D-6E8A-4147-A177-3AD203B41FA5}">
                      <a16:colId xmlns:a16="http://schemas.microsoft.com/office/drawing/2014/main" val="3496322838"/>
                    </a:ext>
                  </a:extLst>
                </a:gridCol>
                <a:gridCol w="246888">
                  <a:extLst>
                    <a:ext uri="{9D8B030D-6E8A-4147-A177-3AD203B41FA5}">
                      <a16:colId xmlns:a16="http://schemas.microsoft.com/office/drawing/2014/main" val="986853475"/>
                    </a:ext>
                  </a:extLst>
                </a:gridCol>
                <a:gridCol w="246888">
                  <a:extLst>
                    <a:ext uri="{9D8B030D-6E8A-4147-A177-3AD203B41FA5}">
                      <a16:colId xmlns:a16="http://schemas.microsoft.com/office/drawing/2014/main" val="972143708"/>
                    </a:ext>
                  </a:extLst>
                </a:gridCol>
                <a:gridCol w="246888">
                  <a:extLst>
                    <a:ext uri="{9D8B030D-6E8A-4147-A177-3AD203B41FA5}">
                      <a16:colId xmlns:a16="http://schemas.microsoft.com/office/drawing/2014/main" val="1796104285"/>
                    </a:ext>
                  </a:extLst>
                </a:gridCol>
                <a:gridCol w="246888">
                  <a:extLst>
                    <a:ext uri="{9D8B030D-6E8A-4147-A177-3AD203B41FA5}">
                      <a16:colId xmlns:a16="http://schemas.microsoft.com/office/drawing/2014/main" val="101142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02057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- 2018-07-16 16:01:38 </a:t>
                      </a:r>
                      <a:r>
                        <a:rPr kumimoji="0" lang="en-US" sz="1000" b="0" i="0" u="none" strike="noStrike" kern="1200" cap="none" spc="0" normalizeH="0" baseline="0" noProof="0">
                          <a:ln>
                            <a:noFill/>
                          </a:ln>
                          <a:solidFill>
                            <a:prstClr val="black"/>
                          </a:solidFill>
                          <a:effectLst/>
                          <a:uLnTx/>
                          <a:uFillTx/>
                          <a:latin typeface="+mn-lt"/>
                          <a:ea typeface="+mn-ea"/>
                          <a:cs typeface="+mn-cs"/>
                        </a:rPr>
                        <a:t> 
 Tiling and installation requirements? We can #FixAll  
Learn more about our Fixall Range adhesive solution here: https://tinyurl.com/y8m98tcr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10389359"/>
                  </a:ext>
                </a:extLst>
              </a:tr>
            </a:tbl>
          </a:graphicData>
        </a:graphic>
      </p:graphicFrame>
      <p:sp>
        <p:nvSpPr>
          <p:cNvPr id="4" name="Text Placeholder 3">
            <a:extLst>
              <a:ext uri="{FF2B5EF4-FFF2-40B4-BE49-F238E27FC236}">
                <a16:creationId xmlns:a16="http://schemas.microsoft.com/office/drawing/2014/main" id="{EB7AD1AA-2099-4167-B199-9BD86B2D213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51304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B7038-1EAA-4C6F-94EB-BA8E910FE7C1}"/>
              </a:ext>
            </a:extLst>
          </p:cNvPr>
          <p:cNvSpPr>
            <a:spLocks noGrp="1"/>
          </p:cNvSpPr>
          <p:nvPr>
            <p:ph type="title"/>
          </p:nvPr>
        </p:nvSpPr>
        <p:spPr/>
        <p:txBody>
          <a:bodyPr/>
          <a:lstStyle/>
          <a:p>
            <a:r>
              <a:rPr lang="en-US"/>
              <a:t>Facebook Own Posts Table | Bostik Professional Partners PH - 8 of 10</a:t>
            </a:r>
          </a:p>
        </p:txBody>
      </p:sp>
      <p:graphicFrame>
        <p:nvGraphicFramePr>
          <p:cNvPr id="5" name="Table Placeholder 4">
            <a:extLst>
              <a:ext uri="{FF2B5EF4-FFF2-40B4-BE49-F238E27FC236}">
                <a16:creationId xmlns:a16="http://schemas.microsoft.com/office/drawing/2014/main" id="{0F8C2507-F4AF-4E24-ADE9-8C9A489DCAB4}"/>
              </a:ext>
            </a:extLst>
          </p:cNvPr>
          <p:cNvGraphicFramePr>
            <a:graphicFrameLocks noGrp="1"/>
          </p:cNvGraphicFramePr>
          <p:nvPr>
            <p:ph type="tbl" sz="quarter" idx="13"/>
            <p:extLst>
              <p:ext uri="{D42A27DB-BD31-4B8C-83A1-F6EECF244321}">
                <p14:modId xmlns:p14="http://schemas.microsoft.com/office/powerpoint/2010/main" val="627551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30499482"/>
                    </a:ext>
                  </a:extLst>
                </a:gridCol>
                <a:gridCol w="246888">
                  <a:extLst>
                    <a:ext uri="{9D8B030D-6E8A-4147-A177-3AD203B41FA5}">
                      <a16:colId xmlns:a16="http://schemas.microsoft.com/office/drawing/2014/main" val="1676375819"/>
                    </a:ext>
                  </a:extLst>
                </a:gridCol>
                <a:gridCol w="246888">
                  <a:extLst>
                    <a:ext uri="{9D8B030D-6E8A-4147-A177-3AD203B41FA5}">
                      <a16:colId xmlns:a16="http://schemas.microsoft.com/office/drawing/2014/main" val="965951095"/>
                    </a:ext>
                  </a:extLst>
                </a:gridCol>
                <a:gridCol w="246888">
                  <a:extLst>
                    <a:ext uri="{9D8B030D-6E8A-4147-A177-3AD203B41FA5}">
                      <a16:colId xmlns:a16="http://schemas.microsoft.com/office/drawing/2014/main" val="2007432179"/>
                    </a:ext>
                  </a:extLst>
                </a:gridCol>
                <a:gridCol w="246888">
                  <a:extLst>
                    <a:ext uri="{9D8B030D-6E8A-4147-A177-3AD203B41FA5}">
                      <a16:colId xmlns:a16="http://schemas.microsoft.com/office/drawing/2014/main" val="1833182349"/>
                    </a:ext>
                  </a:extLst>
                </a:gridCol>
                <a:gridCol w="246888">
                  <a:extLst>
                    <a:ext uri="{9D8B030D-6E8A-4147-A177-3AD203B41FA5}">
                      <a16:colId xmlns:a16="http://schemas.microsoft.com/office/drawing/2014/main" val="3964767274"/>
                    </a:ext>
                  </a:extLst>
                </a:gridCol>
                <a:gridCol w="246888">
                  <a:extLst>
                    <a:ext uri="{9D8B030D-6E8A-4147-A177-3AD203B41FA5}">
                      <a16:colId xmlns:a16="http://schemas.microsoft.com/office/drawing/2014/main" val="3640775562"/>
                    </a:ext>
                  </a:extLst>
                </a:gridCol>
                <a:gridCol w="246888">
                  <a:extLst>
                    <a:ext uri="{9D8B030D-6E8A-4147-A177-3AD203B41FA5}">
                      <a16:colId xmlns:a16="http://schemas.microsoft.com/office/drawing/2014/main" val="3601691528"/>
                    </a:ext>
                  </a:extLst>
                </a:gridCol>
                <a:gridCol w="246888">
                  <a:extLst>
                    <a:ext uri="{9D8B030D-6E8A-4147-A177-3AD203B41FA5}">
                      <a16:colId xmlns:a16="http://schemas.microsoft.com/office/drawing/2014/main" val="775233961"/>
                    </a:ext>
                  </a:extLst>
                </a:gridCol>
                <a:gridCol w="246888">
                  <a:extLst>
                    <a:ext uri="{9D8B030D-6E8A-4147-A177-3AD203B41FA5}">
                      <a16:colId xmlns:a16="http://schemas.microsoft.com/office/drawing/2014/main" val="4112623632"/>
                    </a:ext>
                  </a:extLst>
                </a:gridCol>
                <a:gridCol w="246888">
                  <a:extLst>
                    <a:ext uri="{9D8B030D-6E8A-4147-A177-3AD203B41FA5}">
                      <a16:colId xmlns:a16="http://schemas.microsoft.com/office/drawing/2014/main" val="2371725737"/>
                    </a:ext>
                  </a:extLst>
                </a:gridCol>
                <a:gridCol w="246888">
                  <a:extLst>
                    <a:ext uri="{9D8B030D-6E8A-4147-A177-3AD203B41FA5}">
                      <a16:colId xmlns:a16="http://schemas.microsoft.com/office/drawing/2014/main" val="4023851710"/>
                    </a:ext>
                  </a:extLst>
                </a:gridCol>
                <a:gridCol w="246888">
                  <a:extLst>
                    <a:ext uri="{9D8B030D-6E8A-4147-A177-3AD203B41FA5}">
                      <a16:colId xmlns:a16="http://schemas.microsoft.com/office/drawing/2014/main" val="3762953572"/>
                    </a:ext>
                  </a:extLst>
                </a:gridCol>
                <a:gridCol w="246888">
                  <a:extLst>
                    <a:ext uri="{9D8B030D-6E8A-4147-A177-3AD203B41FA5}">
                      <a16:colId xmlns:a16="http://schemas.microsoft.com/office/drawing/2014/main" val="3234948496"/>
                    </a:ext>
                  </a:extLst>
                </a:gridCol>
                <a:gridCol w="246888">
                  <a:extLst>
                    <a:ext uri="{9D8B030D-6E8A-4147-A177-3AD203B41FA5}">
                      <a16:colId xmlns:a16="http://schemas.microsoft.com/office/drawing/2014/main" val="1083569051"/>
                    </a:ext>
                  </a:extLst>
                </a:gridCol>
                <a:gridCol w="246888">
                  <a:extLst>
                    <a:ext uri="{9D8B030D-6E8A-4147-A177-3AD203B41FA5}">
                      <a16:colId xmlns:a16="http://schemas.microsoft.com/office/drawing/2014/main" val="1592460179"/>
                    </a:ext>
                  </a:extLst>
                </a:gridCol>
                <a:gridCol w="246888">
                  <a:extLst>
                    <a:ext uri="{9D8B030D-6E8A-4147-A177-3AD203B41FA5}">
                      <a16:colId xmlns:a16="http://schemas.microsoft.com/office/drawing/2014/main" val="540059175"/>
                    </a:ext>
                  </a:extLst>
                </a:gridCol>
                <a:gridCol w="246888">
                  <a:extLst>
                    <a:ext uri="{9D8B030D-6E8A-4147-A177-3AD203B41FA5}">
                      <a16:colId xmlns:a16="http://schemas.microsoft.com/office/drawing/2014/main" val="3487821037"/>
                    </a:ext>
                  </a:extLst>
                </a:gridCol>
                <a:gridCol w="246888">
                  <a:extLst>
                    <a:ext uri="{9D8B030D-6E8A-4147-A177-3AD203B41FA5}">
                      <a16:colId xmlns:a16="http://schemas.microsoft.com/office/drawing/2014/main" val="1993567630"/>
                    </a:ext>
                  </a:extLst>
                </a:gridCol>
                <a:gridCol w="246888">
                  <a:extLst>
                    <a:ext uri="{9D8B030D-6E8A-4147-A177-3AD203B41FA5}">
                      <a16:colId xmlns:a16="http://schemas.microsoft.com/office/drawing/2014/main" val="2873055844"/>
                    </a:ext>
                  </a:extLst>
                </a:gridCol>
                <a:gridCol w="246888">
                  <a:extLst>
                    <a:ext uri="{9D8B030D-6E8A-4147-A177-3AD203B41FA5}">
                      <a16:colId xmlns:a16="http://schemas.microsoft.com/office/drawing/2014/main" val="3131465850"/>
                    </a:ext>
                  </a:extLst>
                </a:gridCol>
                <a:gridCol w="246888">
                  <a:extLst>
                    <a:ext uri="{9D8B030D-6E8A-4147-A177-3AD203B41FA5}">
                      <a16:colId xmlns:a16="http://schemas.microsoft.com/office/drawing/2014/main" val="1896656095"/>
                    </a:ext>
                  </a:extLst>
                </a:gridCol>
                <a:gridCol w="246888">
                  <a:extLst>
                    <a:ext uri="{9D8B030D-6E8A-4147-A177-3AD203B41FA5}">
                      <a16:colId xmlns:a16="http://schemas.microsoft.com/office/drawing/2014/main" val="347530608"/>
                    </a:ext>
                  </a:extLst>
                </a:gridCol>
                <a:gridCol w="246888">
                  <a:extLst>
                    <a:ext uri="{9D8B030D-6E8A-4147-A177-3AD203B41FA5}">
                      <a16:colId xmlns:a16="http://schemas.microsoft.com/office/drawing/2014/main" val="603894895"/>
                    </a:ext>
                  </a:extLst>
                </a:gridCol>
                <a:gridCol w="246888">
                  <a:extLst>
                    <a:ext uri="{9D8B030D-6E8A-4147-A177-3AD203B41FA5}">
                      <a16:colId xmlns:a16="http://schemas.microsoft.com/office/drawing/2014/main" val="2866202594"/>
                    </a:ext>
                  </a:extLst>
                </a:gridCol>
                <a:gridCol w="246888">
                  <a:extLst>
                    <a:ext uri="{9D8B030D-6E8A-4147-A177-3AD203B41FA5}">
                      <a16:colId xmlns:a16="http://schemas.microsoft.com/office/drawing/2014/main" val="493643373"/>
                    </a:ext>
                  </a:extLst>
                </a:gridCol>
                <a:gridCol w="246888">
                  <a:extLst>
                    <a:ext uri="{9D8B030D-6E8A-4147-A177-3AD203B41FA5}">
                      <a16:colId xmlns:a16="http://schemas.microsoft.com/office/drawing/2014/main" val="2230204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82953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- 2018-07-10 09:00:00 </a:t>
                      </a:r>
                      <a:r>
                        <a:rPr kumimoji="0" lang="en-US" sz="1000" b="0" i="0" u="none" strike="noStrike" kern="1200" cap="none" spc="0" normalizeH="0" baseline="0" noProof="0">
                          <a:ln>
                            <a:noFill/>
                          </a:ln>
                          <a:solidFill>
                            <a:prstClr val="black"/>
                          </a:solidFill>
                          <a:effectLst/>
                          <a:uLnTx/>
                          <a:uFillTx/>
                          <a:latin typeface="+mn-lt"/>
                          <a:ea typeface="+mn-ea"/>
                          <a:cs typeface="+mn-cs"/>
                        </a:rPr>
                        <a:t> 
 Discover how Bostik and its parent company, Arkema, work together to add value to the adhesive and sealant industry, improving products and processes overall.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70346361"/>
                  </a:ext>
                </a:extLst>
              </a:tr>
            </a:tbl>
          </a:graphicData>
        </a:graphic>
      </p:graphicFrame>
      <p:sp>
        <p:nvSpPr>
          <p:cNvPr id="4" name="Text Placeholder 3">
            <a:extLst>
              <a:ext uri="{FF2B5EF4-FFF2-40B4-BE49-F238E27FC236}">
                <a16:creationId xmlns:a16="http://schemas.microsoft.com/office/drawing/2014/main" id="{A8986017-3396-40A0-95E3-5E05A54BC53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833147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1B18B-BCE2-4B51-9CD6-175029F821A5}"/>
              </a:ext>
            </a:extLst>
          </p:cNvPr>
          <p:cNvSpPr>
            <a:spLocks noGrp="1"/>
          </p:cNvSpPr>
          <p:nvPr>
            <p:ph type="title"/>
          </p:nvPr>
        </p:nvSpPr>
        <p:spPr/>
        <p:txBody>
          <a:bodyPr/>
          <a:lstStyle/>
          <a:p>
            <a:r>
              <a:rPr lang="en-US"/>
              <a:t>Facebook Own Posts Table | Bostik Professional Partners PH - 9 of 10</a:t>
            </a:r>
          </a:p>
        </p:txBody>
      </p:sp>
      <p:graphicFrame>
        <p:nvGraphicFramePr>
          <p:cNvPr id="5" name="Table Placeholder 4">
            <a:extLst>
              <a:ext uri="{FF2B5EF4-FFF2-40B4-BE49-F238E27FC236}">
                <a16:creationId xmlns:a16="http://schemas.microsoft.com/office/drawing/2014/main" id="{A4AFF439-46BA-4F61-8255-052F77865B8A}"/>
              </a:ext>
            </a:extLst>
          </p:cNvPr>
          <p:cNvGraphicFramePr>
            <a:graphicFrameLocks noGrp="1"/>
          </p:cNvGraphicFramePr>
          <p:nvPr>
            <p:ph type="tbl" sz="quarter" idx="13"/>
            <p:extLst>
              <p:ext uri="{D42A27DB-BD31-4B8C-83A1-F6EECF244321}">
                <p14:modId xmlns:p14="http://schemas.microsoft.com/office/powerpoint/2010/main" val="2512461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78745260"/>
                    </a:ext>
                  </a:extLst>
                </a:gridCol>
                <a:gridCol w="246888">
                  <a:extLst>
                    <a:ext uri="{9D8B030D-6E8A-4147-A177-3AD203B41FA5}">
                      <a16:colId xmlns:a16="http://schemas.microsoft.com/office/drawing/2014/main" val="538914853"/>
                    </a:ext>
                  </a:extLst>
                </a:gridCol>
                <a:gridCol w="246888">
                  <a:extLst>
                    <a:ext uri="{9D8B030D-6E8A-4147-A177-3AD203B41FA5}">
                      <a16:colId xmlns:a16="http://schemas.microsoft.com/office/drawing/2014/main" val="1289199560"/>
                    </a:ext>
                  </a:extLst>
                </a:gridCol>
                <a:gridCol w="246888">
                  <a:extLst>
                    <a:ext uri="{9D8B030D-6E8A-4147-A177-3AD203B41FA5}">
                      <a16:colId xmlns:a16="http://schemas.microsoft.com/office/drawing/2014/main" val="979967713"/>
                    </a:ext>
                  </a:extLst>
                </a:gridCol>
                <a:gridCol w="246888">
                  <a:extLst>
                    <a:ext uri="{9D8B030D-6E8A-4147-A177-3AD203B41FA5}">
                      <a16:colId xmlns:a16="http://schemas.microsoft.com/office/drawing/2014/main" val="3109688472"/>
                    </a:ext>
                  </a:extLst>
                </a:gridCol>
                <a:gridCol w="246888">
                  <a:extLst>
                    <a:ext uri="{9D8B030D-6E8A-4147-A177-3AD203B41FA5}">
                      <a16:colId xmlns:a16="http://schemas.microsoft.com/office/drawing/2014/main" val="2944679677"/>
                    </a:ext>
                  </a:extLst>
                </a:gridCol>
                <a:gridCol w="246888">
                  <a:extLst>
                    <a:ext uri="{9D8B030D-6E8A-4147-A177-3AD203B41FA5}">
                      <a16:colId xmlns:a16="http://schemas.microsoft.com/office/drawing/2014/main" val="372604330"/>
                    </a:ext>
                  </a:extLst>
                </a:gridCol>
                <a:gridCol w="246888">
                  <a:extLst>
                    <a:ext uri="{9D8B030D-6E8A-4147-A177-3AD203B41FA5}">
                      <a16:colId xmlns:a16="http://schemas.microsoft.com/office/drawing/2014/main" val="2329179753"/>
                    </a:ext>
                  </a:extLst>
                </a:gridCol>
                <a:gridCol w="246888">
                  <a:extLst>
                    <a:ext uri="{9D8B030D-6E8A-4147-A177-3AD203B41FA5}">
                      <a16:colId xmlns:a16="http://schemas.microsoft.com/office/drawing/2014/main" val="924349448"/>
                    </a:ext>
                  </a:extLst>
                </a:gridCol>
                <a:gridCol w="246888">
                  <a:extLst>
                    <a:ext uri="{9D8B030D-6E8A-4147-A177-3AD203B41FA5}">
                      <a16:colId xmlns:a16="http://schemas.microsoft.com/office/drawing/2014/main" val="444375658"/>
                    </a:ext>
                  </a:extLst>
                </a:gridCol>
                <a:gridCol w="246888">
                  <a:extLst>
                    <a:ext uri="{9D8B030D-6E8A-4147-A177-3AD203B41FA5}">
                      <a16:colId xmlns:a16="http://schemas.microsoft.com/office/drawing/2014/main" val="258805923"/>
                    </a:ext>
                  </a:extLst>
                </a:gridCol>
                <a:gridCol w="246888">
                  <a:extLst>
                    <a:ext uri="{9D8B030D-6E8A-4147-A177-3AD203B41FA5}">
                      <a16:colId xmlns:a16="http://schemas.microsoft.com/office/drawing/2014/main" val="2581327762"/>
                    </a:ext>
                  </a:extLst>
                </a:gridCol>
                <a:gridCol w="246888">
                  <a:extLst>
                    <a:ext uri="{9D8B030D-6E8A-4147-A177-3AD203B41FA5}">
                      <a16:colId xmlns:a16="http://schemas.microsoft.com/office/drawing/2014/main" val="3542816266"/>
                    </a:ext>
                  </a:extLst>
                </a:gridCol>
                <a:gridCol w="246888">
                  <a:extLst>
                    <a:ext uri="{9D8B030D-6E8A-4147-A177-3AD203B41FA5}">
                      <a16:colId xmlns:a16="http://schemas.microsoft.com/office/drawing/2014/main" val="605593590"/>
                    </a:ext>
                  </a:extLst>
                </a:gridCol>
                <a:gridCol w="246888">
                  <a:extLst>
                    <a:ext uri="{9D8B030D-6E8A-4147-A177-3AD203B41FA5}">
                      <a16:colId xmlns:a16="http://schemas.microsoft.com/office/drawing/2014/main" val="1050987522"/>
                    </a:ext>
                  </a:extLst>
                </a:gridCol>
                <a:gridCol w="246888">
                  <a:extLst>
                    <a:ext uri="{9D8B030D-6E8A-4147-A177-3AD203B41FA5}">
                      <a16:colId xmlns:a16="http://schemas.microsoft.com/office/drawing/2014/main" val="2879127632"/>
                    </a:ext>
                  </a:extLst>
                </a:gridCol>
                <a:gridCol w="246888">
                  <a:extLst>
                    <a:ext uri="{9D8B030D-6E8A-4147-A177-3AD203B41FA5}">
                      <a16:colId xmlns:a16="http://schemas.microsoft.com/office/drawing/2014/main" val="2332526545"/>
                    </a:ext>
                  </a:extLst>
                </a:gridCol>
                <a:gridCol w="246888">
                  <a:extLst>
                    <a:ext uri="{9D8B030D-6E8A-4147-A177-3AD203B41FA5}">
                      <a16:colId xmlns:a16="http://schemas.microsoft.com/office/drawing/2014/main" val="207905896"/>
                    </a:ext>
                  </a:extLst>
                </a:gridCol>
                <a:gridCol w="246888">
                  <a:extLst>
                    <a:ext uri="{9D8B030D-6E8A-4147-A177-3AD203B41FA5}">
                      <a16:colId xmlns:a16="http://schemas.microsoft.com/office/drawing/2014/main" val="1423326683"/>
                    </a:ext>
                  </a:extLst>
                </a:gridCol>
                <a:gridCol w="246888">
                  <a:extLst>
                    <a:ext uri="{9D8B030D-6E8A-4147-A177-3AD203B41FA5}">
                      <a16:colId xmlns:a16="http://schemas.microsoft.com/office/drawing/2014/main" val="660154459"/>
                    </a:ext>
                  </a:extLst>
                </a:gridCol>
                <a:gridCol w="246888">
                  <a:extLst>
                    <a:ext uri="{9D8B030D-6E8A-4147-A177-3AD203B41FA5}">
                      <a16:colId xmlns:a16="http://schemas.microsoft.com/office/drawing/2014/main" val="3837290258"/>
                    </a:ext>
                  </a:extLst>
                </a:gridCol>
                <a:gridCol w="246888">
                  <a:extLst>
                    <a:ext uri="{9D8B030D-6E8A-4147-A177-3AD203B41FA5}">
                      <a16:colId xmlns:a16="http://schemas.microsoft.com/office/drawing/2014/main" val="3752172537"/>
                    </a:ext>
                  </a:extLst>
                </a:gridCol>
                <a:gridCol w="246888">
                  <a:extLst>
                    <a:ext uri="{9D8B030D-6E8A-4147-A177-3AD203B41FA5}">
                      <a16:colId xmlns:a16="http://schemas.microsoft.com/office/drawing/2014/main" val="3229782852"/>
                    </a:ext>
                  </a:extLst>
                </a:gridCol>
                <a:gridCol w="246888">
                  <a:extLst>
                    <a:ext uri="{9D8B030D-6E8A-4147-A177-3AD203B41FA5}">
                      <a16:colId xmlns:a16="http://schemas.microsoft.com/office/drawing/2014/main" val="4120563928"/>
                    </a:ext>
                  </a:extLst>
                </a:gridCol>
                <a:gridCol w="246888">
                  <a:extLst>
                    <a:ext uri="{9D8B030D-6E8A-4147-A177-3AD203B41FA5}">
                      <a16:colId xmlns:a16="http://schemas.microsoft.com/office/drawing/2014/main" val="3018390062"/>
                    </a:ext>
                  </a:extLst>
                </a:gridCol>
                <a:gridCol w="246888">
                  <a:extLst>
                    <a:ext uri="{9D8B030D-6E8A-4147-A177-3AD203B41FA5}">
                      <a16:colId xmlns:a16="http://schemas.microsoft.com/office/drawing/2014/main" val="3244691015"/>
                    </a:ext>
                  </a:extLst>
                </a:gridCol>
                <a:gridCol w="246888">
                  <a:extLst>
                    <a:ext uri="{9D8B030D-6E8A-4147-A177-3AD203B41FA5}">
                      <a16:colId xmlns:a16="http://schemas.microsoft.com/office/drawing/2014/main" val="1654405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69504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- 2018-07-04 10:00:01 </a:t>
                      </a:r>
                      <a:r>
                        <a:rPr kumimoji="0" lang="en-US" sz="1000" b="0" i="0" u="none" strike="noStrike" kern="1200" cap="none" spc="0" normalizeH="0" baseline="0" noProof="0">
                          <a:ln>
                            <a:noFill/>
                          </a:ln>
                          <a:solidFill>
                            <a:prstClr val="black"/>
                          </a:solidFill>
                          <a:effectLst/>
                          <a:uLnTx/>
                          <a:uFillTx/>
                          <a:latin typeface="+mn-lt"/>
                          <a:ea typeface="+mn-ea"/>
                          <a:cs typeface="+mn-cs"/>
                        </a:rPr>
                        <a:t> 
 For more than a century, we have been developing innovative adhesive solutions that are smarter and more adaptive to the forces that shape our daily lives.
Let’s look back at Bostik’s humble beginnings from the 1800’s to 1920’s.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48963350"/>
                  </a:ext>
                </a:extLst>
              </a:tr>
            </a:tbl>
          </a:graphicData>
        </a:graphic>
      </p:graphicFrame>
      <p:sp>
        <p:nvSpPr>
          <p:cNvPr id="4" name="Text Placeholder 3">
            <a:extLst>
              <a:ext uri="{FF2B5EF4-FFF2-40B4-BE49-F238E27FC236}">
                <a16:creationId xmlns:a16="http://schemas.microsoft.com/office/drawing/2014/main" id="{D7952E30-27CF-43C5-BC89-1B608DEBE92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231891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7F7F7-F6CB-4359-A44E-848F6B0A8E5F}"/>
              </a:ext>
            </a:extLst>
          </p:cNvPr>
          <p:cNvSpPr>
            <a:spLocks noGrp="1"/>
          </p:cNvSpPr>
          <p:nvPr>
            <p:ph type="title"/>
          </p:nvPr>
        </p:nvSpPr>
        <p:spPr/>
        <p:txBody>
          <a:bodyPr/>
          <a:lstStyle/>
          <a:p>
            <a:r>
              <a:rPr lang="en-US"/>
              <a:t>Facebook Own Posts Table | Bostik Professional Partners PH - 10 of 10</a:t>
            </a:r>
          </a:p>
        </p:txBody>
      </p:sp>
      <p:graphicFrame>
        <p:nvGraphicFramePr>
          <p:cNvPr id="5" name="Table Placeholder 4">
            <a:extLst>
              <a:ext uri="{FF2B5EF4-FFF2-40B4-BE49-F238E27FC236}">
                <a16:creationId xmlns:a16="http://schemas.microsoft.com/office/drawing/2014/main" id="{501B3571-6E26-4FF5-A5FE-5705BC388F1B}"/>
              </a:ext>
            </a:extLst>
          </p:cNvPr>
          <p:cNvGraphicFramePr>
            <a:graphicFrameLocks noGrp="1"/>
          </p:cNvGraphicFramePr>
          <p:nvPr>
            <p:ph type="tbl" sz="quarter" idx="13"/>
            <p:extLst>
              <p:ext uri="{D42A27DB-BD31-4B8C-83A1-F6EECF244321}">
                <p14:modId xmlns:p14="http://schemas.microsoft.com/office/powerpoint/2010/main" val="959259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08787616"/>
                    </a:ext>
                  </a:extLst>
                </a:gridCol>
                <a:gridCol w="246888">
                  <a:extLst>
                    <a:ext uri="{9D8B030D-6E8A-4147-A177-3AD203B41FA5}">
                      <a16:colId xmlns:a16="http://schemas.microsoft.com/office/drawing/2014/main" val="1255340214"/>
                    </a:ext>
                  </a:extLst>
                </a:gridCol>
                <a:gridCol w="246888">
                  <a:extLst>
                    <a:ext uri="{9D8B030D-6E8A-4147-A177-3AD203B41FA5}">
                      <a16:colId xmlns:a16="http://schemas.microsoft.com/office/drawing/2014/main" val="2115001602"/>
                    </a:ext>
                  </a:extLst>
                </a:gridCol>
                <a:gridCol w="246888">
                  <a:extLst>
                    <a:ext uri="{9D8B030D-6E8A-4147-A177-3AD203B41FA5}">
                      <a16:colId xmlns:a16="http://schemas.microsoft.com/office/drawing/2014/main" val="3851290882"/>
                    </a:ext>
                  </a:extLst>
                </a:gridCol>
                <a:gridCol w="246888">
                  <a:extLst>
                    <a:ext uri="{9D8B030D-6E8A-4147-A177-3AD203B41FA5}">
                      <a16:colId xmlns:a16="http://schemas.microsoft.com/office/drawing/2014/main" val="2534859749"/>
                    </a:ext>
                  </a:extLst>
                </a:gridCol>
                <a:gridCol w="246888">
                  <a:extLst>
                    <a:ext uri="{9D8B030D-6E8A-4147-A177-3AD203B41FA5}">
                      <a16:colId xmlns:a16="http://schemas.microsoft.com/office/drawing/2014/main" val="2989922899"/>
                    </a:ext>
                  </a:extLst>
                </a:gridCol>
                <a:gridCol w="246888">
                  <a:extLst>
                    <a:ext uri="{9D8B030D-6E8A-4147-A177-3AD203B41FA5}">
                      <a16:colId xmlns:a16="http://schemas.microsoft.com/office/drawing/2014/main" val="1972559584"/>
                    </a:ext>
                  </a:extLst>
                </a:gridCol>
                <a:gridCol w="246888">
                  <a:extLst>
                    <a:ext uri="{9D8B030D-6E8A-4147-A177-3AD203B41FA5}">
                      <a16:colId xmlns:a16="http://schemas.microsoft.com/office/drawing/2014/main" val="397315095"/>
                    </a:ext>
                  </a:extLst>
                </a:gridCol>
                <a:gridCol w="246888">
                  <a:extLst>
                    <a:ext uri="{9D8B030D-6E8A-4147-A177-3AD203B41FA5}">
                      <a16:colId xmlns:a16="http://schemas.microsoft.com/office/drawing/2014/main" val="2227604083"/>
                    </a:ext>
                  </a:extLst>
                </a:gridCol>
                <a:gridCol w="246888">
                  <a:extLst>
                    <a:ext uri="{9D8B030D-6E8A-4147-A177-3AD203B41FA5}">
                      <a16:colId xmlns:a16="http://schemas.microsoft.com/office/drawing/2014/main" val="151489319"/>
                    </a:ext>
                  </a:extLst>
                </a:gridCol>
                <a:gridCol w="246888">
                  <a:extLst>
                    <a:ext uri="{9D8B030D-6E8A-4147-A177-3AD203B41FA5}">
                      <a16:colId xmlns:a16="http://schemas.microsoft.com/office/drawing/2014/main" val="109441351"/>
                    </a:ext>
                  </a:extLst>
                </a:gridCol>
                <a:gridCol w="246888">
                  <a:extLst>
                    <a:ext uri="{9D8B030D-6E8A-4147-A177-3AD203B41FA5}">
                      <a16:colId xmlns:a16="http://schemas.microsoft.com/office/drawing/2014/main" val="1427530965"/>
                    </a:ext>
                  </a:extLst>
                </a:gridCol>
                <a:gridCol w="246888">
                  <a:extLst>
                    <a:ext uri="{9D8B030D-6E8A-4147-A177-3AD203B41FA5}">
                      <a16:colId xmlns:a16="http://schemas.microsoft.com/office/drawing/2014/main" val="4185343702"/>
                    </a:ext>
                  </a:extLst>
                </a:gridCol>
                <a:gridCol w="246888">
                  <a:extLst>
                    <a:ext uri="{9D8B030D-6E8A-4147-A177-3AD203B41FA5}">
                      <a16:colId xmlns:a16="http://schemas.microsoft.com/office/drawing/2014/main" val="1397039701"/>
                    </a:ext>
                  </a:extLst>
                </a:gridCol>
                <a:gridCol w="246888">
                  <a:extLst>
                    <a:ext uri="{9D8B030D-6E8A-4147-A177-3AD203B41FA5}">
                      <a16:colId xmlns:a16="http://schemas.microsoft.com/office/drawing/2014/main" val="2790370717"/>
                    </a:ext>
                  </a:extLst>
                </a:gridCol>
                <a:gridCol w="246888">
                  <a:extLst>
                    <a:ext uri="{9D8B030D-6E8A-4147-A177-3AD203B41FA5}">
                      <a16:colId xmlns:a16="http://schemas.microsoft.com/office/drawing/2014/main" val="3919964932"/>
                    </a:ext>
                  </a:extLst>
                </a:gridCol>
                <a:gridCol w="246888">
                  <a:extLst>
                    <a:ext uri="{9D8B030D-6E8A-4147-A177-3AD203B41FA5}">
                      <a16:colId xmlns:a16="http://schemas.microsoft.com/office/drawing/2014/main" val="3032944406"/>
                    </a:ext>
                  </a:extLst>
                </a:gridCol>
                <a:gridCol w="246888">
                  <a:extLst>
                    <a:ext uri="{9D8B030D-6E8A-4147-A177-3AD203B41FA5}">
                      <a16:colId xmlns:a16="http://schemas.microsoft.com/office/drawing/2014/main" val="3737956319"/>
                    </a:ext>
                  </a:extLst>
                </a:gridCol>
                <a:gridCol w="246888">
                  <a:extLst>
                    <a:ext uri="{9D8B030D-6E8A-4147-A177-3AD203B41FA5}">
                      <a16:colId xmlns:a16="http://schemas.microsoft.com/office/drawing/2014/main" val="2808831069"/>
                    </a:ext>
                  </a:extLst>
                </a:gridCol>
                <a:gridCol w="246888">
                  <a:extLst>
                    <a:ext uri="{9D8B030D-6E8A-4147-A177-3AD203B41FA5}">
                      <a16:colId xmlns:a16="http://schemas.microsoft.com/office/drawing/2014/main" val="1058856005"/>
                    </a:ext>
                  </a:extLst>
                </a:gridCol>
                <a:gridCol w="246888">
                  <a:extLst>
                    <a:ext uri="{9D8B030D-6E8A-4147-A177-3AD203B41FA5}">
                      <a16:colId xmlns:a16="http://schemas.microsoft.com/office/drawing/2014/main" val="2127813984"/>
                    </a:ext>
                  </a:extLst>
                </a:gridCol>
                <a:gridCol w="246888">
                  <a:extLst>
                    <a:ext uri="{9D8B030D-6E8A-4147-A177-3AD203B41FA5}">
                      <a16:colId xmlns:a16="http://schemas.microsoft.com/office/drawing/2014/main" val="1634026421"/>
                    </a:ext>
                  </a:extLst>
                </a:gridCol>
                <a:gridCol w="246888">
                  <a:extLst>
                    <a:ext uri="{9D8B030D-6E8A-4147-A177-3AD203B41FA5}">
                      <a16:colId xmlns:a16="http://schemas.microsoft.com/office/drawing/2014/main" val="3515129163"/>
                    </a:ext>
                  </a:extLst>
                </a:gridCol>
                <a:gridCol w="246888">
                  <a:extLst>
                    <a:ext uri="{9D8B030D-6E8A-4147-A177-3AD203B41FA5}">
                      <a16:colId xmlns:a16="http://schemas.microsoft.com/office/drawing/2014/main" val="917910222"/>
                    </a:ext>
                  </a:extLst>
                </a:gridCol>
                <a:gridCol w="246888">
                  <a:extLst>
                    <a:ext uri="{9D8B030D-6E8A-4147-A177-3AD203B41FA5}">
                      <a16:colId xmlns:a16="http://schemas.microsoft.com/office/drawing/2014/main" val="612819398"/>
                    </a:ext>
                  </a:extLst>
                </a:gridCol>
                <a:gridCol w="246888">
                  <a:extLst>
                    <a:ext uri="{9D8B030D-6E8A-4147-A177-3AD203B41FA5}">
                      <a16:colId xmlns:a16="http://schemas.microsoft.com/office/drawing/2014/main" val="3683988016"/>
                    </a:ext>
                  </a:extLst>
                </a:gridCol>
                <a:gridCol w="246888">
                  <a:extLst>
                    <a:ext uri="{9D8B030D-6E8A-4147-A177-3AD203B41FA5}">
                      <a16:colId xmlns:a16="http://schemas.microsoft.com/office/drawing/2014/main" val="216295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4084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- 2018-07-02 09:00:00 </a:t>
                      </a:r>
                      <a:r>
                        <a:rPr kumimoji="0" lang="en-US" sz="1000" b="0" i="0" u="none" strike="noStrike" kern="1200" cap="none" spc="0" normalizeH="0" baseline="0" noProof="0">
                          <a:ln>
                            <a:noFill/>
                          </a:ln>
                          <a:solidFill>
                            <a:prstClr val="black"/>
                          </a:solidFill>
                          <a:effectLst/>
                          <a:uLnTx/>
                          <a:uFillTx/>
                          <a:latin typeface="+mn-lt"/>
                          <a:ea typeface="+mn-ea"/>
                          <a:cs typeface="+mn-cs"/>
                        </a:rPr>
                        <a:t> 
 Take an inside look into Bostik's professional culture. Diversity is a determining factor for our competitiveness and our capacity to innovate, which brings strategic value to the growth of Bostik.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84639092"/>
                  </a:ext>
                </a:extLst>
              </a:tr>
            </a:tbl>
          </a:graphicData>
        </a:graphic>
      </p:graphicFrame>
      <p:sp>
        <p:nvSpPr>
          <p:cNvPr id="4" name="Text Placeholder 3">
            <a:extLst>
              <a:ext uri="{FF2B5EF4-FFF2-40B4-BE49-F238E27FC236}">
                <a16:creationId xmlns:a16="http://schemas.microsoft.com/office/drawing/2014/main" id="{F2E0162B-20FE-4DE6-AAE6-44E091CCE11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1851191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955</Words>
  <Application>Microsoft Office PowerPoint</Application>
  <PresentationFormat>On-screen Show (4:3)</PresentationFormat>
  <Paragraphs>524</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Facebook Own Posts Table | Bostik Professional Partners PH - 1 of 10</vt:lpstr>
      <vt:lpstr>Facebook Own Posts Table | Bostik Professional Partners PH - 2 of 10</vt:lpstr>
      <vt:lpstr>Facebook Own Posts Table | Bostik Professional Partners PH - 3 of 10</vt:lpstr>
      <vt:lpstr>Facebook Own Posts Table | Bostik Professional Partners PH - 4 of 10</vt:lpstr>
      <vt:lpstr>Facebook Own Posts Table | Bostik Professional Partners PH - 5 of 10</vt:lpstr>
      <vt:lpstr>Facebook Own Posts Table | Bostik Professional Partners PH - 6 of 10</vt:lpstr>
      <vt:lpstr>Facebook Own Posts Table | Bostik Professional Partners PH - 7 of 10</vt:lpstr>
      <vt:lpstr>Facebook Own Posts Table | Bostik Professional Partners PH - 8 of 10</vt:lpstr>
      <vt:lpstr>Facebook Own Posts Table | Bostik Professional Partners PH - 9 of 10</vt:lpstr>
      <vt:lpstr>Facebook Own Posts Table | Bostik Professional Partners PH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Bostik Professional Partners PH - 1 of 10</dc:title>
  <dc:creator>Administrator</dc:creator>
  <cp:lastModifiedBy>Administrator</cp:lastModifiedBy>
  <cp:revision>1</cp:revision>
  <dcterms:created xsi:type="dcterms:W3CDTF">2018-08-17T02:55:09Z</dcterms:created>
  <dcterms:modified xsi:type="dcterms:W3CDTF">2018-08-17T03:00:31Z</dcterms:modified>
</cp:coreProperties>
</file>