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105</c:v>
                </c:pt>
                <c:pt idx="1">
                  <c:v>108</c:v>
                </c:pt>
                <c:pt idx="2">
                  <c:v>98</c:v>
                </c:pt>
                <c:pt idx="3">
                  <c:v>141</c:v>
                </c:pt>
                <c:pt idx="4">
                  <c:v>135</c:v>
                </c:pt>
                <c:pt idx="5">
                  <c:v>141</c:v>
                </c:pt>
                <c:pt idx="6">
                  <c:v>93</c:v>
                </c:pt>
                <c:pt idx="7">
                  <c:v>104</c:v>
                </c:pt>
                <c:pt idx="8">
                  <c:v>164</c:v>
                </c:pt>
                <c:pt idx="9">
                  <c:v>131</c:v>
                </c:pt>
                <c:pt idx="10">
                  <c:v>149</c:v>
                </c:pt>
                <c:pt idx="11">
                  <c:v>221</c:v>
                </c:pt>
                <c:pt idx="12">
                  <c:v>192</c:v>
                </c:pt>
                <c:pt idx="13">
                  <c:v>134</c:v>
                </c:pt>
                <c:pt idx="14">
                  <c:v>121</c:v>
                </c:pt>
                <c:pt idx="15">
                  <c:v>137</c:v>
                </c:pt>
                <c:pt idx="16">
                  <c:v>137</c:v>
                </c:pt>
                <c:pt idx="17">
                  <c:v>162</c:v>
                </c:pt>
                <c:pt idx="18">
                  <c:v>148</c:v>
                </c:pt>
                <c:pt idx="19">
                  <c:v>133</c:v>
                </c:pt>
                <c:pt idx="20">
                  <c:v>106</c:v>
                </c:pt>
                <c:pt idx="21">
                  <c:v>99</c:v>
                </c:pt>
                <c:pt idx="22">
                  <c:v>118</c:v>
                </c:pt>
                <c:pt idx="23">
                  <c:v>142</c:v>
                </c:pt>
                <c:pt idx="24">
                  <c:v>168</c:v>
                </c:pt>
                <c:pt idx="25">
                  <c:v>183</c:v>
                </c:pt>
                <c:pt idx="26">
                  <c:v>169</c:v>
                </c:pt>
                <c:pt idx="27">
                  <c:v>150</c:v>
                </c:pt>
                <c:pt idx="28">
                  <c:v>105</c:v>
                </c:pt>
                <c:pt idx="29">
                  <c:v>155</c:v>
                </c:pt>
                <c:pt idx="30">
                  <c:v>172</c:v>
                </c:pt>
                <c:pt idx="31">
                  <c:v>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47-45DD-83FE-A24EF6A45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23832"/>
        <c:axId val="176825256"/>
      </c:lineChart>
      <c:dateAx>
        <c:axId val="286323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25256"/>
        <c:crosses val="autoZero"/>
        <c:auto val="1"/>
        <c:lblOffset val="100"/>
        <c:baseTimeUnit val="days"/>
      </c:dateAx>
      <c:valAx>
        <c:axId val="17682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2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68E6A-61AF-49B6-973E-BB10FB9F6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C31950-7A4A-42FA-9DD9-34A2B294A6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2747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A8B46-DDC9-4F5C-86CD-56A81627E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07/01/2018 - 08/01/2018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3503E-F9AE-40C7-9EB6-79D054032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076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Views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Views | TGP The Generics Pharmacy</dc:title>
  <dc:creator>Administrator</dc:creator>
  <cp:lastModifiedBy>Administrator</cp:lastModifiedBy>
  <cp:revision>1</cp:revision>
  <dcterms:created xsi:type="dcterms:W3CDTF">2018-08-14T06:22:09Z</dcterms:created>
  <dcterms:modified xsi:type="dcterms:W3CDTF">2018-08-14T06:22:14Z</dcterms:modified>
</cp:coreProperties>
</file>