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6072-407F-9C9A-CBEEE2071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301312"/>
        <c:axId val="152302952"/>
      </c:lineChart>
      <c:catAx>
        <c:axId val="15230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302952"/>
        <c:crosses val="autoZero"/>
        <c:auto val="1"/>
        <c:lblAlgn val="ctr"/>
        <c:lblOffset val="100"/>
        <c:noMultiLvlLbl val="0"/>
      </c:catAx>
      <c:valAx>
        <c:axId val="15230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30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B6F9A-2B84-4695-829F-8F8032CD5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1BF480-C1B5-4151-92E4-54665981C8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3211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50E89-C5ED-40A7-A801-F79135797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07/01/2018 - 08/01/2018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F1B89-0068-4340-95CC-69DB3F299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516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Lost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 | TGP The Generics Pharmacy</dc:title>
  <dc:creator>Administrator</dc:creator>
  <cp:lastModifiedBy>Administrator</cp:lastModifiedBy>
  <cp:revision>1</cp:revision>
  <dcterms:created xsi:type="dcterms:W3CDTF">2018-08-14T06:20:05Z</dcterms:created>
  <dcterms:modified xsi:type="dcterms:W3CDTF">2018-08-14T06:20:13Z</dcterms:modified>
</cp:coreProperties>
</file>