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9" r:id="rId42"/>
    <p:sldId id="300" r:id="rId43"/>
    <p:sldId id="301" r:id="rId44"/>
    <p:sldId id="302" r:id="rId45"/>
    <p:sldId id="303" r:id="rId46"/>
    <p:sldId id="304" r:id="rId47"/>
    <p:sldId id="305" r:id="rId48"/>
    <p:sldId id="306"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181192</c:v>
                </c:pt>
                <c:pt idx="1">
                  <c:v>181279</c:v>
                </c:pt>
                <c:pt idx="2">
                  <c:v>181309</c:v>
                </c:pt>
                <c:pt idx="3">
                  <c:v>181463</c:v>
                </c:pt>
                <c:pt idx="4">
                  <c:v>181493</c:v>
                </c:pt>
                <c:pt idx="5">
                  <c:v>181550</c:v>
                </c:pt>
                <c:pt idx="6">
                  <c:v>181746</c:v>
                </c:pt>
                <c:pt idx="7">
                  <c:v>182029</c:v>
                </c:pt>
                <c:pt idx="8">
                  <c:v>182240</c:v>
                </c:pt>
                <c:pt idx="9">
                  <c:v>182321</c:v>
                </c:pt>
                <c:pt idx="10">
                  <c:v>182525</c:v>
                </c:pt>
                <c:pt idx="11">
                  <c:v>182834</c:v>
                </c:pt>
                <c:pt idx="12">
                  <c:v>182951</c:v>
                </c:pt>
                <c:pt idx="13">
                  <c:v>182958</c:v>
                </c:pt>
                <c:pt idx="14">
                  <c:v>182963</c:v>
                </c:pt>
                <c:pt idx="15">
                  <c:v>182973</c:v>
                </c:pt>
                <c:pt idx="16">
                  <c:v>182991</c:v>
                </c:pt>
                <c:pt idx="17">
                  <c:v>183004</c:v>
                </c:pt>
                <c:pt idx="18">
                  <c:v>183031</c:v>
                </c:pt>
                <c:pt idx="19">
                  <c:v>183032</c:v>
                </c:pt>
                <c:pt idx="20">
                  <c:v>183032</c:v>
                </c:pt>
                <c:pt idx="21">
                  <c:v>183036</c:v>
                </c:pt>
                <c:pt idx="22">
                  <c:v>183041</c:v>
                </c:pt>
                <c:pt idx="23">
                  <c:v>183047</c:v>
                </c:pt>
                <c:pt idx="24">
                  <c:v>183380</c:v>
                </c:pt>
                <c:pt idx="25">
                  <c:v>184400</c:v>
                </c:pt>
                <c:pt idx="26">
                  <c:v>185288</c:v>
                </c:pt>
                <c:pt idx="27">
                  <c:v>186219</c:v>
                </c:pt>
                <c:pt idx="28">
                  <c:v>187046</c:v>
                </c:pt>
                <c:pt idx="29">
                  <c:v>187990</c:v>
                </c:pt>
                <c:pt idx="30">
                  <c:v>188830</c:v>
                </c:pt>
                <c:pt idx="31">
                  <c:v>189098</c:v>
                </c:pt>
              </c:numCache>
            </c:numRef>
          </c:val>
          <c:smooth val="0"/>
          <c:extLst>
            <c:ext xmlns:c16="http://schemas.microsoft.com/office/drawing/2014/chart" uri="{C3380CC4-5D6E-409C-BE32-E72D297353CC}">
              <c16:uniqueId val="{00000000-9783-4B10-B298-77AC632AC16F}"/>
            </c:ext>
          </c:extLst>
        </c:ser>
        <c:dLbls>
          <c:showLegendKey val="0"/>
          <c:showVal val="0"/>
          <c:showCatName val="0"/>
          <c:showSerName val="0"/>
          <c:showPercent val="0"/>
          <c:showBubbleSize val="0"/>
        </c:dLbls>
        <c:smooth val="0"/>
        <c:axId val="276374848"/>
        <c:axId val="279386616"/>
      </c:lineChart>
      <c:dateAx>
        <c:axId val="27637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86616"/>
        <c:crosses val="autoZero"/>
        <c:auto val="1"/>
        <c:lblOffset val="100"/>
        <c:baseTimeUnit val="days"/>
      </c:dateAx>
      <c:valAx>
        <c:axId val="27938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7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455</c:v>
                </c:pt>
              </c:numCache>
            </c:numRef>
          </c:val>
          <c:extLst>
            <c:ext xmlns:c16="http://schemas.microsoft.com/office/drawing/2014/chart" uri="{C3380CC4-5D6E-409C-BE32-E72D297353CC}">
              <c16:uniqueId val="{00000000-9A05-430E-BAE5-99C7ABDAC6D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19</c:v>
                </c:pt>
              </c:numCache>
            </c:numRef>
          </c:val>
          <c:extLst>
            <c:ext xmlns:c16="http://schemas.microsoft.com/office/drawing/2014/chart" uri="{C3380CC4-5D6E-409C-BE32-E72D297353CC}">
              <c16:uniqueId val="{00000001-9A05-430E-BAE5-99C7ABDAC6D2}"/>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3</c:v>
                </c:pt>
              </c:numCache>
            </c:numRef>
          </c:val>
          <c:extLst>
            <c:ext xmlns:c16="http://schemas.microsoft.com/office/drawing/2014/chart" uri="{C3380CC4-5D6E-409C-BE32-E72D297353CC}">
              <c16:uniqueId val="{00000002-9A05-430E-BAE5-99C7ABDAC6D2}"/>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2</c:v>
                </c:pt>
              </c:numCache>
            </c:numRef>
          </c:val>
          <c:extLst>
            <c:ext xmlns:c16="http://schemas.microsoft.com/office/drawing/2014/chart" uri="{C3380CC4-5D6E-409C-BE32-E72D297353CC}">
              <c16:uniqueId val="{00000003-9A05-430E-BAE5-99C7ABDAC6D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9A05-430E-BAE5-99C7ABDAC6D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9A05-430E-BAE5-99C7ABDAC6D2}"/>
            </c:ext>
          </c:extLst>
        </c:ser>
        <c:dLbls>
          <c:showLegendKey val="0"/>
          <c:showVal val="0"/>
          <c:showCatName val="0"/>
          <c:showSerName val="0"/>
          <c:showPercent val="0"/>
          <c:showBubbleSize val="0"/>
        </c:dLbls>
        <c:gapWidth val="150"/>
        <c:overlap val="100"/>
        <c:axId val="282628168"/>
        <c:axId val="282623576"/>
      </c:barChart>
      <c:catAx>
        <c:axId val="28262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23576"/>
        <c:crosses val="autoZero"/>
        <c:auto val="1"/>
        <c:lblAlgn val="ctr"/>
        <c:lblOffset val="100"/>
        <c:noMultiLvlLbl val="0"/>
      </c:catAx>
      <c:valAx>
        <c:axId val="282623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2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7981</c:v>
                </c:pt>
                <c:pt idx="1">
                  <c:v>5563</c:v>
                </c:pt>
                <c:pt idx="2">
                  <c:v>2899</c:v>
                </c:pt>
                <c:pt idx="3">
                  <c:v>8386</c:v>
                </c:pt>
                <c:pt idx="4">
                  <c:v>2964</c:v>
                </c:pt>
                <c:pt idx="5">
                  <c:v>3376</c:v>
                </c:pt>
                <c:pt idx="6">
                  <c:v>8525</c:v>
                </c:pt>
                <c:pt idx="7">
                  <c:v>11180</c:v>
                </c:pt>
                <c:pt idx="8">
                  <c:v>9063</c:v>
                </c:pt>
                <c:pt idx="9">
                  <c:v>4773</c:v>
                </c:pt>
                <c:pt idx="10">
                  <c:v>6924</c:v>
                </c:pt>
                <c:pt idx="11">
                  <c:v>93915</c:v>
                </c:pt>
                <c:pt idx="12">
                  <c:v>14203</c:v>
                </c:pt>
                <c:pt idx="13">
                  <c:v>11501</c:v>
                </c:pt>
                <c:pt idx="14">
                  <c:v>27363</c:v>
                </c:pt>
                <c:pt idx="15">
                  <c:v>22707</c:v>
                </c:pt>
                <c:pt idx="16">
                  <c:v>1270</c:v>
                </c:pt>
                <c:pt idx="17">
                  <c:v>3525</c:v>
                </c:pt>
                <c:pt idx="18">
                  <c:v>3583</c:v>
                </c:pt>
                <c:pt idx="19">
                  <c:v>1970</c:v>
                </c:pt>
                <c:pt idx="20">
                  <c:v>3012</c:v>
                </c:pt>
                <c:pt idx="21">
                  <c:v>2448</c:v>
                </c:pt>
                <c:pt idx="22">
                  <c:v>1568</c:v>
                </c:pt>
                <c:pt idx="23">
                  <c:v>1445</c:v>
                </c:pt>
                <c:pt idx="24">
                  <c:v>5760</c:v>
                </c:pt>
                <c:pt idx="25">
                  <c:v>8771</c:v>
                </c:pt>
                <c:pt idx="26">
                  <c:v>8497</c:v>
                </c:pt>
                <c:pt idx="27">
                  <c:v>10846</c:v>
                </c:pt>
                <c:pt idx="28">
                  <c:v>8220</c:v>
                </c:pt>
                <c:pt idx="29">
                  <c:v>9606</c:v>
                </c:pt>
                <c:pt idx="30">
                  <c:v>13645</c:v>
                </c:pt>
                <c:pt idx="31">
                  <c:v>4138</c:v>
                </c:pt>
              </c:numCache>
            </c:numRef>
          </c:val>
          <c:smooth val="0"/>
          <c:extLst>
            <c:ext xmlns:c16="http://schemas.microsoft.com/office/drawing/2014/chart" uri="{C3380CC4-5D6E-409C-BE32-E72D297353CC}">
              <c16:uniqueId val="{00000000-BEAF-447E-A70F-D6BF2BA3060C}"/>
            </c:ext>
          </c:extLst>
        </c:ser>
        <c:dLbls>
          <c:showLegendKey val="0"/>
          <c:showVal val="0"/>
          <c:showCatName val="0"/>
          <c:showSerName val="0"/>
          <c:showPercent val="0"/>
          <c:showBubbleSize val="0"/>
        </c:dLbls>
        <c:smooth val="0"/>
        <c:axId val="282625544"/>
        <c:axId val="174617528"/>
      </c:lineChart>
      <c:dateAx>
        <c:axId val="28262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617528"/>
        <c:crosses val="autoZero"/>
        <c:auto val="1"/>
        <c:lblOffset val="100"/>
        <c:baseTimeUnit val="days"/>
      </c:dateAx>
      <c:valAx>
        <c:axId val="17461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2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6643</c:v>
                </c:pt>
                <c:pt idx="1">
                  <c:v>4704</c:v>
                </c:pt>
                <c:pt idx="2">
                  <c:v>1910</c:v>
                </c:pt>
                <c:pt idx="3">
                  <c:v>7048</c:v>
                </c:pt>
                <c:pt idx="4">
                  <c:v>2243</c:v>
                </c:pt>
                <c:pt idx="5">
                  <c:v>2398</c:v>
                </c:pt>
                <c:pt idx="6">
                  <c:v>6779</c:v>
                </c:pt>
                <c:pt idx="7">
                  <c:v>9099</c:v>
                </c:pt>
                <c:pt idx="8">
                  <c:v>7358</c:v>
                </c:pt>
                <c:pt idx="9">
                  <c:v>3455</c:v>
                </c:pt>
                <c:pt idx="10">
                  <c:v>5720</c:v>
                </c:pt>
                <c:pt idx="11">
                  <c:v>87940</c:v>
                </c:pt>
                <c:pt idx="12">
                  <c:v>10052</c:v>
                </c:pt>
                <c:pt idx="13">
                  <c:v>9737</c:v>
                </c:pt>
                <c:pt idx="14">
                  <c:v>24024</c:v>
                </c:pt>
                <c:pt idx="15">
                  <c:v>19947</c:v>
                </c:pt>
                <c:pt idx="16">
                  <c:v>585</c:v>
                </c:pt>
                <c:pt idx="17">
                  <c:v>2228</c:v>
                </c:pt>
                <c:pt idx="18">
                  <c:v>2357</c:v>
                </c:pt>
                <c:pt idx="19">
                  <c:v>1043</c:v>
                </c:pt>
                <c:pt idx="20">
                  <c:v>1711</c:v>
                </c:pt>
                <c:pt idx="21">
                  <c:v>1286</c:v>
                </c:pt>
                <c:pt idx="22">
                  <c:v>667</c:v>
                </c:pt>
                <c:pt idx="23">
                  <c:v>620</c:v>
                </c:pt>
                <c:pt idx="24">
                  <c:v>4869</c:v>
                </c:pt>
                <c:pt idx="25">
                  <c:v>7212</c:v>
                </c:pt>
                <c:pt idx="26">
                  <c:v>7129</c:v>
                </c:pt>
                <c:pt idx="27">
                  <c:v>9267</c:v>
                </c:pt>
                <c:pt idx="28">
                  <c:v>7333</c:v>
                </c:pt>
                <c:pt idx="29">
                  <c:v>8218</c:v>
                </c:pt>
                <c:pt idx="30">
                  <c:v>11792</c:v>
                </c:pt>
                <c:pt idx="31">
                  <c:v>3028</c:v>
                </c:pt>
              </c:numCache>
            </c:numRef>
          </c:val>
          <c:smooth val="0"/>
          <c:extLst>
            <c:ext xmlns:c16="http://schemas.microsoft.com/office/drawing/2014/chart" uri="{C3380CC4-5D6E-409C-BE32-E72D297353CC}">
              <c16:uniqueId val="{00000000-C4E4-4FBC-AFBF-4240633303F4}"/>
            </c:ext>
          </c:extLst>
        </c:ser>
        <c:dLbls>
          <c:showLegendKey val="0"/>
          <c:showVal val="0"/>
          <c:showCatName val="0"/>
          <c:showSerName val="0"/>
          <c:showPercent val="0"/>
          <c:showBubbleSize val="0"/>
        </c:dLbls>
        <c:smooth val="0"/>
        <c:axId val="348031456"/>
        <c:axId val="348027520"/>
      </c:lineChart>
      <c:dateAx>
        <c:axId val="348031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27520"/>
        <c:crosses val="autoZero"/>
        <c:auto val="1"/>
        <c:lblOffset val="100"/>
        <c:baseTimeUnit val="days"/>
      </c:dateAx>
      <c:valAx>
        <c:axId val="34802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3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371</c:v>
                </c:pt>
                <c:pt idx="1">
                  <c:v>309</c:v>
                </c:pt>
                <c:pt idx="2">
                  <c:v>172</c:v>
                </c:pt>
                <c:pt idx="3">
                  <c:v>395</c:v>
                </c:pt>
                <c:pt idx="4">
                  <c:v>213</c:v>
                </c:pt>
                <c:pt idx="5">
                  <c:v>268</c:v>
                </c:pt>
                <c:pt idx="6">
                  <c:v>527</c:v>
                </c:pt>
                <c:pt idx="7">
                  <c:v>605</c:v>
                </c:pt>
                <c:pt idx="8">
                  <c:v>525</c:v>
                </c:pt>
                <c:pt idx="9">
                  <c:v>335</c:v>
                </c:pt>
                <c:pt idx="10">
                  <c:v>469</c:v>
                </c:pt>
                <c:pt idx="11">
                  <c:v>1735</c:v>
                </c:pt>
                <c:pt idx="12">
                  <c:v>947</c:v>
                </c:pt>
                <c:pt idx="13">
                  <c:v>360</c:v>
                </c:pt>
                <c:pt idx="14">
                  <c:v>509</c:v>
                </c:pt>
                <c:pt idx="15">
                  <c:v>460</c:v>
                </c:pt>
                <c:pt idx="16">
                  <c:v>164</c:v>
                </c:pt>
                <c:pt idx="17">
                  <c:v>247</c:v>
                </c:pt>
                <c:pt idx="18">
                  <c:v>242</c:v>
                </c:pt>
                <c:pt idx="19">
                  <c:v>188</c:v>
                </c:pt>
                <c:pt idx="20">
                  <c:v>177</c:v>
                </c:pt>
                <c:pt idx="21">
                  <c:v>147</c:v>
                </c:pt>
                <c:pt idx="22">
                  <c:v>157</c:v>
                </c:pt>
                <c:pt idx="23">
                  <c:v>177</c:v>
                </c:pt>
                <c:pt idx="24">
                  <c:v>623</c:v>
                </c:pt>
                <c:pt idx="25">
                  <c:v>1412</c:v>
                </c:pt>
                <c:pt idx="26">
                  <c:v>1193</c:v>
                </c:pt>
                <c:pt idx="27">
                  <c:v>1279</c:v>
                </c:pt>
                <c:pt idx="28">
                  <c:v>1180</c:v>
                </c:pt>
                <c:pt idx="29">
                  <c:v>1267</c:v>
                </c:pt>
                <c:pt idx="30">
                  <c:v>1254</c:v>
                </c:pt>
                <c:pt idx="31">
                  <c:v>483</c:v>
                </c:pt>
              </c:numCache>
            </c:numRef>
          </c:val>
          <c:smooth val="0"/>
          <c:extLst>
            <c:ext xmlns:c16="http://schemas.microsoft.com/office/drawing/2014/chart" uri="{C3380CC4-5D6E-409C-BE32-E72D297353CC}">
              <c16:uniqueId val="{00000000-8711-40A5-880E-42EA4DDE2DA2}"/>
            </c:ext>
          </c:extLst>
        </c:ser>
        <c:dLbls>
          <c:showLegendKey val="0"/>
          <c:showVal val="0"/>
          <c:showCatName val="0"/>
          <c:showSerName val="0"/>
          <c:showPercent val="0"/>
          <c:showBubbleSize val="0"/>
        </c:dLbls>
        <c:smooth val="0"/>
        <c:axId val="348028504"/>
        <c:axId val="348023912"/>
      </c:lineChart>
      <c:dateAx>
        <c:axId val="34802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23912"/>
        <c:crosses val="autoZero"/>
        <c:auto val="1"/>
        <c:lblOffset val="100"/>
        <c:baseTimeUnit val="days"/>
      </c:dateAx>
      <c:valAx>
        <c:axId val="34802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2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20654</c:v>
                </c:pt>
              </c:numCache>
            </c:numRef>
          </c:val>
          <c:extLst>
            <c:ext xmlns:c16="http://schemas.microsoft.com/office/drawing/2014/chart" uri="{C3380CC4-5D6E-409C-BE32-E72D297353CC}">
              <c16:uniqueId val="{00000000-4AB7-4E99-82BF-267BD2331BC6}"/>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9232</c:v>
                </c:pt>
              </c:numCache>
            </c:numRef>
          </c:val>
          <c:extLst>
            <c:ext xmlns:c16="http://schemas.microsoft.com/office/drawing/2014/chart" uri="{C3380CC4-5D6E-409C-BE32-E72D297353CC}">
              <c16:uniqueId val="{00000001-4AB7-4E99-82BF-267BD2331BC6}"/>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178677</c:v>
                </c:pt>
              </c:numCache>
            </c:numRef>
          </c:val>
          <c:extLst>
            <c:ext xmlns:c16="http://schemas.microsoft.com/office/drawing/2014/chart" uri="{C3380CC4-5D6E-409C-BE32-E72D297353CC}">
              <c16:uniqueId val="{00000002-4AB7-4E99-82BF-267BD2331BC6}"/>
            </c:ext>
          </c:extLst>
        </c:ser>
        <c:dLbls>
          <c:showLegendKey val="0"/>
          <c:showVal val="0"/>
          <c:showCatName val="0"/>
          <c:showSerName val="0"/>
          <c:showPercent val="0"/>
          <c:showBubbleSize val="0"/>
        </c:dLbls>
        <c:gapWidth val="219"/>
        <c:overlap val="-27"/>
        <c:axId val="282009392"/>
        <c:axId val="279388256"/>
      </c:barChart>
      <c:catAx>
        <c:axId val="28200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88256"/>
        <c:crosses val="autoZero"/>
        <c:auto val="1"/>
        <c:lblAlgn val="ctr"/>
        <c:lblOffset val="100"/>
        <c:noMultiLvlLbl val="0"/>
      </c:catAx>
      <c:valAx>
        <c:axId val="27938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0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2522</c:v>
                </c:pt>
                <c:pt idx="1">
                  <c:v>34706</c:v>
                </c:pt>
                <c:pt idx="2">
                  <c:v>46583</c:v>
                </c:pt>
                <c:pt idx="3">
                  <c:v>23741</c:v>
                </c:pt>
                <c:pt idx="4">
                  <c:v>9588</c:v>
                </c:pt>
                <c:pt idx="5">
                  <c:v>4721</c:v>
                </c:pt>
                <c:pt idx="6">
                  <c:v>2341</c:v>
                </c:pt>
              </c:numCache>
            </c:numRef>
          </c:val>
          <c:extLst>
            <c:ext xmlns:c16="http://schemas.microsoft.com/office/drawing/2014/chart" uri="{C3380CC4-5D6E-409C-BE32-E72D297353CC}">
              <c16:uniqueId val="{00000000-FA0C-42D6-934F-5A18023F05B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1578</c:v>
                </c:pt>
                <c:pt idx="1">
                  <c:v>22915</c:v>
                </c:pt>
                <c:pt idx="2">
                  <c:v>22023</c:v>
                </c:pt>
                <c:pt idx="3">
                  <c:v>10341</c:v>
                </c:pt>
                <c:pt idx="4">
                  <c:v>4325</c:v>
                </c:pt>
                <c:pt idx="5">
                  <c:v>1931</c:v>
                </c:pt>
                <c:pt idx="6">
                  <c:v>1507</c:v>
                </c:pt>
              </c:numCache>
            </c:numRef>
          </c:val>
          <c:extLst>
            <c:ext xmlns:c16="http://schemas.microsoft.com/office/drawing/2014/chart" uri="{C3380CC4-5D6E-409C-BE32-E72D297353CC}">
              <c16:uniqueId val="{00000001-FA0C-42D6-934F-5A18023F05BA}"/>
            </c:ext>
          </c:extLst>
        </c:ser>
        <c:dLbls>
          <c:showLegendKey val="0"/>
          <c:showVal val="0"/>
          <c:showCatName val="0"/>
          <c:showSerName val="0"/>
          <c:showPercent val="0"/>
          <c:showBubbleSize val="0"/>
        </c:dLbls>
        <c:gapWidth val="219"/>
        <c:overlap val="-27"/>
        <c:axId val="349972128"/>
        <c:axId val="349974096"/>
      </c:barChart>
      <c:catAx>
        <c:axId val="34997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74096"/>
        <c:crosses val="autoZero"/>
        <c:auto val="1"/>
        <c:lblAlgn val="ctr"/>
        <c:lblOffset val="100"/>
        <c:noMultiLvlLbl val="0"/>
      </c:catAx>
      <c:valAx>
        <c:axId val="34997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7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181265</c:v>
                </c:pt>
                <c:pt idx="1">
                  <c:v>181317</c:v>
                </c:pt>
                <c:pt idx="2">
                  <c:v>181437</c:v>
                </c:pt>
                <c:pt idx="3">
                  <c:v>181512</c:v>
                </c:pt>
                <c:pt idx="4">
                  <c:v>181533</c:v>
                </c:pt>
                <c:pt idx="5">
                  <c:v>181642</c:v>
                </c:pt>
                <c:pt idx="6">
                  <c:v>181875</c:v>
                </c:pt>
                <c:pt idx="7">
                  <c:v>182148</c:v>
                </c:pt>
                <c:pt idx="8">
                  <c:v>182297</c:v>
                </c:pt>
                <c:pt idx="9">
                  <c:v>182408</c:v>
                </c:pt>
                <c:pt idx="10">
                  <c:v>182663</c:v>
                </c:pt>
                <c:pt idx="11">
                  <c:v>182925</c:v>
                </c:pt>
                <c:pt idx="12">
                  <c:v>182978</c:v>
                </c:pt>
                <c:pt idx="13">
                  <c:v>182990</c:v>
                </c:pt>
                <c:pt idx="14">
                  <c:v>182993</c:v>
                </c:pt>
                <c:pt idx="15">
                  <c:v>183007</c:v>
                </c:pt>
                <c:pt idx="16">
                  <c:v>183024</c:v>
                </c:pt>
                <c:pt idx="17">
                  <c:v>183035</c:v>
                </c:pt>
                <c:pt idx="18">
                  <c:v>183066</c:v>
                </c:pt>
                <c:pt idx="19">
                  <c:v>183058</c:v>
                </c:pt>
                <c:pt idx="20">
                  <c:v>183061</c:v>
                </c:pt>
                <c:pt idx="21">
                  <c:v>183068</c:v>
                </c:pt>
                <c:pt idx="22">
                  <c:v>183070</c:v>
                </c:pt>
                <c:pt idx="23">
                  <c:v>183078</c:v>
                </c:pt>
                <c:pt idx="24">
                  <c:v>183710</c:v>
                </c:pt>
                <c:pt idx="25">
                  <c:v>184727</c:v>
                </c:pt>
                <c:pt idx="26">
                  <c:v>185628</c:v>
                </c:pt>
                <c:pt idx="27">
                  <c:v>186484</c:v>
                </c:pt>
                <c:pt idx="28">
                  <c:v>187343</c:v>
                </c:pt>
                <c:pt idx="29">
                  <c:v>188270</c:v>
                </c:pt>
                <c:pt idx="30">
                  <c:v>189105</c:v>
                </c:pt>
                <c:pt idx="31">
                  <c:v>189126</c:v>
                </c:pt>
              </c:numCache>
            </c:numRef>
          </c:val>
          <c:smooth val="0"/>
          <c:extLst>
            <c:ext xmlns:c16="http://schemas.microsoft.com/office/drawing/2014/chart" uri="{C3380CC4-5D6E-409C-BE32-E72D297353CC}">
              <c16:uniqueId val="{00000000-3C84-4E74-ACFC-DB05C2B34437}"/>
            </c:ext>
          </c:extLst>
        </c:ser>
        <c:ser>
          <c:idx val="1"/>
          <c:order val="1"/>
          <c:tx>
            <c:strRef>
              <c:f>Sheet1!$C$1</c:f>
              <c:strCache>
                <c:ptCount val="1"/>
                <c:pt idx="0">
                  <c:v>Generika Drugstore</c:v>
                </c:pt>
              </c:strCache>
            </c:strRef>
          </c:tx>
          <c:spPr>
            <a:ln w="28575" cap="rnd">
              <a:solidFill>
                <a:schemeClr val="accent2"/>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Sheet1!$C$2:$C$33</c:f>
              <c:numCache>
                <c:formatCode>General</c:formatCode>
                <c:ptCount val="32"/>
                <c:pt idx="0">
                  <c:v>177348</c:v>
                </c:pt>
                <c:pt idx="1">
                  <c:v>177372</c:v>
                </c:pt>
                <c:pt idx="2">
                  <c:v>177382</c:v>
                </c:pt>
                <c:pt idx="3">
                  <c:v>177376</c:v>
                </c:pt>
                <c:pt idx="4">
                  <c:v>177371</c:v>
                </c:pt>
                <c:pt idx="5">
                  <c:v>177363</c:v>
                </c:pt>
                <c:pt idx="6">
                  <c:v>177357</c:v>
                </c:pt>
                <c:pt idx="7">
                  <c:v>177354</c:v>
                </c:pt>
                <c:pt idx="8">
                  <c:v>177357</c:v>
                </c:pt>
                <c:pt idx="9">
                  <c:v>177410</c:v>
                </c:pt>
                <c:pt idx="10">
                  <c:v>177496</c:v>
                </c:pt>
                <c:pt idx="11">
                  <c:v>177583</c:v>
                </c:pt>
                <c:pt idx="12">
                  <c:v>177667</c:v>
                </c:pt>
                <c:pt idx="13">
                  <c:v>177735</c:v>
                </c:pt>
                <c:pt idx="14">
                  <c:v>177800</c:v>
                </c:pt>
                <c:pt idx="15">
                  <c:v>177811</c:v>
                </c:pt>
                <c:pt idx="16">
                  <c:v>177814</c:v>
                </c:pt>
                <c:pt idx="17">
                  <c:v>177825</c:v>
                </c:pt>
                <c:pt idx="18">
                  <c:v>177835</c:v>
                </c:pt>
                <c:pt idx="19">
                  <c:v>177843</c:v>
                </c:pt>
                <c:pt idx="20">
                  <c:v>177851</c:v>
                </c:pt>
                <c:pt idx="21">
                  <c:v>177857</c:v>
                </c:pt>
                <c:pt idx="22">
                  <c:v>177858</c:v>
                </c:pt>
                <c:pt idx="23">
                  <c:v>177880</c:v>
                </c:pt>
                <c:pt idx="24">
                  <c:v>177898</c:v>
                </c:pt>
                <c:pt idx="25">
                  <c:v>177909</c:v>
                </c:pt>
                <c:pt idx="26">
                  <c:v>177918</c:v>
                </c:pt>
                <c:pt idx="27">
                  <c:v>177926</c:v>
                </c:pt>
                <c:pt idx="28">
                  <c:v>177932</c:v>
                </c:pt>
                <c:pt idx="29">
                  <c:v>177941</c:v>
                </c:pt>
                <c:pt idx="30">
                  <c:v>177957</c:v>
                </c:pt>
                <c:pt idx="31">
                  <c:v>177974</c:v>
                </c:pt>
              </c:numCache>
            </c:numRef>
          </c:val>
          <c:smooth val="0"/>
          <c:extLst>
            <c:ext xmlns:c16="http://schemas.microsoft.com/office/drawing/2014/chart" uri="{C3380CC4-5D6E-409C-BE32-E72D297353CC}">
              <c16:uniqueId val="{00000001-3C84-4E74-ACFC-DB05C2B34437}"/>
            </c:ext>
          </c:extLst>
        </c:ser>
        <c:dLbls>
          <c:showLegendKey val="0"/>
          <c:showVal val="0"/>
          <c:showCatName val="0"/>
          <c:showSerName val="0"/>
          <c:showPercent val="0"/>
          <c:showBubbleSize val="0"/>
        </c:dLbls>
        <c:smooth val="0"/>
        <c:axId val="348790888"/>
        <c:axId val="348791872"/>
      </c:lineChart>
      <c:dateAx>
        <c:axId val="348790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91872"/>
        <c:crosses val="autoZero"/>
        <c:auto val="1"/>
        <c:lblOffset val="100"/>
        <c:baseTimeUnit val="days"/>
      </c:dateAx>
      <c:valAx>
        <c:axId val="34879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9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Sheet1!$A$2:$A$3</c:f>
              <c:strCache>
                <c:ptCount val="2"/>
                <c:pt idx="0">
                  <c:v>TGP The Generics Pharmacy TGP The Generics Pharmacy</c:v>
                </c:pt>
                <c:pt idx="1">
                  <c:v>Generika Drugstore</c:v>
                </c:pt>
              </c:strCache>
            </c:strRef>
          </c:cat>
          <c:val>
            <c:numRef>
              <c:f>Sheet1!$B$2:$B$3</c:f>
              <c:numCache>
                <c:formatCode>General</c:formatCode>
                <c:ptCount val="2"/>
                <c:pt idx="0">
                  <c:v>2</c:v>
                </c:pt>
                <c:pt idx="1">
                  <c:v>0</c:v>
                </c:pt>
              </c:numCache>
            </c:numRef>
          </c:val>
          <c:extLst>
            <c:ext xmlns:c16="http://schemas.microsoft.com/office/drawing/2014/chart" uri="{C3380CC4-5D6E-409C-BE32-E72D297353CC}">
              <c16:uniqueId val="{00000000-830A-4A9E-8387-61B02374864F}"/>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TGP The Generics Pharmacy TGP The Generics Pharmacy</c:v>
                </c:pt>
                <c:pt idx="1">
                  <c:v>Generika Drugstore</c:v>
                </c:pt>
              </c:strCache>
            </c:strRef>
          </c:cat>
          <c:val>
            <c:numRef>
              <c:f>Sheet1!$C$2:$C$3</c:f>
              <c:numCache>
                <c:formatCode>General</c:formatCode>
                <c:ptCount val="2"/>
                <c:pt idx="0">
                  <c:v>5</c:v>
                </c:pt>
                <c:pt idx="1">
                  <c:v>27</c:v>
                </c:pt>
              </c:numCache>
            </c:numRef>
          </c:val>
          <c:extLst>
            <c:ext xmlns:c16="http://schemas.microsoft.com/office/drawing/2014/chart" uri="{C3380CC4-5D6E-409C-BE32-E72D297353CC}">
              <c16:uniqueId val="{00000001-830A-4A9E-8387-61B02374864F}"/>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TGP The Generics Pharmacy TGP The Generics Pharmacy</c:v>
                </c:pt>
                <c:pt idx="1">
                  <c:v>Generika Drugstore</c:v>
                </c:pt>
              </c:strCache>
            </c:strRef>
          </c:cat>
          <c:val>
            <c:numRef>
              <c:f>Sheet1!$D$2:$D$3</c:f>
              <c:numCache>
                <c:formatCode>General</c:formatCode>
                <c:ptCount val="2"/>
                <c:pt idx="0">
                  <c:v>5</c:v>
                </c:pt>
                <c:pt idx="1">
                  <c:v>0</c:v>
                </c:pt>
              </c:numCache>
            </c:numRef>
          </c:val>
          <c:extLst>
            <c:ext xmlns:c16="http://schemas.microsoft.com/office/drawing/2014/chart" uri="{C3380CC4-5D6E-409C-BE32-E72D297353CC}">
              <c16:uniqueId val="{00000002-830A-4A9E-8387-61B02374864F}"/>
            </c:ext>
          </c:extLst>
        </c:ser>
        <c:dLbls>
          <c:showLegendKey val="0"/>
          <c:showVal val="0"/>
          <c:showCatName val="0"/>
          <c:showSerName val="0"/>
          <c:showPercent val="0"/>
          <c:showBubbleSize val="0"/>
        </c:dLbls>
        <c:gapWidth val="150"/>
        <c:overlap val="100"/>
        <c:axId val="348796136"/>
        <c:axId val="348796464"/>
      </c:barChart>
      <c:catAx>
        <c:axId val="348796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96464"/>
        <c:crosses val="autoZero"/>
        <c:auto val="1"/>
        <c:lblAlgn val="ctr"/>
        <c:lblOffset val="100"/>
        <c:noMultiLvlLbl val="0"/>
      </c:catAx>
      <c:valAx>
        <c:axId val="348796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9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0</c:v>
                </c:pt>
                <c:pt idx="1">
                  <c:v>0</c:v>
                </c:pt>
                <c:pt idx="2">
                  <c:v>0</c:v>
                </c:pt>
                <c:pt idx="3">
                  <c:v>0</c:v>
                </c:pt>
                <c:pt idx="4">
                  <c:v>2.3688588711010001E-2</c:v>
                </c:pt>
                <c:pt idx="5">
                  <c:v>0</c:v>
                </c:pt>
                <c:pt idx="6">
                  <c:v>4.1813840381165999E-2</c:v>
                </c:pt>
                <c:pt idx="7">
                  <c:v>0</c:v>
                </c:pt>
                <c:pt idx="8">
                  <c:v>7.1341550416524997E-3</c:v>
                </c:pt>
                <c:pt idx="9">
                  <c:v>0</c:v>
                </c:pt>
                <c:pt idx="10">
                  <c:v>2.4104966170871E-2</c:v>
                </c:pt>
                <c:pt idx="11">
                  <c:v>6.2000576240650003E-3</c:v>
                </c:pt>
                <c:pt idx="12">
                  <c:v>3.8261611032461999E-2</c:v>
                </c:pt>
                <c:pt idx="13">
                  <c:v>0</c:v>
                </c:pt>
                <c:pt idx="14">
                  <c:v>0</c:v>
                </c:pt>
                <c:pt idx="15">
                  <c:v>0</c:v>
                </c:pt>
                <c:pt idx="16">
                  <c:v>0</c:v>
                </c:pt>
                <c:pt idx="17">
                  <c:v>5.6275235072038E-2</c:v>
                </c:pt>
                <c:pt idx="18">
                  <c:v>0</c:v>
                </c:pt>
                <c:pt idx="19">
                  <c:v>0</c:v>
                </c:pt>
                <c:pt idx="20">
                  <c:v>1.7480702942767001E-2</c:v>
                </c:pt>
                <c:pt idx="21">
                  <c:v>0</c:v>
                </c:pt>
                <c:pt idx="22">
                  <c:v>0</c:v>
                </c:pt>
                <c:pt idx="23">
                  <c:v>0</c:v>
                </c:pt>
                <c:pt idx="24">
                  <c:v>1.5267675060253E-2</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AE55-4F2E-A8BF-7FA69F3D21C6}"/>
            </c:ext>
          </c:extLst>
        </c:ser>
        <c:ser>
          <c:idx val="1"/>
          <c:order val="1"/>
          <c:tx>
            <c:strRef>
              <c:f>Sheet1!$C$1</c:f>
              <c:strCache>
                <c:ptCount val="1"/>
                <c:pt idx="0">
                  <c:v>Generika Drugstore</c:v>
                </c:pt>
              </c:strCache>
            </c:strRef>
          </c:tx>
          <c:spPr>
            <a:ln w="28575" cap="rnd">
              <a:solidFill>
                <a:schemeClr val="accent2"/>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Sheet1!$C$2:$C$33</c:f>
              <c:numCache>
                <c:formatCode>General</c:formatCode>
                <c:ptCount val="32"/>
                <c:pt idx="0">
                  <c:v>0</c:v>
                </c:pt>
                <c:pt idx="1">
                  <c:v>0.11671177266575999</c:v>
                </c:pt>
                <c:pt idx="2">
                  <c:v>0</c:v>
                </c:pt>
                <c:pt idx="3">
                  <c:v>6.6524222145801004E-2</c:v>
                </c:pt>
                <c:pt idx="4">
                  <c:v>5.6942150158140997E-2</c:v>
                </c:pt>
                <c:pt idx="5">
                  <c:v>0.13023843217735001</c:v>
                </c:pt>
                <c:pt idx="6">
                  <c:v>0</c:v>
                </c:pt>
                <c:pt idx="7">
                  <c:v>0</c:v>
                </c:pt>
                <c:pt idx="8">
                  <c:v>4.9617997801020997E-2</c:v>
                </c:pt>
                <c:pt idx="9">
                  <c:v>2.1422571497831999E-2</c:v>
                </c:pt>
                <c:pt idx="10">
                  <c:v>0.10199883912923</c:v>
                </c:pt>
                <c:pt idx="11">
                  <c:v>0</c:v>
                </c:pt>
                <c:pt idx="12">
                  <c:v>9.0077410274454997E-2</c:v>
                </c:pt>
                <c:pt idx="13">
                  <c:v>4.2205727598607003E-2</c:v>
                </c:pt>
                <c:pt idx="14">
                  <c:v>0</c:v>
                </c:pt>
                <c:pt idx="15">
                  <c:v>5.5116560276707999E-2</c:v>
                </c:pt>
                <c:pt idx="16">
                  <c:v>0</c:v>
                </c:pt>
                <c:pt idx="17">
                  <c:v>0.10235126729989</c:v>
                </c:pt>
                <c:pt idx="18">
                  <c:v>6.1856829556318001E-2</c:v>
                </c:pt>
                <c:pt idx="19">
                  <c:v>8.9969016919798001E-2</c:v>
                </c:pt>
                <c:pt idx="20">
                  <c:v>4.4982484944925002E-2</c:v>
                </c:pt>
                <c:pt idx="21">
                  <c:v>7.7591732544670999E-2</c:v>
                </c:pt>
                <c:pt idx="22">
                  <c:v>2.1365479008416999E-2</c:v>
                </c:pt>
                <c:pt idx="23">
                  <c:v>0.10400913031501</c:v>
                </c:pt>
                <c:pt idx="24">
                  <c:v>7.1392834857692003E-2</c:v>
                </c:pt>
                <c:pt idx="25">
                  <c:v>2.8948359499278001E-2</c:v>
                </c:pt>
                <c:pt idx="26">
                  <c:v>7.0259059203093999E-2</c:v>
                </c:pt>
                <c:pt idx="27">
                  <c:v>1.011679275188E-2</c:v>
                </c:pt>
                <c:pt idx="28">
                  <c:v>0</c:v>
                </c:pt>
                <c:pt idx="29">
                  <c:v>3.5405988670084002E-2</c:v>
                </c:pt>
                <c:pt idx="30">
                  <c:v>0</c:v>
                </c:pt>
                <c:pt idx="31">
                  <c:v>5.1695558115360002E-2</c:v>
                </c:pt>
              </c:numCache>
            </c:numRef>
          </c:val>
          <c:smooth val="0"/>
          <c:extLst>
            <c:ext xmlns:c16="http://schemas.microsoft.com/office/drawing/2014/chart" uri="{C3380CC4-5D6E-409C-BE32-E72D297353CC}">
              <c16:uniqueId val="{00000001-AE55-4F2E-A8BF-7FA69F3D21C6}"/>
            </c:ext>
          </c:extLst>
        </c:ser>
        <c:dLbls>
          <c:showLegendKey val="0"/>
          <c:showVal val="0"/>
          <c:showCatName val="0"/>
          <c:showSerName val="0"/>
          <c:showPercent val="0"/>
          <c:showBubbleSize val="0"/>
        </c:dLbls>
        <c:smooth val="0"/>
        <c:axId val="351837608"/>
        <c:axId val="351839248"/>
      </c:lineChart>
      <c:dateAx>
        <c:axId val="35183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39248"/>
        <c:crosses val="autoZero"/>
        <c:auto val="1"/>
        <c:lblOffset val="100"/>
        <c:baseTimeUnit val="days"/>
      </c:dateAx>
      <c:valAx>
        <c:axId val="35183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3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TGP The Generics Pharmacy TGP The Generics Pharmacy</c:v>
                </c:pt>
                <c:pt idx="1">
                  <c:v>Generika Drugstore</c:v>
                </c:pt>
              </c:strCache>
            </c:strRef>
          </c:cat>
          <c:val>
            <c:numRef>
              <c:f>Sheet1!$B$2:$B$3</c:f>
              <c:numCache>
                <c:formatCode>General</c:formatCode>
                <c:ptCount val="2"/>
                <c:pt idx="0">
                  <c:v>285</c:v>
                </c:pt>
                <c:pt idx="1">
                  <c:v>1429</c:v>
                </c:pt>
              </c:numCache>
            </c:numRef>
          </c:val>
          <c:extLst>
            <c:ext xmlns:c16="http://schemas.microsoft.com/office/drawing/2014/chart" uri="{C3380CC4-5D6E-409C-BE32-E72D297353CC}">
              <c16:uniqueId val="{00000000-9E9E-4EB6-97B9-5B61C165664F}"/>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TGP The Generics Pharmacy TGP The Generics Pharmacy</c:v>
                </c:pt>
                <c:pt idx="1">
                  <c:v>Generika Drugstore</c:v>
                </c:pt>
              </c:strCache>
            </c:strRef>
          </c:cat>
          <c:val>
            <c:numRef>
              <c:f>Sheet1!$C$2:$C$3</c:f>
              <c:numCache>
                <c:formatCode>General</c:formatCode>
                <c:ptCount val="2"/>
                <c:pt idx="0">
                  <c:v>10</c:v>
                </c:pt>
                <c:pt idx="1">
                  <c:v>100</c:v>
                </c:pt>
              </c:numCache>
            </c:numRef>
          </c:val>
          <c:extLst>
            <c:ext xmlns:c16="http://schemas.microsoft.com/office/drawing/2014/chart" uri="{C3380CC4-5D6E-409C-BE32-E72D297353CC}">
              <c16:uniqueId val="{00000001-9E9E-4EB6-97B9-5B61C165664F}"/>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TGP The Generics Pharmacy TGP The Generics Pharmacy</c:v>
                </c:pt>
                <c:pt idx="1">
                  <c:v>Generika Drugstore</c:v>
                </c:pt>
              </c:strCache>
            </c:strRef>
          </c:cat>
          <c:val>
            <c:numRef>
              <c:f>Sheet1!$D$2:$D$3</c:f>
              <c:numCache>
                <c:formatCode>General</c:formatCode>
                <c:ptCount val="2"/>
                <c:pt idx="0">
                  <c:v>1</c:v>
                </c:pt>
                <c:pt idx="1">
                  <c:v>8</c:v>
                </c:pt>
              </c:numCache>
            </c:numRef>
          </c:val>
          <c:extLst>
            <c:ext xmlns:c16="http://schemas.microsoft.com/office/drawing/2014/chart" uri="{C3380CC4-5D6E-409C-BE32-E72D297353CC}">
              <c16:uniqueId val="{00000002-9E9E-4EB6-97B9-5B61C165664F}"/>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TGP The Generics Pharmacy TGP The Generics Pharmacy</c:v>
                </c:pt>
                <c:pt idx="1">
                  <c:v>Generika Drugstore</c:v>
                </c:pt>
              </c:strCache>
            </c:strRef>
          </c:cat>
          <c:val>
            <c:numRef>
              <c:f>Sheet1!$E$2:$E$3</c:f>
              <c:numCache>
                <c:formatCode>General</c:formatCode>
                <c:ptCount val="2"/>
                <c:pt idx="0">
                  <c:v>3</c:v>
                </c:pt>
                <c:pt idx="1">
                  <c:v>13</c:v>
                </c:pt>
              </c:numCache>
            </c:numRef>
          </c:val>
          <c:extLst>
            <c:ext xmlns:c16="http://schemas.microsoft.com/office/drawing/2014/chart" uri="{C3380CC4-5D6E-409C-BE32-E72D297353CC}">
              <c16:uniqueId val="{00000003-9E9E-4EB6-97B9-5B61C165664F}"/>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TGP The Generics Pharmacy TGP The Generics Pharmacy</c:v>
                </c:pt>
                <c:pt idx="1">
                  <c:v>Generika Drugstore</c:v>
                </c:pt>
              </c:strCache>
            </c:strRef>
          </c:cat>
          <c:val>
            <c:numRef>
              <c:f>Sheet1!$F$2:$F$3</c:f>
              <c:numCache>
                <c:formatCode>General</c:formatCode>
                <c:ptCount val="2"/>
                <c:pt idx="0">
                  <c:v>0</c:v>
                </c:pt>
                <c:pt idx="1">
                  <c:v>0</c:v>
                </c:pt>
              </c:numCache>
            </c:numRef>
          </c:val>
          <c:extLst>
            <c:ext xmlns:c16="http://schemas.microsoft.com/office/drawing/2014/chart" uri="{C3380CC4-5D6E-409C-BE32-E72D297353CC}">
              <c16:uniqueId val="{00000004-9E9E-4EB6-97B9-5B61C165664F}"/>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TGP The Generics Pharmacy TGP The Generics Pharmacy</c:v>
                </c:pt>
                <c:pt idx="1">
                  <c:v>Generika Drugstore</c:v>
                </c:pt>
              </c:strCache>
            </c:strRef>
          </c:cat>
          <c:val>
            <c:numRef>
              <c:f>Sheet1!$G$2:$G$3</c:f>
              <c:numCache>
                <c:formatCode>General</c:formatCode>
                <c:ptCount val="2"/>
                <c:pt idx="0">
                  <c:v>0</c:v>
                </c:pt>
                <c:pt idx="1">
                  <c:v>0</c:v>
                </c:pt>
              </c:numCache>
            </c:numRef>
          </c:val>
          <c:extLst>
            <c:ext xmlns:c16="http://schemas.microsoft.com/office/drawing/2014/chart" uri="{C3380CC4-5D6E-409C-BE32-E72D297353CC}">
              <c16:uniqueId val="{00000005-9E9E-4EB6-97B9-5B61C165664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TGP The Generics Pharmacy TGP The Generics Pharmacy</c:v>
                </c:pt>
                <c:pt idx="1">
                  <c:v>Generika Drugstore</c:v>
                </c:pt>
              </c:strCache>
            </c:strRef>
          </c:cat>
          <c:val>
            <c:numRef>
              <c:f>Sheet1!$H$2:$H$3</c:f>
              <c:numCache>
                <c:formatCode>General</c:formatCode>
                <c:ptCount val="2"/>
                <c:pt idx="0">
                  <c:v>66</c:v>
                </c:pt>
                <c:pt idx="1">
                  <c:v>42</c:v>
                </c:pt>
              </c:numCache>
            </c:numRef>
          </c:val>
          <c:extLst>
            <c:ext xmlns:c16="http://schemas.microsoft.com/office/drawing/2014/chart" uri="{C3380CC4-5D6E-409C-BE32-E72D297353CC}">
              <c16:uniqueId val="{00000006-9E9E-4EB6-97B9-5B61C165664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TGP The Generics Pharmacy TGP The Generics Pharmacy</c:v>
                </c:pt>
                <c:pt idx="1">
                  <c:v>Generika Drugstore</c:v>
                </c:pt>
              </c:strCache>
            </c:strRef>
          </c:cat>
          <c:val>
            <c:numRef>
              <c:f>Sheet1!$I$2:$I$3</c:f>
              <c:numCache>
                <c:formatCode>General</c:formatCode>
                <c:ptCount val="2"/>
                <c:pt idx="0">
                  <c:v>122</c:v>
                </c:pt>
                <c:pt idx="1">
                  <c:v>1556</c:v>
                </c:pt>
              </c:numCache>
            </c:numRef>
          </c:val>
          <c:extLst>
            <c:ext xmlns:c16="http://schemas.microsoft.com/office/drawing/2014/chart" uri="{C3380CC4-5D6E-409C-BE32-E72D297353CC}">
              <c16:uniqueId val="{00000007-9E9E-4EB6-97B9-5B61C165664F}"/>
            </c:ext>
          </c:extLst>
        </c:ser>
        <c:dLbls>
          <c:showLegendKey val="0"/>
          <c:showVal val="0"/>
          <c:showCatName val="0"/>
          <c:showSerName val="0"/>
          <c:showPercent val="0"/>
          <c:showBubbleSize val="0"/>
        </c:dLbls>
        <c:gapWidth val="150"/>
        <c:overlap val="100"/>
        <c:axId val="351828096"/>
        <c:axId val="351832032"/>
      </c:barChart>
      <c:catAx>
        <c:axId val="35182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32032"/>
        <c:crosses val="autoZero"/>
        <c:auto val="1"/>
        <c:lblAlgn val="ctr"/>
        <c:lblOffset val="100"/>
        <c:noMultiLvlLbl val="0"/>
      </c:catAx>
      <c:valAx>
        <c:axId val="351832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2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15</c:v>
                </c:pt>
                <c:pt idx="1">
                  <c:v>10</c:v>
                </c:pt>
                <c:pt idx="2">
                  <c:v>17</c:v>
                </c:pt>
                <c:pt idx="3">
                  <c:v>22</c:v>
                </c:pt>
                <c:pt idx="4">
                  <c:v>22</c:v>
                </c:pt>
                <c:pt idx="5">
                  <c:v>13</c:v>
                </c:pt>
                <c:pt idx="6">
                  <c:v>16</c:v>
                </c:pt>
                <c:pt idx="7">
                  <c:v>19</c:v>
                </c:pt>
                <c:pt idx="8">
                  <c:v>18</c:v>
                </c:pt>
                <c:pt idx="9">
                  <c:v>17</c:v>
                </c:pt>
                <c:pt idx="10">
                  <c:v>14</c:v>
                </c:pt>
                <c:pt idx="11">
                  <c:v>24</c:v>
                </c:pt>
                <c:pt idx="12">
                  <c:v>14</c:v>
                </c:pt>
                <c:pt idx="13">
                  <c:v>15</c:v>
                </c:pt>
                <c:pt idx="14">
                  <c:v>12</c:v>
                </c:pt>
                <c:pt idx="15">
                  <c:v>16</c:v>
                </c:pt>
                <c:pt idx="16">
                  <c:v>13</c:v>
                </c:pt>
                <c:pt idx="17">
                  <c:v>14</c:v>
                </c:pt>
                <c:pt idx="18">
                  <c:v>7</c:v>
                </c:pt>
                <c:pt idx="19">
                  <c:v>22</c:v>
                </c:pt>
                <c:pt idx="20">
                  <c:v>14</c:v>
                </c:pt>
                <c:pt idx="21">
                  <c:v>9</c:v>
                </c:pt>
                <c:pt idx="22">
                  <c:v>12</c:v>
                </c:pt>
                <c:pt idx="23">
                  <c:v>10</c:v>
                </c:pt>
                <c:pt idx="24">
                  <c:v>16</c:v>
                </c:pt>
                <c:pt idx="25">
                  <c:v>15</c:v>
                </c:pt>
                <c:pt idx="26">
                  <c:v>11</c:v>
                </c:pt>
                <c:pt idx="27">
                  <c:v>15</c:v>
                </c:pt>
                <c:pt idx="28">
                  <c:v>13</c:v>
                </c:pt>
                <c:pt idx="29">
                  <c:v>8</c:v>
                </c:pt>
                <c:pt idx="30">
                  <c:v>16</c:v>
                </c:pt>
                <c:pt idx="31">
                  <c:v>8</c:v>
                </c:pt>
              </c:numCache>
            </c:numRef>
          </c:val>
          <c:smooth val="0"/>
          <c:extLst>
            <c:ext xmlns:c16="http://schemas.microsoft.com/office/drawing/2014/chart" uri="{C3380CC4-5D6E-409C-BE32-E72D297353CC}">
              <c16:uniqueId val="{00000000-5275-49CD-9A11-6C43785D2DB2}"/>
            </c:ext>
          </c:extLst>
        </c:ser>
        <c:dLbls>
          <c:showLegendKey val="0"/>
          <c:showVal val="0"/>
          <c:showCatName val="0"/>
          <c:showSerName val="0"/>
          <c:showPercent val="0"/>
          <c:showBubbleSize val="0"/>
        </c:dLbls>
        <c:smooth val="0"/>
        <c:axId val="573930384"/>
        <c:axId val="573925464"/>
      </c:lineChart>
      <c:dateAx>
        <c:axId val="57393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3925464"/>
        <c:crosses val="autoZero"/>
        <c:auto val="1"/>
        <c:lblOffset val="100"/>
        <c:baseTimeUnit val="days"/>
      </c:dateAx>
      <c:valAx>
        <c:axId val="57392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393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Sheet1!$A$2:$A$33</c:f>
              <c:numCache>
                <c:formatCode>m/d/yyyy</c:formatCode>
                <c:ptCount val="3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numCache>
            </c:numRef>
          </c:cat>
          <c:val>
            <c:numRef>
              <c:f>Sheet1!$B$2:$B$33</c:f>
              <c:numCache>
                <c:formatCode>General</c:formatCode>
                <c:ptCount val="32"/>
                <c:pt idx="0">
                  <c:v>105</c:v>
                </c:pt>
                <c:pt idx="1">
                  <c:v>108</c:v>
                </c:pt>
                <c:pt idx="2">
                  <c:v>98</c:v>
                </c:pt>
                <c:pt idx="3">
                  <c:v>141</c:v>
                </c:pt>
                <c:pt idx="4">
                  <c:v>135</c:v>
                </c:pt>
                <c:pt idx="5">
                  <c:v>141</c:v>
                </c:pt>
                <c:pt idx="6">
                  <c:v>93</c:v>
                </c:pt>
                <c:pt idx="7">
                  <c:v>104</c:v>
                </c:pt>
                <c:pt idx="8">
                  <c:v>164</c:v>
                </c:pt>
                <c:pt idx="9">
                  <c:v>131</c:v>
                </c:pt>
                <c:pt idx="10">
                  <c:v>149</c:v>
                </c:pt>
                <c:pt idx="11">
                  <c:v>221</c:v>
                </c:pt>
                <c:pt idx="12">
                  <c:v>192</c:v>
                </c:pt>
                <c:pt idx="13">
                  <c:v>134</c:v>
                </c:pt>
                <c:pt idx="14">
                  <c:v>121</c:v>
                </c:pt>
                <c:pt idx="15">
                  <c:v>137</c:v>
                </c:pt>
                <c:pt idx="16">
                  <c:v>137</c:v>
                </c:pt>
                <c:pt idx="17">
                  <c:v>162</c:v>
                </c:pt>
                <c:pt idx="18">
                  <c:v>148</c:v>
                </c:pt>
                <c:pt idx="19">
                  <c:v>133</c:v>
                </c:pt>
                <c:pt idx="20">
                  <c:v>106</c:v>
                </c:pt>
                <c:pt idx="21">
                  <c:v>99</c:v>
                </c:pt>
                <c:pt idx="22">
                  <c:v>118</c:v>
                </c:pt>
                <c:pt idx="23">
                  <c:v>142</c:v>
                </c:pt>
                <c:pt idx="24">
                  <c:v>168</c:v>
                </c:pt>
                <c:pt idx="25">
                  <c:v>183</c:v>
                </c:pt>
                <c:pt idx="26">
                  <c:v>169</c:v>
                </c:pt>
                <c:pt idx="27">
                  <c:v>150</c:v>
                </c:pt>
                <c:pt idx="28">
                  <c:v>105</c:v>
                </c:pt>
                <c:pt idx="29">
                  <c:v>155</c:v>
                </c:pt>
                <c:pt idx="30">
                  <c:v>172</c:v>
                </c:pt>
                <c:pt idx="31">
                  <c:v>201</c:v>
                </c:pt>
              </c:numCache>
            </c:numRef>
          </c:val>
          <c:smooth val="0"/>
          <c:extLst>
            <c:ext xmlns:c16="http://schemas.microsoft.com/office/drawing/2014/chart" uri="{C3380CC4-5D6E-409C-BE32-E72D297353CC}">
              <c16:uniqueId val="{00000000-D887-4B8E-B531-F2E2158F116C}"/>
            </c:ext>
          </c:extLst>
        </c:ser>
        <c:dLbls>
          <c:showLegendKey val="0"/>
          <c:showVal val="0"/>
          <c:showCatName val="0"/>
          <c:showSerName val="0"/>
          <c:showPercent val="0"/>
          <c:showBubbleSize val="0"/>
        </c:dLbls>
        <c:smooth val="0"/>
        <c:axId val="573923496"/>
        <c:axId val="573923824"/>
      </c:lineChart>
      <c:dateAx>
        <c:axId val="57392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3923824"/>
        <c:crosses val="autoZero"/>
        <c:auto val="1"/>
        <c:lblOffset val="100"/>
        <c:baseTimeUnit val="days"/>
      </c:dateAx>
      <c:valAx>
        <c:axId val="57392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392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6F1B3-5418-4F0D-A13B-1C610678839A}"/>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19498A43-24B8-4BB9-9D64-9A62447A0DEE}"/>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3217385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E84C4-D324-4A51-8EB4-1EF4FE4E07B8}"/>
              </a:ext>
            </a:extLst>
          </p:cNvPr>
          <p:cNvSpPr>
            <a:spLocks noGrp="1"/>
          </p:cNvSpPr>
          <p:nvPr>
            <p:ph type="title"/>
          </p:nvPr>
        </p:nvSpPr>
        <p:spPr/>
        <p:txBody>
          <a:bodyPr/>
          <a:lstStyle/>
          <a:p>
            <a:r>
              <a:rPr lang="en-US"/>
              <a:t>Facebook Fans Total | Competitor</a:t>
            </a:r>
          </a:p>
        </p:txBody>
      </p:sp>
      <p:graphicFrame>
        <p:nvGraphicFramePr>
          <p:cNvPr id="6" name="Chart Placeholder 5">
            <a:extLst>
              <a:ext uri="{FF2B5EF4-FFF2-40B4-BE49-F238E27FC236}">
                <a16:creationId xmlns:a16="http://schemas.microsoft.com/office/drawing/2014/main" id="{952A0FEC-4DBD-4F3D-8C4A-AB997771A4A5}"/>
              </a:ext>
            </a:extLst>
          </p:cNvPr>
          <p:cNvGraphicFramePr>
            <a:graphicFrameLocks noGrp="1"/>
          </p:cNvGraphicFramePr>
          <p:nvPr>
            <p:ph type="chart" sz="quarter" idx="13"/>
            <p:extLst>
              <p:ext uri="{D42A27DB-BD31-4B8C-83A1-F6EECF244321}">
                <p14:modId xmlns:p14="http://schemas.microsoft.com/office/powerpoint/2010/main" val="2574830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7E90C8-A074-475E-B63F-6C1BCECA1E94}"/>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61AC3F49-D4CA-44CB-B067-CEAA42ABB6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494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0FCB5-A873-42D5-A680-F91F60FE6797}"/>
              </a:ext>
            </a:extLst>
          </p:cNvPr>
          <p:cNvSpPr>
            <a:spLocks noGrp="1"/>
          </p:cNvSpPr>
          <p:nvPr>
            <p:ph type="title"/>
          </p:nvPr>
        </p:nvSpPr>
        <p:spPr/>
        <p:txBody>
          <a:bodyPr/>
          <a:lstStyle/>
          <a:p>
            <a:r>
              <a:rPr lang="en-US"/>
              <a:t>Facebook Reactions Distribution | Competitor</a:t>
            </a:r>
          </a:p>
        </p:txBody>
      </p:sp>
      <p:graphicFrame>
        <p:nvGraphicFramePr>
          <p:cNvPr id="6" name="Chart Placeholder 5">
            <a:extLst>
              <a:ext uri="{FF2B5EF4-FFF2-40B4-BE49-F238E27FC236}">
                <a16:creationId xmlns:a16="http://schemas.microsoft.com/office/drawing/2014/main" id="{AAE977E0-7054-4A38-916C-DD8DC1BDD532}"/>
              </a:ext>
            </a:extLst>
          </p:cNvPr>
          <p:cNvGraphicFramePr>
            <a:graphicFrameLocks noGrp="1"/>
          </p:cNvGraphicFramePr>
          <p:nvPr>
            <p:ph type="chart" sz="quarter" idx="13"/>
            <p:extLst>
              <p:ext uri="{D42A27DB-BD31-4B8C-83A1-F6EECF244321}">
                <p14:modId xmlns:p14="http://schemas.microsoft.com/office/powerpoint/2010/main" val="1828541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C012F4-848F-4649-A122-8E84CE69A8C5}"/>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76064D93-9ED6-49C8-ACDD-19881C47B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17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307ED-8605-4F32-9663-BCEF533C4EA4}"/>
              </a:ext>
            </a:extLst>
          </p:cNvPr>
          <p:cNvSpPr>
            <a:spLocks noGrp="1"/>
          </p:cNvSpPr>
          <p:nvPr>
            <p:ph type="title"/>
          </p:nvPr>
        </p:nvSpPr>
        <p:spPr/>
        <p:txBody>
          <a:bodyPr/>
          <a:lstStyle/>
          <a:p>
            <a:r>
              <a:rPr lang="en-US"/>
              <a:t>Facebook Impressions | Competitor</a:t>
            </a:r>
          </a:p>
        </p:txBody>
      </p:sp>
      <p:graphicFrame>
        <p:nvGraphicFramePr>
          <p:cNvPr id="6" name="Chart Placeholder 5">
            <a:extLst>
              <a:ext uri="{FF2B5EF4-FFF2-40B4-BE49-F238E27FC236}">
                <a16:creationId xmlns:a16="http://schemas.microsoft.com/office/drawing/2014/main" id="{3149E59A-7ADF-496D-85D3-47B257E7D8F4}"/>
              </a:ext>
            </a:extLst>
          </p:cNvPr>
          <p:cNvGraphicFramePr>
            <a:graphicFrameLocks noGrp="1"/>
          </p:cNvGraphicFramePr>
          <p:nvPr>
            <p:ph type="chart" sz="quarter" idx="13"/>
            <p:extLst>
              <p:ext uri="{D42A27DB-BD31-4B8C-83A1-F6EECF244321}">
                <p14:modId xmlns:p14="http://schemas.microsoft.com/office/powerpoint/2010/main" val="4024003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51810-0A26-4052-9E00-D255BC9F6610}"/>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C1472049-16E5-4811-BD78-4FD84FFF38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0959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8AA6D-388E-4B57-8B9B-C4966F849E1A}"/>
              </a:ext>
            </a:extLst>
          </p:cNvPr>
          <p:cNvSpPr>
            <a:spLocks noGrp="1"/>
          </p:cNvSpPr>
          <p:nvPr>
            <p:ph type="title"/>
          </p:nvPr>
        </p:nvSpPr>
        <p:spPr/>
        <p:txBody>
          <a:bodyPr/>
          <a:lstStyle/>
          <a:p>
            <a:r>
              <a:rPr lang="en-US"/>
              <a:t>Facebook Reach | Competitor</a:t>
            </a:r>
          </a:p>
        </p:txBody>
      </p:sp>
      <p:graphicFrame>
        <p:nvGraphicFramePr>
          <p:cNvPr id="6" name="Chart Placeholder 5">
            <a:extLst>
              <a:ext uri="{FF2B5EF4-FFF2-40B4-BE49-F238E27FC236}">
                <a16:creationId xmlns:a16="http://schemas.microsoft.com/office/drawing/2014/main" id="{66D27C70-7607-4705-A15C-7132C697DC60}"/>
              </a:ext>
            </a:extLst>
          </p:cNvPr>
          <p:cNvGraphicFramePr>
            <a:graphicFrameLocks noGrp="1"/>
          </p:cNvGraphicFramePr>
          <p:nvPr>
            <p:ph type="chart" sz="quarter" idx="13"/>
            <p:extLst>
              <p:ext uri="{D42A27DB-BD31-4B8C-83A1-F6EECF244321}">
                <p14:modId xmlns:p14="http://schemas.microsoft.com/office/powerpoint/2010/main" val="3262846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4BF36A-0831-431C-AB0E-D8CED30F3510}"/>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EE50BA16-8070-4B29-9C70-7F253D17D6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7845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388D6-8EA6-40A0-94BD-C507CC11CCFE}"/>
              </a:ext>
            </a:extLst>
          </p:cNvPr>
          <p:cNvSpPr>
            <a:spLocks noGrp="1"/>
          </p:cNvSpPr>
          <p:nvPr>
            <p:ph type="title"/>
          </p:nvPr>
        </p:nvSpPr>
        <p:spPr/>
        <p:txBody>
          <a:bodyPr/>
          <a:lstStyle/>
          <a:p>
            <a:r>
              <a:rPr lang="en-US"/>
              <a:t>Facebook Engaged Users | Competitor</a:t>
            </a:r>
          </a:p>
        </p:txBody>
      </p:sp>
      <p:graphicFrame>
        <p:nvGraphicFramePr>
          <p:cNvPr id="6" name="Chart Placeholder 5">
            <a:extLst>
              <a:ext uri="{FF2B5EF4-FFF2-40B4-BE49-F238E27FC236}">
                <a16:creationId xmlns:a16="http://schemas.microsoft.com/office/drawing/2014/main" id="{C84000BA-BD6A-48C1-A0BA-FB05B23C230B}"/>
              </a:ext>
            </a:extLst>
          </p:cNvPr>
          <p:cNvGraphicFramePr>
            <a:graphicFrameLocks noGrp="1"/>
          </p:cNvGraphicFramePr>
          <p:nvPr>
            <p:ph type="chart" sz="quarter" idx="13"/>
            <p:extLst>
              <p:ext uri="{D42A27DB-BD31-4B8C-83A1-F6EECF244321}">
                <p14:modId xmlns:p14="http://schemas.microsoft.com/office/powerpoint/2010/main" val="1611166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764EB7-CBA8-498F-A7AB-96819A1888E0}"/>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CA5AEB29-9E6E-4386-B257-3A547AA402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9265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1CACF-975F-4F0B-B740-DABAB108DC87}"/>
              </a:ext>
            </a:extLst>
          </p:cNvPr>
          <p:cNvSpPr>
            <a:spLocks noGrp="1"/>
          </p:cNvSpPr>
          <p:nvPr>
            <p:ph type="title"/>
          </p:nvPr>
        </p:nvSpPr>
        <p:spPr/>
        <p:txBody>
          <a:bodyPr/>
          <a:lstStyle/>
          <a:p>
            <a:r>
              <a:rPr lang="en-US"/>
              <a:t>Facebook Reach Type Distribution (last 28 days) | Competitor</a:t>
            </a:r>
          </a:p>
        </p:txBody>
      </p:sp>
      <p:graphicFrame>
        <p:nvGraphicFramePr>
          <p:cNvPr id="6" name="Chart Placeholder 5">
            <a:extLst>
              <a:ext uri="{FF2B5EF4-FFF2-40B4-BE49-F238E27FC236}">
                <a16:creationId xmlns:a16="http://schemas.microsoft.com/office/drawing/2014/main" id="{7B7F7F10-B62B-47AA-B819-D06D7F093CE4}"/>
              </a:ext>
            </a:extLst>
          </p:cNvPr>
          <p:cNvGraphicFramePr>
            <a:graphicFrameLocks noGrp="1"/>
          </p:cNvGraphicFramePr>
          <p:nvPr>
            <p:ph type="chart" sz="quarter" idx="13"/>
            <p:extLst>
              <p:ext uri="{D42A27DB-BD31-4B8C-83A1-F6EECF244321}">
                <p14:modId xmlns:p14="http://schemas.microsoft.com/office/powerpoint/2010/main" val="1984990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0793B6-933B-48B3-820B-8AB026354FD2}"/>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B011CE96-91C1-4FF3-B64C-B3EE65D343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7596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162C6-4508-49AC-B66C-E6492D677229}"/>
              </a:ext>
            </a:extLst>
          </p:cNvPr>
          <p:cNvSpPr>
            <a:spLocks noGrp="1"/>
          </p:cNvSpPr>
          <p:nvPr>
            <p:ph type="title"/>
          </p:nvPr>
        </p:nvSpPr>
        <p:spPr/>
        <p:txBody>
          <a:bodyPr/>
          <a:lstStyle/>
          <a:p>
            <a:r>
              <a:rPr lang="en-US"/>
              <a:t>Facebook Fan Demographics | Competitor</a:t>
            </a:r>
          </a:p>
        </p:txBody>
      </p:sp>
      <p:graphicFrame>
        <p:nvGraphicFramePr>
          <p:cNvPr id="6" name="Chart Placeholder 5">
            <a:extLst>
              <a:ext uri="{FF2B5EF4-FFF2-40B4-BE49-F238E27FC236}">
                <a16:creationId xmlns:a16="http://schemas.microsoft.com/office/drawing/2014/main" id="{94533521-F8D7-461B-89A5-2A90CA3FE986}"/>
              </a:ext>
            </a:extLst>
          </p:cNvPr>
          <p:cNvGraphicFramePr>
            <a:graphicFrameLocks noGrp="1"/>
          </p:cNvGraphicFramePr>
          <p:nvPr>
            <p:ph type="chart" sz="quarter" idx="13"/>
            <p:extLst>
              <p:ext uri="{D42A27DB-BD31-4B8C-83A1-F6EECF244321}">
                <p14:modId xmlns:p14="http://schemas.microsoft.com/office/powerpoint/2010/main" val="2570294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2C4AAB-123B-4D24-81B2-D790409483B2}"/>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D9AE018B-73B9-4667-86C0-3906CEDC41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3345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4A6DF-D4FE-47B4-9227-9E4C25DDC1AC}"/>
              </a:ext>
            </a:extLst>
          </p:cNvPr>
          <p:cNvSpPr>
            <a:spLocks noGrp="1"/>
          </p:cNvSpPr>
          <p:nvPr>
            <p:ph type="title"/>
          </p:nvPr>
        </p:nvSpPr>
        <p:spPr/>
        <p:txBody>
          <a:bodyPr/>
          <a:lstStyle/>
          <a:p>
            <a:r>
              <a:rPr lang="en-US"/>
              <a:t>Facebook Key Metrics Table | Competitor</a:t>
            </a:r>
          </a:p>
        </p:txBody>
      </p:sp>
      <p:graphicFrame>
        <p:nvGraphicFramePr>
          <p:cNvPr id="5" name="Table Placeholder 4">
            <a:extLst>
              <a:ext uri="{FF2B5EF4-FFF2-40B4-BE49-F238E27FC236}">
                <a16:creationId xmlns:a16="http://schemas.microsoft.com/office/drawing/2014/main" id="{EDAF8FFE-FBAD-4A14-8FAE-44E5FC991282}"/>
              </a:ext>
            </a:extLst>
          </p:cNvPr>
          <p:cNvGraphicFramePr>
            <a:graphicFrameLocks noGrp="1"/>
          </p:cNvGraphicFramePr>
          <p:nvPr>
            <p:ph type="tbl" sz="quarter" idx="13"/>
            <p:extLst>
              <p:ext uri="{D42A27DB-BD31-4B8C-83A1-F6EECF244321}">
                <p14:modId xmlns:p14="http://schemas.microsoft.com/office/powerpoint/2010/main" val="1704138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47976978"/>
                    </a:ext>
                  </a:extLst>
                </a:gridCol>
                <a:gridCol w="740664">
                  <a:extLst>
                    <a:ext uri="{9D8B030D-6E8A-4147-A177-3AD203B41FA5}">
                      <a16:colId xmlns:a16="http://schemas.microsoft.com/office/drawing/2014/main" val="1786133714"/>
                    </a:ext>
                  </a:extLst>
                </a:gridCol>
                <a:gridCol w="740664">
                  <a:extLst>
                    <a:ext uri="{9D8B030D-6E8A-4147-A177-3AD203B41FA5}">
                      <a16:colId xmlns:a16="http://schemas.microsoft.com/office/drawing/2014/main" val="274011954"/>
                    </a:ext>
                  </a:extLst>
                </a:gridCol>
                <a:gridCol w="740664">
                  <a:extLst>
                    <a:ext uri="{9D8B030D-6E8A-4147-A177-3AD203B41FA5}">
                      <a16:colId xmlns:a16="http://schemas.microsoft.com/office/drawing/2014/main" val="3183149914"/>
                    </a:ext>
                  </a:extLst>
                </a:gridCol>
                <a:gridCol w="740664">
                  <a:extLst>
                    <a:ext uri="{9D8B030D-6E8A-4147-A177-3AD203B41FA5}">
                      <a16:colId xmlns:a16="http://schemas.microsoft.com/office/drawing/2014/main" val="372884415"/>
                    </a:ext>
                  </a:extLst>
                </a:gridCol>
                <a:gridCol w="740664">
                  <a:extLst>
                    <a:ext uri="{9D8B030D-6E8A-4147-A177-3AD203B41FA5}">
                      <a16:colId xmlns:a16="http://schemas.microsoft.com/office/drawing/2014/main" val="3187575285"/>
                    </a:ext>
                  </a:extLst>
                </a:gridCol>
                <a:gridCol w="740664">
                  <a:extLst>
                    <a:ext uri="{9D8B030D-6E8A-4147-A177-3AD203B41FA5}">
                      <a16:colId xmlns:a16="http://schemas.microsoft.com/office/drawing/2014/main" val="891065039"/>
                    </a:ext>
                  </a:extLst>
                </a:gridCol>
                <a:gridCol w="740664">
                  <a:extLst>
                    <a:ext uri="{9D8B030D-6E8A-4147-A177-3AD203B41FA5}">
                      <a16:colId xmlns:a16="http://schemas.microsoft.com/office/drawing/2014/main" val="1660758606"/>
                    </a:ext>
                  </a:extLst>
                </a:gridCol>
                <a:gridCol w="740664">
                  <a:extLst>
                    <a:ext uri="{9D8B030D-6E8A-4147-A177-3AD203B41FA5}">
                      <a16:colId xmlns:a16="http://schemas.microsoft.com/office/drawing/2014/main" val="2888309008"/>
                    </a:ext>
                  </a:extLst>
                </a:gridCol>
                <a:gridCol w="740664">
                  <a:extLst>
                    <a:ext uri="{9D8B030D-6E8A-4147-A177-3AD203B41FA5}">
                      <a16:colId xmlns:a16="http://schemas.microsoft.com/office/drawing/2014/main" val="39615493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01139148"/>
                  </a:ext>
                </a:extLst>
              </a:tr>
              <a:tr h="370840">
                <a:tc>
                  <a:txBody>
                    <a:bodyPr/>
                    <a:lstStyle/>
                    <a:p>
                      <a:r>
                        <a:rPr lang="en-US" sz="1000"/>
                        <a:t>TGP The Generics Pharmacy TGP The Generics Pharmacy</a:t>
                      </a:r>
                    </a:p>
                  </a:txBody>
                  <a:tcPr/>
                </a:tc>
                <a:tc>
                  <a:txBody>
                    <a:bodyPr/>
                    <a:lstStyle/>
                    <a:p>
                      <a:r>
                        <a:rPr lang="en-US" sz="1000"/>
                        <a:t>189126</a:t>
                      </a:r>
                    </a:p>
                  </a:txBody>
                  <a:tcPr/>
                </a:tc>
                <a:tc>
                  <a:txBody>
                    <a:bodyPr/>
                    <a:lstStyle/>
                    <a:p>
                      <a:r>
                        <a:rPr lang="en-US" sz="1000"/>
                        <a:t>8030</a:t>
                      </a:r>
                    </a:p>
                  </a:txBody>
                  <a:tcPr/>
                </a:tc>
                <a:tc>
                  <a:txBody>
                    <a:bodyPr/>
                    <a:lstStyle/>
                    <a:p>
                      <a:r>
                        <a:rPr lang="en-US" sz="1000"/>
                        <a:t>12</a:t>
                      </a:r>
                    </a:p>
                  </a:txBody>
                  <a:tcPr/>
                </a:tc>
                <a:tc>
                  <a:txBody>
                    <a:bodyPr/>
                    <a:lstStyle/>
                    <a:p>
                      <a:r>
                        <a:rPr lang="en-US" sz="1000"/>
                        <a:t>299</a:t>
                      </a:r>
                    </a:p>
                  </a:txBody>
                  <a:tcPr/>
                </a:tc>
                <a:tc>
                  <a:txBody>
                    <a:bodyPr/>
                    <a:lstStyle/>
                    <a:p>
                      <a:r>
                        <a:rPr lang="en-US" sz="1000"/>
                        <a:t>66</a:t>
                      </a:r>
                    </a:p>
                  </a:txBody>
                  <a:tcPr/>
                </a:tc>
                <a:tc>
                  <a:txBody>
                    <a:bodyPr/>
                    <a:lstStyle/>
                    <a:p>
                      <a:r>
                        <a:rPr lang="en-US" sz="1000"/>
                        <a:t>122</a:t>
                      </a:r>
                    </a:p>
                  </a:txBody>
                  <a:tcPr/>
                </a:tc>
                <a:tc>
                  <a:txBody>
                    <a:bodyPr/>
                    <a:lstStyle/>
                    <a:p>
                      <a:r>
                        <a:rPr lang="en-US" sz="1000"/>
                        <a:t>0</a:t>
                      </a:r>
                    </a:p>
                  </a:txBody>
                  <a:tcPr/>
                </a:tc>
                <a:tc>
                  <a:txBody>
                    <a:bodyPr/>
                    <a:lstStyle/>
                    <a:p>
                      <a:r>
                        <a:rPr lang="en-US" sz="1000"/>
                        <a:t>0.0219 %</a:t>
                      </a:r>
                    </a:p>
                  </a:txBody>
                  <a:tcPr/>
                </a:tc>
                <a:tc>
                  <a:txBody>
                    <a:bodyPr/>
                    <a:lstStyle/>
                    <a:p>
                      <a:r>
                        <a:rPr lang="en-US" sz="1000"/>
                        <a:t>0.0 %</a:t>
                      </a:r>
                    </a:p>
                  </a:txBody>
                  <a:tcPr/>
                </a:tc>
                <a:extLst>
                  <a:ext uri="{0D108BD9-81ED-4DB2-BD59-A6C34878D82A}">
                    <a16:rowId xmlns:a16="http://schemas.microsoft.com/office/drawing/2014/main" val="99044522"/>
                  </a:ext>
                </a:extLst>
              </a:tr>
              <a:tr h="370840">
                <a:tc>
                  <a:txBody>
                    <a:bodyPr/>
                    <a:lstStyle/>
                    <a:p>
                      <a:r>
                        <a:rPr lang="en-US" sz="1000"/>
                        <a:t>Generika Drugstore</a:t>
                      </a:r>
                    </a:p>
                  </a:txBody>
                  <a:tcPr/>
                </a:tc>
                <a:tc>
                  <a:txBody>
                    <a:bodyPr/>
                    <a:lstStyle/>
                    <a:p>
                      <a:r>
                        <a:rPr lang="en-US" sz="1000"/>
                        <a:t>177974</a:t>
                      </a:r>
                    </a:p>
                  </a:txBody>
                  <a:tcPr/>
                </a:tc>
                <a:tc>
                  <a:txBody>
                    <a:bodyPr/>
                    <a:lstStyle/>
                    <a:p>
                      <a:r>
                        <a:rPr lang="en-US" sz="1000"/>
                        <a:t>619</a:t>
                      </a:r>
                    </a:p>
                  </a:txBody>
                  <a:tcPr/>
                </a:tc>
                <a:tc>
                  <a:txBody>
                    <a:bodyPr/>
                    <a:lstStyle/>
                    <a:p>
                      <a:r>
                        <a:rPr lang="en-US" sz="1000"/>
                        <a:t>27</a:t>
                      </a:r>
                    </a:p>
                  </a:txBody>
                  <a:tcPr/>
                </a:tc>
                <a:tc>
                  <a:txBody>
                    <a:bodyPr/>
                    <a:lstStyle/>
                    <a:p>
                      <a:r>
                        <a:rPr lang="en-US" sz="1000"/>
                        <a:t>1550</a:t>
                      </a:r>
                    </a:p>
                  </a:txBody>
                  <a:tcPr/>
                </a:tc>
                <a:tc>
                  <a:txBody>
                    <a:bodyPr/>
                    <a:lstStyle/>
                    <a:p>
                      <a:r>
                        <a:rPr lang="en-US" sz="1000"/>
                        <a:t>42</a:t>
                      </a:r>
                    </a:p>
                  </a:txBody>
                  <a:tcPr/>
                </a:tc>
                <a:tc>
                  <a:txBody>
                    <a:bodyPr/>
                    <a:lstStyle/>
                    <a:p>
                      <a:r>
                        <a:rPr lang="en-US" sz="1000"/>
                        <a:t>1556</a:t>
                      </a:r>
                    </a:p>
                  </a:txBody>
                  <a:tcPr/>
                </a:tc>
                <a:tc>
                  <a:txBody>
                    <a:bodyPr/>
                    <a:lstStyle/>
                    <a:p>
                      <a:r>
                        <a:rPr lang="en-US" sz="1000"/>
                        <a:t>0</a:t>
                      </a:r>
                    </a:p>
                  </a:txBody>
                  <a:tcPr/>
                </a:tc>
                <a:tc>
                  <a:txBody>
                    <a:bodyPr/>
                    <a:lstStyle/>
                    <a:p>
                      <a:r>
                        <a:rPr lang="en-US" sz="1000"/>
                        <a:t>0.0656 %</a:t>
                      </a:r>
                    </a:p>
                  </a:txBody>
                  <a:tcPr/>
                </a:tc>
                <a:tc>
                  <a:txBody>
                    <a:bodyPr/>
                    <a:lstStyle/>
                    <a:p>
                      <a:r>
                        <a:rPr lang="en-US" sz="1000"/>
                        <a:t>0.0 %</a:t>
                      </a:r>
                    </a:p>
                  </a:txBody>
                  <a:tcPr/>
                </a:tc>
                <a:extLst>
                  <a:ext uri="{0D108BD9-81ED-4DB2-BD59-A6C34878D82A}">
                    <a16:rowId xmlns:a16="http://schemas.microsoft.com/office/drawing/2014/main" val="3647029748"/>
                  </a:ext>
                </a:extLst>
              </a:tr>
            </a:tbl>
          </a:graphicData>
        </a:graphic>
      </p:graphicFrame>
      <p:sp>
        <p:nvSpPr>
          <p:cNvPr id="4" name="Text Placeholder 3">
            <a:extLst>
              <a:ext uri="{FF2B5EF4-FFF2-40B4-BE49-F238E27FC236}">
                <a16:creationId xmlns:a16="http://schemas.microsoft.com/office/drawing/2014/main" id="{7FE835F8-2912-4657-A259-7C6D3A89CAB4}"/>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32244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E65A3-ECDB-47F6-87F4-31B52F64F02B}"/>
              </a:ext>
            </a:extLst>
          </p:cNvPr>
          <p:cNvSpPr>
            <a:spLocks noGrp="1"/>
          </p:cNvSpPr>
          <p:nvPr>
            <p:ph type="title"/>
          </p:nvPr>
        </p:nvSpPr>
        <p:spPr/>
        <p:txBody>
          <a:bodyPr/>
          <a:lstStyle/>
          <a:p>
            <a:r>
              <a:rPr lang="en-US"/>
              <a:t>Facebook Fans Total | Competitor</a:t>
            </a:r>
          </a:p>
        </p:txBody>
      </p:sp>
      <p:graphicFrame>
        <p:nvGraphicFramePr>
          <p:cNvPr id="6" name="Chart Placeholder 5">
            <a:extLst>
              <a:ext uri="{FF2B5EF4-FFF2-40B4-BE49-F238E27FC236}">
                <a16:creationId xmlns:a16="http://schemas.microsoft.com/office/drawing/2014/main" id="{72E91CA9-4D91-4655-B650-8C3DE77645B8}"/>
              </a:ext>
            </a:extLst>
          </p:cNvPr>
          <p:cNvGraphicFramePr>
            <a:graphicFrameLocks noGrp="1"/>
          </p:cNvGraphicFramePr>
          <p:nvPr>
            <p:ph type="chart" sz="quarter" idx="13"/>
            <p:extLst>
              <p:ext uri="{D42A27DB-BD31-4B8C-83A1-F6EECF244321}">
                <p14:modId xmlns:p14="http://schemas.microsoft.com/office/powerpoint/2010/main" val="3321403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DB77E-2382-4E99-AEF4-76D97210D2C7}"/>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4B5587C5-CE1E-4A78-8BF8-2D0333F46D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65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F03E0-CC46-4185-8E2F-2E8FCC7286D6}"/>
              </a:ext>
            </a:extLst>
          </p:cNvPr>
          <p:cNvSpPr>
            <a:spLocks noGrp="1"/>
          </p:cNvSpPr>
          <p:nvPr>
            <p:ph type="title"/>
          </p:nvPr>
        </p:nvSpPr>
        <p:spPr/>
        <p:txBody>
          <a:bodyPr/>
          <a:lstStyle/>
          <a:p>
            <a:r>
              <a:rPr lang="en-US"/>
              <a:t>Facebook Post Type Distribution Per Profile | Competitor</a:t>
            </a:r>
          </a:p>
        </p:txBody>
      </p:sp>
      <p:graphicFrame>
        <p:nvGraphicFramePr>
          <p:cNvPr id="6" name="Chart Placeholder 5">
            <a:extLst>
              <a:ext uri="{FF2B5EF4-FFF2-40B4-BE49-F238E27FC236}">
                <a16:creationId xmlns:a16="http://schemas.microsoft.com/office/drawing/2014/main" id="{40334183-6EB3-4DFF-88D2-55981BE1893C}"/>
              </a:ext>
            </a:extLst>
          </p:cNvPr>
          <p:cNvGraphicFramePr>
            <a:graphicFrameLocks noGrp="1"/>
          </p:cNvGraphicFramePr>
          <p:nvPr>
            <p:ph type="chart" sz="quarter" idx="13"/>
            <p:extLst>
              <p:ext uri="{D42A27DB-BD31-4B8C-83A1-F6EECF244321}">
                <p14:modId xmlns:p14="http://schemas.microsoft.com/office/powerpoint/2010/main" val="3201046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464144-3C9E-401A-B501-E2642F12FDB2}"/>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51580B96-C72A-432C-95AE-C3C1389652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5778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F05D3-EF0B-4694-88C9-5305279478D1}"/>
              </a:ext>
            </a:extLst>
          </p:cNvPr>
          <p:cNvSpPr>
            <a:spLocks noGrp="1"/>
          </p:cNvSpPr>
          <p:nvPr>
            <p:ph type="title"/>
          </p:nvPr>
        </p:nvSpPr>
        <p:spPr/>
        <p:txBody>
          <a:bodyPr/>
          <a:lstStyle/>
          <a:p>
            <a:r>
              <a:rPr lang="en-US"/>
              <a:t>Facebook Interaction Rate | Competitor</a:t>
            </a:r>
          </a:p>
        </p:txBody>
      </p:sp>
      <p:graphicFrame>
        <p:nvGraphicFramePr>
          <p:cNvPr id="6" name="Chart Placeholder 5">
            <a:extLst>
              <a:ext uri="{FF2B5EF4-FFF2-40B4-BE49-F238E27FC236}">
                <a16:creationId xmlns:a16="http://schemas.microsoft.com/office/drawing/2014/main" id="{3417B371-4F18-4355-BE56-1082658B2A53}"/>
              </a:ext>
            </a:extLst>
          </p:cNvPr>
          <p:cNvGraphicFramePr>
            <a:graphicFrameLocks noGrp="1"/>
          </p:cNvGraphicFramePr>
          <p:nvPr>
            <p:ph type="chart" sz="quarter" idx="13"/>
            <p:extLst>
              <p:ext uri="{D42A27DB-BD31-4B8C-83A1-F6EECF244321}">
                <p14:modId xmlns:p14="http://schemas.microsoft.com/office/powerpoint/2010/main" val="4156818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0109B9-1405-4771-97AF-926DFE362813}"/>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6EFC4821-D388-444E-8592-AEB1B9FFC2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4416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5798F-4FAC-4111-8696-E3DBA10BA3AB}"/>
              </a:ext>
            </a:extLst>
          </p:cNvPr>
          <p:cNvSpPr>
            <a:spLocks noGrp="1"/>
          </p:cNvSpPr>
          <p:nvPr>
            <p:ph type="title"/>
          </p:nvPr>
        </p:nvSpPr>
        <p:spPr/>
        <p:txBody>
          <a:bodyPr/>
          <a:lstStyle/>
          <a:p>
            <a:r>
              <a:rPr lang="en-US"/>
              <a:t>Facebook Interactions Distribution | Competitor</a:t>
            </a:r>
          </a:p>
        </p:txBody>
      </p:sp>
      <p:graphicFrame>
        <p:nvGraphicFramePr>
          <p:cNvPr id="6" name="Chart Placeholder 5">
            <a:extLst>
              <a:ext uri="{FF2B5EF4-FFF2-40B4-BE49-F238E27FC236}">
                <a16:creationId xmlns:a16="http://schemas.microsoft.com/office/drawing/2014/main" id="{DE2938DC-ADA3-4643-B4C2-C266E60C1C91}"/>
              </a:ext>
            </a:extLst>
          </p:cNvPr>
          <p:cNvGraphicFramePr>
            <a:graphicFrameLocks noGrp="1"/>
          </p:cNvGraphicFramePr>
          <p:nvPr>
            <p:ph type="chart" sz="quarter" idx="13"/>
            <p:extLst>
              <p:ext uri="{D42A27DB-BD31-4B8C-83A1-F6EECF244321}">
                <p14:modId xmlns:p14="http://schemas.microsoft.com/office/powerpoint/2010/main" val="3854309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EA00DC-1D14-42BB-B2C0-027CA89EE753}"/>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AB0CB6C4-64A9-436D-AA20-E9DB4D0DE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406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FF8AD-15CC-4C97-84C0-ACC8ED3B995A}"/>
              </a:ext>
            </a:extLst>
          </p:cNvPr>
          <p:cNvSpPr>
            <a:spLocks noGrp="1"/>
          </p:cNvSpPr>
          <p:nvPr>
            <p:ph type="title"/>
          </p:nvPr>
        </p:nvSpPr>
        <p:spPr/>
        <p:txBody>
          <a:bodyPr/>
          <a:lstStyle/>
          <a:p>
            <a:r>
              <a:rPr lang="en-US"/>
              <a:t>Facebook Own Posts Table  | Competitor - 1 of 15</a:t>
            </a:r>
          </a:p>
        </p:txBody>
      </p:sp>
      <p:graphicFrame>
        <p:nvGraphicFramePr>
          <p:cNvPr id="5" name="Table Placeholder 4">
            <a:extLst>
              <a:ext uri="{FF2B5EF4-FFF2-40B4-BE49-F238E27FC236}">
                <a16:creationId xmlns:a16="http://schemas.microsoft.com/office/drawing/2014/main" id="{EF6355E4-166B-4091-842D-F400C64A1286}"/>
              </a:ext>
            </a:extLst>
          </p:cNvPr>
          <p:cNvGraphicFramePr>
            <a:graphicFrameLocks noGrp="1"/>
          </p:cNvGraphicFramePr>
          <p:nvPr>
            <p:ph type="tbl" sz="quarter" idx="13"/>
            <p:extLst>
              <p:ext uri="{D42A27DB-BD31-4B8C-83A1-F6EECF244321}">
                <p14:modId xmlns:p14="http://schemas.microsoft.com/office/powerpoint/2010/main" val="1552091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89903099"/>
                    </a:ext>
                  </a:extLst>
                </a:gridCol>
                <a:gridCol w="370332">
                  <a:extLst>
                    <a:ext uri="{9D8B030D-6E8A-4147-A177-3AD203B41FA5}">
                      <a16:colId xmlns:a16="http://schemas.microsoft.com/office/drawing/2014/main" val="4272129704"/>
                    </a:ext>
                  </a:extLst>
                </a:gridCol>
                <a:gridCol w="370332">
                  <a:extLst>
                    <a:ext uri="{9D8B030D-6E8A-4147-A177-3AD203B41FA5}">
                      <a16:colId xmlns:a16="http://schemas.microsoft.com/office/drawing/2014/main" val="703232253"/>
                    </a:ext>
                  </a:extLst>
                </a:gridCol>
                <a:gridCol w="370332">
                  <a:extLst>
                    <a:ext uri="{9D8B030D-6E8A-4147-A177-3AD203B41FA5}">
                      <a16:colId xmlns:a16="http://schemas.microsoft.com/office/drawing/2014/main" val="1991624827"/>
                    </a:ext>
                  </a:extLst>
                </a:gridCol>
                <a:gridCol w="329184">
                  <a:extLst>
                    <a:ext uri="{9D8B030D-6E8A-4147-A177-3AD203B41FA5}">
                      <a16:colId xmlns:a16="http://schemas.microsoft.com/office/drawing/2014/main" val="450455439"/>
                    </a:ext>
                  </a:extLst>
                </a:gridCol>
                <a:gridCol w="329184">
                  <a:extLst>
                    <a:ext uri="{9D8B030D-6E8A-4147-A177-3AD203B41FA5}">
                      <a16:colId xmlns:a16="http://schemas.microsoft.com/office/drawing/2014/main" val="3833968223"/>
                    </a:ext>
                  </a:extLst>
                </a:gridCol>
                <a:gridCol w="329184">
                  <a:extLst>
                    <a:ext uri="{9D8B030D-6E8A-4147-A177-3AD203B41FA5}">
                      <a16:colId xmlns:a16="http://schemas.microsoft.com/office/drawing/2014/main" val="3315640439"/>
                    </a:ext>
                  </a:extLst>
                </a:gridCol>
                <a:gridCol w="329184">
                  <a:extLst>
                    <a:ext uri="{9D8B030D-6E8A-4147-A177-3AD203B41FA5}">
                      <a16:colId xmlns:a16="http://schemas.microsoft.com/office/drawing/2014/main" val="418148671"/>
                    </a:ext>
                  </a:extLst>
                </a:gridCol>
                <a:gridCol w="329184">
                  <a:extLst>
                    <a:ext uri="{9D8B030D-6E8A-4147-A177-3AD203B41FA5}">
                      <a16:colId xmlns:a16="http://schemas.microsoft.com/office/drawing/2014/main" val="449034761"/>
                    </a:ext>
                  </a:extLst>
                </a:gridCol>
                <a:gridCol w="329184">
                  <a:extLst>
                    <a:ext uri="{9D8B030D-6E8A-4147-A177-3AD203B41FA5}">
                      <a16:colId xmlns:a16="http://schemas.microsoft.com/office/drawing/2014/main" val="1645578166"/>
                    </a:ext>
                  </a:extLst>
                </a:gridCol>
                <a:gridCol w="329184">
                  <a:extLst>
                    <a:ext uri="{9D8B030D-6E8A-4147-A177-3AD203B41FA5}">
                      <a16:colId xmlns:a16="http://schemas.microsoft.com/office/drawing/2014/main" val="2604749897"/>
                    </a:ext>
                  </a:extLst>
                </a:gridCol>
                <a:gridCol w="329184">
                  <a:extLst>
                    <a:ext uri="{9D8B030D-6E8A-4147-A177-3AD203B41FA5}">
                      <a16:colId xmlns:a16="http://schemas.microsoft.com/office/drawing/2014/main" val="1602608243"/>
                    </a:ext>
                  </a:extLst>
                </a:gridCol>
                <a:gridCol w="329184">
                  <a:extLst>
                    <a:ext uri="{9D8B030D-6E8A-4147-A177-3AD203B41FA5}">
                      <a16:colId xmlns:a16="http://schemas.microsoft.com/office/drawing/2014/main" val="643041388"/>
                    </a:ext>
                  </a:extLst>
                </a:gridCol>
                <a:gridCol w="370332">
                  <a:extLst>
                    <a:ext uri="{9D8B030D-6E8A-4147-A177-3AD203B41FA5}">
                      <a16:colId xmlns:a16="http://schemas.microsoft.com/office/drawing/2014/main" val="2147719667"/>
                    </a:ext>
                  </a:extLst>
                </a:gridCol>
                <a:gridCol w="370332">
                  <a:extLst>
                    <a:ext uri="{9D8B030D-6E8A-4147-A177-3AD203B41FA5}">
                      <a16:colId xmlns:a16="http://schemas.microsoft.com/office/drawing/2014/main" val="786324091"/>
                    </a:ext>
                  </a:extLst>
                </a:gridCol>
                <a:gridCol w="329184">
                  <a:extLst>
                    <a:ext uri="{9D8B030D-6E8A-4147-A177-3AD203B41FA5}">
                      <a16:colId xmlns:a16="http://schemas.microsoft.com/office/drawing/2014/main" val="1749120529"/>
                    </a:ext>
                  </a:extLst>
                </a:gridCol>
                <a:gridCol w="329184">
                  <a:extLst>
                    <a:ext uri="{9D8B030D-6E8A-4147-A177-3AD203B41FA5}">
                      <a16:colId xmlns:a16="http://schemas.microsoft.com/office/drawing/2014/main" val="3311422722"/>
                    </a:ext>
                  </a:extLst>
                </a:gridCol>
                <a:gridCol w="370332">
                  <a:extLst>
                    <a:ext uri="{9D8B030D-6E8A-4147-A177-3AD203B41FA5}">
                      <a16:colId xmlns:a16="http://schemas.microsoft.com/office/drawing/2014/main" val="653782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533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- 2018-08-01 17:00:08 </a:t>
                      </a:r>
                      <a:r>
                        <a:rPr kumimoji="0" lang="en-US" sz="1000" b="0" i="0" u="none" strike="noStrike" kern="1200" cap="none" spc="0" normalizeH="0" baseline="0" noProof="0">
                          <a:ln>
                            <a:noFill/>
                          </a:ln>
                          <a:solidFill>
                            <a:prstClr val="black"/>
                          </a:solidFill>
                          <a:effectLst/>
                          <a:uLnTx/>
                          <a:uFillTx/>
                          <a:latin typeface="+mn-lt"/>
                          <a:ea typeface="+mn-ea"/>
                          <a:cs typeface="+mn-cs"/>
                        </a:rPr>
                        <a:t> 
 Ang August ay #SightSavingMonth. Don’t lose sight of what’s important. Magpatingin ng mata regularly para mapangalagaan ang ating paningin.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4696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- 2018-07-30 20:43:02 </a:t>
                      </a:r>
                      <a:r>
                        <a:rPr kumimoji="0" lang="en-US" sz="1000" b="0" i="0" u="none" strike="noStrike" kern="1200" cap="none" spc="0" normalizeH="0" baseline="0" noProof="0">
                          <a:ln>
                            <a:noFill/>
                          </a:ln>
                          <a:solidFill>
                            <a:prstClr val="black"/>
                          </a:solidFill>
                          <a:effectLst/>
                          <a:uLnTx/>
                          <a:uFillTx/>
                          <a:latin typeface="+mn-lt"/>
                          <a:ea typeface="+mn-ea"/>
                          <a:cs typeface="+mn-cs"/>
                        </a:rPr>
                        <a:t> 
 Ang #GamotGuide ng Generika Drugstore ang aming effort na mas padaliin ang pag-intindi ng mga bilin ng iyong trusted physician. Computer-printed at malinaw ang specifications, ito ay isang PLUS service na mae-enjoy niyo lang sa PLUS na butika: Generika 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1441030"/>
                  </a:ext>
                </a:extLst>
              </a:tr>
            </a:tbl>
          </a:graphicData>
        </a:graphic>
      </p:graphicFrame>
      <p:sp>
        <p:nvSpPr>
          <p:cNvPr id="4" name="Text Placeholder 3">
            <a:extLst>
              <a:ext uri="{FF2B5EF4-FFF2-40B4-BE49-F238E27FC236}">
                <a16:creationId xmlns:a16="http://schemas.microsoft.com/office/drawing/2014/main" id="{63314694-AE1A-43E8-8CCF-9FD5CD5DE97C}"/>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056757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2B43B-14E3-4BC3-830C-5B6CCF4DDF82}"/>
              </a:ext>
            </a:extLst>
          </p:cNvPr>
          <p:cNvSpPr>
            <a:spLocks noGrp="1"/>
          </p:cNvSpPr>
          <p:nvPr>
            <p:ph type="title"/>
          </p:nvPr>
        </p:nvSpPr>
        <p:spPr/>
        <p:txBody>
          <a:bodyPr/>
          <a:lstStyle/>
          <a:p>
            <a:r>
              <a:rPr lang="en-US"/>
              <a:t>Facebook Own Posts Table  | Competitor - 2 of 15</a:t>
            </a:r>
          </a:p>
        </p:txBody>
      </p:sp>
      <p:graphicFrame>
        <p:nvGraphicFramePr>
          <p:cNvPr id="5" name="Table Placeholder 4">
            <a:extLst>
              <a:ext uri="{FF2B5EF4-FFF2-40B4-BE49-F238E27FC236}">
                <a16:creationId xmlns:a16="http://schemas.microsoft.com/office/drawing/2014/main" id="{927A086F-9112-47A1-A398-AD987BC61FDA}"/>
              </a:ext>
            </a:extLst>
          </p:cNvPr>
          <p:cNvGraphicFramePr>
            <a:graphicFrameLocks noGrp="1"/>
          </p:cNvGraphicFramePr>
          <p:nvPr>
            <p:ph type="tbl" sz="quarter" idx="13"/>
            <p:extLst>
              <p:ext uri="{D42A27DB-BD31-4B8C-83A1-F6EECF244321}">
                <p14:modId xmlns:p14="http://schemas.microsoft.com/office/powerpoint/2010/main" val="4210237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08840827"/>
                    </a:ext>
                  </a:extLst>
                </a:gridCol>
                <a:gridCol w="370332">
                  <a:extLst>
                    <a:ext uri="{9D8B030D-6E8A-4147-A177-3AD203B41FA5}">
                      <a16:colId xmlns:a16="http://schemas.microsoft.com/office/drawing/2014/main" val="566668169"/>
                    </a:ext>
                  </a:extLst>
                </a:gridCol>
                <a:gridCol w="370332">
                  <a:extLst>
                    <a:ext uri="{9D8B030D-6E8A-4147-A177-3AD203B41FA5}">
                      <a16:colId xmlns:a16="http://schemas.microsoft.com/office/drawing/2014/main" val="51753652"/>
                    </a:ext>
                  </a:extLst>
                </a:gridCol>
                <a:gridCol w="370332">
                  <a:extLst>
                    <a:ext uri="{9D8B030D-6E8A-4147-A177-3AD203B41FA5}">
                      <a16:colId xmlns:a16="http://schemas.microsoft.com/office/drawing/2014/main" val="327642136"/>
                    </a:ext>
                  </a:extLst>
                </a:gridCol>
                <a:gridCol w="329184">
                  <a:extLst>
                    <a:ext uri="{9D8B030D-6E8A-4147-A177-3AD203B41FA5}">
                      <a16:colId xmlns:a16="http://schemas.microsoft.com/office/drawing/2014/main" val="3782699862"/>
                    </a:ext>
                  </a:extLst>
                </a:gridCol>
                <a:gridCol w="329184">
                  <a:extLst>
                    <a:ext uri="{9D8B030D-6E8A-4147-A177-3AD203B41FA5}">
                      <a16:colId xmlns:a16="http://schemas.microsoft.com/office/drawing/2014/main" val="1969362083"/>
                    </a:ext>
                  </a:extLst>
                </a:gridCol>
                <a:gridCol w="329184">
                  <a:extLst>
                    <a:ext uri="{9D8B030D-6E8A-4147-A177-3AD203B41FA5}">
                      <a16:colId xmlns:a16="http://schemas.microsoft.com/office/drawing/2014/main" val="374319419"/>
                    </a:ext>
                  </a:extLst>
                </a:gridCol>
                <a:gridCol w="329184">
                  <a:extLst>
                    <a:ext uri="{9D8B030D-6E8A-4147-A177-3AD203B41FA5}">
                      <a16:colId xmlns:a16="http://schemas.microsoft.com/office/drawing/2014/main" val="128458151"/>
                    </a:ext>
                  </a:extLst>
                </a:gridCol>
                <a:gridCol w="329184">
                  <a:extLst>
                    <a:ext uri="{9D8B030D-6E8A-4147-A177-3AD203B41FA5}">
                      <a16:colId xmlns:a16="http://schemas.microsoft.com/office/drawing/2014/main" val="1914019249"/>
                    </a:ext>
                  </a:extLst>
                </a:gridCol>
                <a:gridCol w="329184">
                  <a:extLst>
                    <a:ext uri="{9D8B030D-6E8A-4147-A177-3AD203B41FA5}">
                      <a16:colId xmlns:a16="http://schemas.microsoft.com/office/drawing/2014/main" val="3415371275"/>
                    </a:ext>
                  </a:extLst>
                </a:gridCol>
                <a:gridCol w="329184">
                  <a:extLst>
                    <a:ext uri="{9D8B030D-6E8A-4147-A177-3AD203B41FA5}">
                      <a16:colId xmlns:a16="http://schemas.microsoft.com/office/drawing/2014/main" val="1473699728"/>
                    </a:ext>
                  </a:extLst>
                </a:gridCol>
                <a:gridCol w="329184">
                  <a:extLst>
                    <a:ext uri="{9D8B030D-6E8A-4147-A177-3AD203B41FA5}">
                      <a16:colId xmlns:a16="http://schemas.microsoft.com/office/drawing/2014/main" val="4085515143"/>
                    </a:ext>
                  </a:extLst>
                </a:gridCol>
                <a:gridCol w="329184">
                  <a:extLst>
                    <a:ext uri="{9D8B030D-6E8A-4147-A177-3AD203B41FA5}">
                      <a16:colId xmlns:a16="http://schemas.microsoft.com/office/drawing/2014/main" val="4191520014"/>
                    </a:ext>
                  </a:extLst>
                </a:gridCol>
                <a:gridCol w="370332">
                  <a:extLst>
                    <a:ext uri="{9D8B030D-6E8A-4147-A177-3AD203B41FA5}">
                      <a16:colId xmlns:a16="http://schemas.microsoft.com/office/drawing/2014/main" val="482625146"/>
                    </a:ext>
                  </a:extLst>
                </a:gridCol>
                <a:gridCol w="370332">
                  <a:extLst>
                    <a:ext uri="{9D8B030D-6E8A-4147-A177-3AD203B41FA5}">
                      <a16:colId xmlns:a16="http://schemas.microsoft.com/office/drawing/2014/main" val="2286664450"/>
                    </a:ext>
                  </a:extLst>
                </a:gridCol>
                <a:gridCol w="329184">
                  <a:extLst>
                    <a:ext uri="{9D8B030D-6E8A-4147-A177-3AD203B41FA5}">
                      <a16:colId xmlns:a16="http://schemas.microsoft.com/office/drawing/2014/main" val="159826972"/>
                    </a:ext>
                  </a:extLst>
                </a:gridCol>
                <a:gridCol w="329184">
                  <a:extLst>
                    <a:ext uri="{9D8B030D-6E8A-4147-A177-3AD203B41FA5}">
                      <a16:colId xmlns:a16="http://schemas.microsoft.com/office/drawing/2014/main" val="3034434665"/>
                    </a:ext>
                  </a:extLst>
                </a:gridCol>
                <a:gridCol w="370332">
                  <a:extLst>
                    <a:ext uri="{9D8B030D-6E8A-4147-A177-3AD203B41FA5}">
                      <a16:colId xmlns:a16="http://schemas.microsoft.com/office/drawing/2014/main" val="4144978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939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- 2018-07-30 12:39:48 </a:t>
                      </a:r>
                      <a:r>
                        <a:rPr kumimoji="0" lang="en-US" sz="1000" b="0" i="0" u="none" strike="noStrike" kern="1200" cap="none" spc="0" normalizeH="0" baseline="0" noProof="0">
                          <a:ln>
                            <a:noFill/>
                          </a:ln>
                          <a:solidFill>
                            <a:prstClr val="black"/>
                          </a:solidFill>
                          <a:effectLst/>
                          <a:uLnTx/>
                          <a:uFillTx/>
                          <a:latin typeface="+mn-lt"/>
                          <a:ea typeface="+mn-ea"/>
                          <a:cs typeface="+mn-cs"/>
                        </a:rPr>
                        <a:t> 
 Matagal nang dine-delay ang pagpapatingin? Tignan ang #LibrengKonsulta schedule for the month of August. Malay mo, titigil ang isa sa aming mobile clinics malapit sa inyo!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707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- 2018-07-28 10:00:06 </a:t>
                      </a:r>
                      <a:r>
                        <a:rPr kumimoji="0" lang="en-US" sz="1000" b="0" i="0" u="none" strike="noStrike" kern="1200" cap="none" spc="0" normalizeH="0" baseline="0" noProof="0">
                          <a:ln>
                            <a:noFill/>
                          </a:ln>
                          <a:solidFill>
                            <a:prstClr val="black"/>
                          </a:solidFill>
                          <a:effectLst/>
                          <a:uLnTx/>
                          <a:uFillTx/>
                          <a:latin typeface="+mn-lt"/>
                          <a:ea typeface="+mn-ea"/>
                          <a:cs typeface="+mn-cs"/>
                        </a:rPr>
                        <a:t> 
 Matagal nang dine-delay ang pagpapatingin? Tignan ang #LibrengKonsulta schedule for the month of August. Malay mo, titigil ang isa sa aming mobile clinics malapit sa inyo!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9047829"/>
                  </a:ext>
                </a:extLst>
              </a:tr>
            </a:tbl>
          </a:graphicData>
        </a:graphic>
      </p:graphicFrame>
      <p:sp>
        <p:nvSpPr>
          <p:cNvPr id="4" name="Text Placeholder 3">
            <a:extLst>
              <a:ext uri="{FF2B5EF4-FFF2-40B4-BE49-F238E27FC236}">
                <a16:creationId xmlns:a16="http://schemas.microsoft.com/office/drawing/2014/main" id="{48CBCD1C-7C45-4BFA-83C2-5775FCA6189C}"/>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11571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26AEC-C180-49B4-8465-4679270394D7}"/>
              </a:ext>
            </a:extLst>
          </p:cNvPr>
          <p:cNvSpPr>
            <a:spLocks noGrp="1"/>
          </p:cNvSpPr>
          <p:nvPr>
            <p:ph type="title"/>
          </p:nvPr>
        </p:nvSpPr>
        <p:spPr/>
        <p:txBody>
          <a:bodyPr/>
          <a:lstStyle/>
          <a:p>
            <a:r>
              <a:rPr lang="en-US"/>
              <a:t>Facebook Own Posts Table  | Competitor - 3 of 15</a:t>
            </a:r>
          </a:p>
        </p:txBody>
      </p:sp>
      <p:graphicFrame>
        <p:nvGraphicFramePr>
          <p:cNvPr id="5" name="Table Placeholder 4">
            <a:extLst>
              <a:ext uri="{FF2B5EF4-FFF2-40B4-BE49-F238E27FC236}">
                <a16:creationId xmlns:a16="http://schemas.microsoft.com/office/drawing/2014/main" id="{6D163835-4C20-4448-8EA1-D8F46B809D6B}"/>
              </a:ext>
            </a:extLst>
          </p:cNvPr>
          <p:cNvGraphicFramePr>
            <a:graphicFrameLocks noGrp="1"/>
          </p:cNvGraphicFramePr>
          <p:nvPr>
            <p:ph type="tbl" sz="quarter" idx="13"/>
            <p:extLst>
              <p:ext uri="{D42A27DB-BD31-4B8C-83A1-F6EECF244321}">
                <p14:modId xmlns:p14="http://schemas.microsoft.com/office/powerpoint/2010/main" val="1724535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2938046"/>
                    </a:ext>
                  </a:extLst>
                </a:gridCol>
                <a:gridCol w="370332">
                  <a:extLst>
                    <a:ext uri="{9D8B030D-6E8A-4147-A177-3AD203B41FA5}">
                      <a16:colId xmlns:a16="http://schemas.microsoft.com/office/drawing/2014/main" val="3287822058"/>
                    </a:ext>
                  </a:extLst>
                </a:gridCol>
                <a:gridCol w="370332">
                  <a:extLst>
                    <a:ext uri="{9D8B030D-6E8A-4147-A177-3AD203B41FA5}">
                      <a16:colId xmlns:a16="http://schemas.microsoft.com/office/drawing/2014/main" val="4113066239"/>
                    </a:ext>
                  </a:extLst>
                </a:gridCol>
                <a:gridCol w="370332">
                  <a:extLst>
                    <a:ext uri="{9D8B030D-6E8A-4147-A177-3AD203B41FA5}">
                      <a16:colId xmlns:a16="http://schemas.microsoft.com/office/drawing/2014/main" val="2019525868"/>
                    </a:ext>
                  </a:extLst>
                </a:gridCol>
                <a:gridCol w="329184">
                  <a:extLst>
                    <a:ext uri="{9D8B030D-6E8A-4147-A177-3AD203B41FA5}">
                      <a16:colId xmlns:a16="http://schemas.microsoft.com/office/drawing/2014/main" val="4184739503"/>
                    </a:ext>
                  </a:extLst>
                </a:gridCol>
                <a:gridCol w="329184">
                  <a:extLst>
                    <a:ext uri="{9D8B030D-6E8A-4147-A177-3AD203B41FA5}">
                      <a16:colId xmlns:a16="http://schemas.microsoft.com/office/drawing/2014/main" val="2798129404"/>
                    </a:ext>
                  </a:extLst>
                </a:gridCol>
                <a:gridCol w="329184">
                  <a:extLst>
                    <a:ext uri="{9D8B030D-6E8A-4147-A177-3AD203B41FA5}">
                      <a16:colId xmlns:a16="http://schemas.microsoft.com/office/drawing/2014/main" val="610166139"/>
                    </a:ext>
                  </a:extLst>
                </a:gridCol>
                <a:gridCol w="329184">
                  <a:extLst>
                    <a:ext uri="{9D8B030D-6E8A-4147-A177-3AD203B41FA5}">
                      <a16:colId xmlns:a16="http://schemas.microsoft.com/office/drawing/2014/main" val="1562848115"/>
                    </a:ext>
                  </a:extLst>
                </a:gridCol>
                <a:gridCol w="329184">
                  <a:extLst>
                    <a:ext uri="{9D8B030D-6E8A-4147-A177-3AD203B41FA5}">
                      <a16:colId xmlns:a16="http://schemas.microsoft.com/office/drawing/2014/main" val="483499028"/>
                    </a:ext>
                  </a:extLst>
                </a:gridCol>
                <a:gridCol w="329184">
                  <a:extLst>
                    <a:ext uri="{9D8B030D-6E8A-4147-A177-3AD203B41FA5}">
                      <a16:colId xmlns:a16="http://schemas.microsoft.com/office/drawing/2014/main" val="1851948401"/>
                    </a:ext>
                  </a:extLst>
                </a:gridCol>
                <a:gridCol w="329184">
                  <a:extLst>
                    <a:ext uri="{9D8B030D-6E8A-4147-A177-3AD203B41FA5}">
                      <a16:colId xmlns:a16="http://schemas.microsoft.com/office/drawing/2014/main" val="254652823"/>
                    </a:ext>
                  </a:extLst>
                </a:gridCol>
                <a:gridCol w="329184">
                  <a:extLst>
                    <a:ext uri="{9D8B030D-6E8A-4147-A177-3AD203B41FA5}">
                      <a16:colId xmlns:a16="http://schemas.microsoft.com/office/drawing/2014/main" val="3916504851"/>
                    </a:ext>
                  </a:extLst>
                </a:gridCol>
                <a:gridCol w="329184">
                  <a:extLst>
                    <a:ext uri="{9D8B030D-6E8A-4147-A177-3AD203B41FA5}">
                      <a16:colId xmlns:a16="http://schemas.microsoft.com/office/drawing/2014/main" val="3848928777"/>
                    </a:ext>
                  </a:extLst>
                </a:gridCol>
                <a:gridCol w="370332">
                  <a:extLst>
                    <a:ext uri="{9D8B030D-6E8A-4147-A177-3AD203B41FA5}">
                      <a16:colId xmlns:a16="http://schemas.microsoft.com/office/drawing/2014/main" val="2065699163"/>
                    </a:ext>
                  </a:extLst>
                </a:gridCol>
                <a:gridCol w="370332">
                  <a:extLst>
                    <a:ext uri="{9D8B030D-6E8A-4147-A177-3AD203B41FA5}">
                      <a16:colId xmlns:a16="http://schemas.microsoft.com/office/drawing/2014/main" val="1658409528"/>
                    </a:ext>
                  </a:extLst>
                </a:gridCol>
                <a:gridCol w="329184">
                  <a:extLst>
                    <a:ext uri="{9D8B030D-6E8A-4147-A177-3AD203B41FA5}">
                      <a16:colId xmlns:a16="http://schemas.microsoft.com/office/drawing/2014/main" val="1637171836"/>
                    </a:ext>
                  </a:extLst>
                </a:gridCol>
                <a:gridCol w="329184">
                  <a:extLst>
                    <a:ext uri="{9D8B030D-6E8A-4147-A177-3AD203B41FA5}">
                      <a16:colId xmlns:a16="http://schemas.microsoft.com/office/drawing/2014/main" val="2157688843"/>
                    </a:ext>
                  </a:extLst>
                </a:gridCol>
                <a:gridCol w="370332">
                  <a:extLst>
                    <a:ext uri="{9D8B030D-6E8A-4147-A177-3AD203B41FA5}">
                      <a16:colId xmlns:a16="http://schemas.microsoft.com/office/drawing/2014/main" val="3753290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736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- 2018-07-27 17:00:01 </a:t>
                      </a:r>
                      <a:r>
                        <a:rPr kumimoji="0" lang="en-US" sz="1000" b="0" i="0" u="none" strike="noStrike" kern="1200" cap="none" spc="0" normalizeH="0" baseline="0" noProof="0">
                          <a:ln>
                            <a:noFill/>
                          </a:ln>
                          <a:solidFill>
                            <a:prstClr val="black"/>
                          </a:solidFill>
                          <a:effectLst/>
                          <a:uLnTx/>
                          <a:uFillTx/>
                          <a:latin typeface="+mn-lt"/>
                          <a:ea typeface="+mn-ea"/>
                          <a:cs typeface="+mn-cs"/>
                        </a:rPr>
                        <a:t> 
 ‘Di lang gamot ang nakakagaling. Aruga rin.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186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- 2018-07-26 17:00:00 </a:t>
                      </a:r>
                      <a:r>
                        <a:rPr kumimoji="0" lang="en-US" sz="1000" b="0" i="0" u="none" strike="noStrike" kern="1200" cap="none" spc="0" normalizeH="0" baseline="0" noProof="0">
                          <a:ln>
                            <a:noFill/>
                          </a:ln>
                          <a:solidFill>
                            <a:prstClr val="black"/>
                          </a:solidFill>
                          <a:effectLst/>
                          <a:uLnTx/>
                          <a:uFillTx/>
                          <a:latin typeface="+mn-lt"/>
                          <a:ea typeface="+mn-ea"/>
                          <a:cs typeface="+mn-cs"/>
                        </a:rPr>
                        <a:t> 
 Parami na nang parami ang Generika Drugstore outlets na maghahatid ng PLUS services at dekalidad na gamot. Check our list; malay mo, may kapitbahay ka nang Generika 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6368174"/>
                  </a:ext>
                </a:extLst>
              </a:tr>
            </a:tbl>
          </a:graphicData>
        </a:graphic>
      </p:graphicFrame>
      <p:sp>
        <p:nvSpPr>
          <p:cNvPr id="4" name="Text Placeholder 3">
            <a:extLst>
              <a:ext uri="{FF2B5EF4-FFF2-40B4-BE49-F238E27FC236}">
                <a16:creationId xmlns:a16="http://schemas.microsoft.com/office/drawing/2014/main" id="{9153D98A-2D13-4F04-BD8F-77E73FF1DC85}"/>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570943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C35B5-D25C-4FDE-A607-3C3449BD00AC}"/>
              </a:ext>
            </a:extLst>
          </p:cNvPr>
          <p:cNvSpPr>
            <a:spLocks noGrp="1"/>
          </p:cNvSpPr>
          <p:nvPr>
            <p:ph type="title"/>
          </p:nvPr>
        </p:nvSpPr>
        <p:spPr/>
        <p:txBody>
          <a:bodyPr/>
          <a:lstStyle/>
          <a:p>
            <a:r>
              <a:rPr lang="en-US"/>
              <a:t>Facebook Own Posts Table  | Competitor - 4 of 15</a:t>
            </a:r>
          </a:p>
        </p:txBody>
      </p:sp>
      <p:graphicFrame>
        <p:nvGraphicFramePr>
          <p:cNvPr id="5" name="Table Placeholder 4">
            <a:extLst>
              <a:ext uri="{FF2B5EF4-FFF2-40B4-BE49-F238E27FC236}">
                <a16:creationId xmlns:a16="http://schemas.microsoft.com/office/drawing/2014/main" id="{6285845A-F83E-4378-A250-EB2D44FCB523}"/>
              </a:ext>
            </a:extLst>
          </p:cNvPr>
          <p:cNvGraphicFramePr>
            <a:graphicFrameLocks noGrp="1"/>
          </p:cNvGraphicFramePr>
          <p:nvPr>
            <p:ph type="tbl" sz="quarter" idx="13"/>
            <p:extLst>
              <p:ext uri="{D42A27DB-BD31-4B8C-83A1-F6EECF244321}">
                <p14:modId xmlns:p14="http://schemas.microsoft.com/office/powerpoint/2010/main" val="311882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4957676"/>
                    </a:ext>
                  </a:extLst>
                </a:gridCol>
                <a:gridCol w="370332">
                  <a:extLst>
                    <a:ext uri="{9D8B030D-6E8A-4147-A177-3AD203B41FA5}">
                      <a16:colId xmlns:a16="http://schemas.microsoft.com/office/drawing/2014/main" val="1283924403"/>
                    </a:ext>
                  </a:extLst>
                </a:gridCol>
                <a:gridCol w="370332">
                  <a:extLst>
                    <a:ext uri="{9D8B030D-6E8A-4147-A177-3AD203B41FA5}">
                      <a16:colId xmlns:a16="http://schemas.microsoft.com/office/drawing/2014/main" val="2710591962"/>
                    </a:ext>
                  </a:extLst>
                </a:gridCol>
                <a:gridCol w="370332">
                  <a:extLst>
                    <a:ext uri="{9D8B030D-6E8A-4147-A177-3AD203B41FA5}">
                      <a16:colId xmlns:a16="http://schemas.microsoft.com/office/drawing/2014/main" val="4271669652"/>
                    </a:ext>
                  </a:extLst>
                </a:gridCol>
                <a:gridCol w="329184">
                  <a:extLst>
                    <a:ext uri="{9D8B030D-6E8A-4147-A177-3AD203B41FA5}">
                      <a16:colId xmlns:a16="http://schemas.microsoft.com/office/drawing/2014/main" val="3467323849"/>
                    </a:ext>
                  </a:extLst>
                </a:gridCol>
                <a:gridCol w="329184">
                  <a:extLst>
                    <a:ext uri="{9D8B030D-6E8A-4147-A177-3AD203B41FA5}">
                      <a16:colId xmlns:a16="http://schemas.microsoft.com/office/drawing/2014/main" val="1584161050"/>
                    </a:ext>
                  </a:extLst>
                </a:gridCol>
                <a:gridCol w="329184">
                  <a:extLst>
                    <a:ext uri="{9D8B030D-6E8A-4147-A177-3AD203B41FA5}">
                      <a16:colId xmlns:a16="http://schemas.microsoft.com/office/drawing/2014/main" val="2564003907"/>
                    </a:ext>
                  </a:extLst>
                </a:gridCol>
                <a:gridCol w="329184">
                  <a:extLst>
                    <a:ext uri="{9D8B030D-6E8A-4147-A177-3AD203B41FA5}">
                      <a16:colId xmlns:a16="http://schemas.microsoft.com/office/drawing/2014/main" val="1492017971"/>
                    </a:ext>
                  </a:extLst>
                </a:gridCol>
                <a:gridCol w="329184">
                  <a:extLst>
                    <a:ext uri="{9D8B030D-6E8A-4147-A177-3AD203B41FA5}">
                      <a16:colId xmlns:a16="http://schemas.microsoft.com/office/drawing/2014/main" val="3089401848"/>
                    </a:ext>
                  </a:extLst>
                </a:gridCol>
                <a:gridCol w="329184">
                  <a:extLst>
                    <a:ext uri="{9D8B030D-6E8A-4147-A177-3AD203B41FA5}">
                      <a16:colId xmlns:a16="http://schemas.microsoft.com/office/drawing/2014/main" val="469772353"/>
                    </a:ext>
                  </a:extLst>
                </a:gridCol>
                <a:gridCol w="329184">
                  <a:extLst>
                    <a:ext uri="{9D8B030D-6E8A-4147-A177-3AD203B41FA5}">
                      <a16:colId xmlns:a16="http://schemas.microsoft.com/office/drawing/2014/main" val="3927355272"/>
                    </a:ext>
                  </a:extLst>
                </a:gridCol>
                <a:gridCol w="329184">
                  <a:extLst>
                    <a:ext uri="{9D8B030D-6E8A-4147-A177-3AD203B41FA5}">
                      <a16:colId xmlns:a16="http://schemas.microsoft.com/office/drawing/2014/main" val="2107679627"/>
                    </a:ext>
                  </a:extLst>
                </a:gridCol>
                <a:gridCol w="329184">
                  <a:extLst>
                    <a:ext uri="{9D8B030D-6E8A-4147-A177-3AD203B41FA5}">
                      <a16:colId xmlns:a16="http://schemas.microsoft.com/office/drawing/2014/main" val="3510501910"/>
                    </a:ext>
                  </a:extLst>
                </a:gridCol>
                <a:gridCol w="370332">
                  <a:extLst>
                    <a:ext uri="{9D8B030D-6E8A-4147-A177-3AD203B41FA5}">
                      <a16:colId xmlns:a16="http://schemas.microsoft.com/office/drawing/2014/main" val="3186479020"/>
                    </a:ext>
                  </a:extLst>
                </a:gridCol>
                <a:gridCol w="370332">
                  <a:extLst>
                    <a:ext uri="{9D8B030D-6E8A-4147-A177-3AD203B41FA5}">
                      <a16:colId xmlns:a16="http://schemas.microsoft.com/office/drawing/2014/main" val="1310026909"/>
                    </a:ext>
                  </a:extLst>
                </a:gridCol>
                <a:gridCol w="329184">
                  <a:extLst>
                    <a:ext uri="{9D8B030D-6E8A-4147-A177-3AD203B41FA5}">
                      <a16:colId xmlns:a16="http://schemas.microsoft.com/office/drawing/2014/main" val="1898084851"/>
                    </a:ext>
                  </a:extLst>
                </a:gridCol>
                <a:gridCol w="329184">
                  <a:extLst>
                    <a:ext uri="{9D8B030D-6E8A-4147-A177-3AD203B41FA5}">
                      <a16:colId xmlns:a16="http://schemas.microsoft.com/office/drawing/2014/main" val="359668434"/>
                    </a:ext>
                  </a:extLst>
                </a:gridCol>
                <a:gridCol w="370332">
                  <a:extLst>
                    <a:ext uri="{9D8B030D-6E8A-4147-A177-3AD203B41FA5}">
                      <a16:colId xmlns:a16="http://schemas.microsoft.com/office/drawing/2014/main" val="2065387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262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- 2018-07-26 10:00:36 </a:t>
                      </a:r>
                      <a:r>
                        <a:rPr kumimoji="0" lang="en-US" sz="1000" b="0" i="0" u="none" strike="noStrike" kern="1200" cap="none" spc="0" normalizeH="0" baseline="0" noProof="0">
                          <a:ln>
                            <a:noFill/>
                          </a:ln>
                          <a:solidFill>
                            <a:prstClr val="black"/>
                          </a:solidFill>
                          <a:effectLst/>
                          <a:uLnTx/>
                          <a:uFillTx/>
                          <a:latin typeface="+mn-lt"/>
                          <a:ea typeface="+mn-ea"/>
                          <a:cs typeface="+mn-cs"/>
                        </a:rPr>
                        <a:t> 
 Sa Generika Drugstore, ang serbisyo ‘di lang sapat, may PLUS pa! Gaya ng libre naming blood pressure check para sa lahat.
Punta na sa pinakamalapit na Generika Drugstore at magpatingin!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179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- 2018-07-25 17:00:00 </a:t>
                      </a:r>
                      <a:r>
                        <a:rPr kumimoji="0" lang="en-US" sz="1000" b="0" i="0" u="none" strike="noStrike" kern="1200" cap="none" spc="0" normalizeH="0" baseline="0" noProof="0">
                          <a:ln>
                            <a:noFill/>
                          </a:ln>
                          <a:solidFill>
                            <a:prstClr val="black"/>
                          </a:solidFill>
                          <a:effectLst/>
                          <a:uLnTx/>
                          <a:uFillTx/>
                          <a:latin typeface="+mn-lt"/>
                          <a:ea typeface="+mn-ea"/>
                          <a:cs typeface="+mn-cs"/>
                        </a:rPr>
                        <a:t> 
 Ang Nutrawell Amino Acids + Probiotics + Vitamins + Minerals ay nakakatulong sa pagmaintain ng muscle tissues at pagkakaroon ng healthy digestion. Nakakatulong din ito sa pagkakaroon ng mas maraming muscles kapag aktibo ka at nag-eexercise.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0959087"/>
                  </a:ext>
                </a:extLst>
              </a:tr>
            </a:tbl>
          </a:graphicData>
        </a:graphic>
      </p:graphicFrame>
      <p:sp>
        <p:nvSpPr>
          <p:cNvPr id="4" name="Text Placeholder 3">
            <a:extLst>
              <a:ext uri="{FF2B5EF4-FFF2-40B4-BE49-F238E27FC236}">
                <a16:creationId xmlns:a16="http://schemas.microsoft.com/office/drawing/2014/main" id="{8406A8D7-EEA6-46F9-863C-408E4B38C049}"/>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060908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00AEA-4D4A-491A-816A-FEBE63E00800}"/>
              </a:ext>
            </a:extLst>
          </p:cNvPr>
          <p:cNvSpPr>
            <a:spLocks noGrp="1"/>
          </p:cNvSpPr>
          <p:nvPr>
            <p:ph type="title"/>
          </p:nvPr>
        </p:nvSpPr>
        <p:spPr/>
        <p:txBody>
          <a:bodyPr/>
          <a:lstStyle/>
          <a:p>
            <a:r>
              <a:rPr lang="en-US"/>
              <a:t>Facebook Own Posts Table  | Competitor - 5 of 15</a:t>
            </a:r>
          </a:p>
        </p:txBody>
      </p:sp>
      <p:graphicFrame>
        <p:nvGraphicFramePr>
          <p:cNvPr id="5" name="Table Placeholder 4">
            <a:extLst>
              <a:ext uri="{FF2B5EF4-FFF2-40B4-BE49-F238E27FC236}">
                <a16:creationId xmlns:a16="http://schemas.microsoft.com/office/drawing/2014/main" id="{BEAE7A45-7C47-4A81-A879-C3E2A4754263}"/>
              </a:ext>
            </a:extLst>
          </p:cNvPr>
          <p:cNvGraphicFramePr>
            <a:graphicFrameLocks noGrp="1"/>
          </p:cNvGraphicFramePr>
          <p:nvPr>
            <p:ph type="tbl" sz="quarter" idx="13"/>
            <p:extLst>
              <p:ext uri="{D42A27DB-BD31-4B8C-83A1-F6EECF244321}">
                <p14:modId xmlns:p14="http://schemas.microsoft.com/office/powerpoint/2010/main" val="2996537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29824944"/>
                    </a:ext>
                  </a:extLst>
                </a:gridCol>
                <a:gridCol w="370332">
                  <a:extLst>
                    <a:ext uri="{9D8B030D-6E8A-4147-A177-3AD203B41FA5}">
                      <a16:colId xmlns:a16="http://schemas.microsoft.com/office/drawing/2014/main" val="2418580045"/>
                    </a:ext>
                  </a:extLst>
                </a:gridCol>
                <a:gridCol w="370332">
                  <a:extLst>
                    <a:ext uri="{9D8B030D-6E8A-4147-A177-3AD203B41FA5}">
                      <a16:colId xmlns:a16="http://schemas.microsoft.com/office/drawing/2014/main" val="2061535086"/>
                    </a:ext>
                  </a:extLst>
                </a:gridCol>
                <a:gridCol w="370332">
                  <a:extLst>
                    <a:ext uri="{9D8B030D-6E8A-4147-A177-3AD203B41FA5}">
                      <a16:colId xmlns:a16="http://schemas.microsoft.com/office/drawing/2014/main" val="729920496"/>
                    </a:ext>
                  </a:extLst>
                </a:gridCol>
                <a:gridCol w="329184">
                  <a:extLst>
                    <a:ext uri="{9D8B030D-6E8A-4147-A177-3AD203B41FA5}">
                      <a16:colId xmlns:a16="http://schemas.microsoft.com/office/drawing/2014/main" val="3118014855"/>
                    </a:ext>
                  </a:extLst>
                </a:gridCol>
                <a:gridCol w="329184">
                  <a:extLst>
                    <a:ext uri="{9D8B030D-6E8A-4147-A177-3AD203B41FA5}">
                      <a16:colId xmlns:a16="http://schemas.microsoft.com/office/drawing/2014/main" val="274937009"/>
                    </a:ext>
                  </a:extLst>
                </a:gridCol>
                <a:gridCol w="329184">
                  <a:extLst>
                    <a:ext uri="{9D8B030D-6E8A-4147-A177-3AD203B41FA5}">
                      <a16:colId xmlns:a16="http://schemas.microsoft.com/office/drawing/2014/main" val="611505979"/>
                    </a:ext>
                  </a:extLst>
                </a:gridCol>
                <a:gridCol w="329184">
                  <a:extLst>
                    <a:ext uri="{9D8B030D-6E8A-4147-A177-3AD203B41FA5}">
                      <a16:colId xmlns:a16="http://schemas.microsoft.com/office/drawing/2014/main" val="3116271061"/>
                    </a:ext>
                  </a:extLst>
                </a:gridCol>
                <a:gridCol w="329184">
                  <a:extLst>
                    <a:ext uri="{9D8B030D-6E8A-4147-A177-3AD203B41FA5}">
                      <a16:colId xmlns:a16="http://schemas.microsoft.com/office/drawing/2014/main" val="2738112463"/>
                    </a:ext>
                  </a:extLst>
                </a:gridCol>
                <a:gridCol w="329184">
                  <a:extLst>
                    <a:ext uri="{9D8B030D-6E8A-4147-A177-3AD203B41FA5}">
                      <a16:colId xmlns:a16="http://schemas.microsoft.com/office/drawing/2014/main" val="1157938199"/>
                    </a:ext>
                  </a:extLst>
                </a:gridCol>
                <a:gridCol w="329184">
                  <a:extLst>
                    <a:ext uri="{9D8B030D-6E8A-4147-A177-3AD203B41FA5}">
                      <a16:colId xmlns:a16="http://schemas.microsoft.com/office/drawing/2014/main" val="2481836519"/>
                    </a:ext>
                  </a:extLst>
                </a:gridCol>
                <a:gridCol w="329184">
                  <a:extLst>
                    <a:ext uri="{9D8B030D-6E8A-4147-A177-3AD203B41FA5}">
                      <a16:colId xmlns:a16="http://schemas.microsoft.com/office/drawing/2014/main" val="782153431"/>
                    </a:ext>
                  </a:extLst>
                </a:gridCol>
                <a:gridCol w="329184">
                  <a:extLst>
                    <a:ext uri="{9D8B030D-6E8A-4147-A177-3AD203B41FA5}">
                      <a16:colId xmlns:a16="http://schemas.microsoft.com/office/drawing/2014/main" val="2719365983"/>
                    </a:ext>
                  </a:extLst>
                </a:gridCol>
                <a:gridCol w="370332">
                  <a:extLst>
                    <a:ext uri="{9D8B030D-6E8A-4147-A177-3AD203B41FA5}">
                      <a16:colId xmlns:a16="http://schemas.microsoft.com/office/drawing/2014/main" val="1563182309"/>
                    </a:ext>
                  </a:extLst>
                </a:gridCol>
                <a:gridCol w="370332">
                  <a:extLst>
                    <a:ext uri="{9D8B030D-6E8A-4147-A177-3AD203B41FA5}">
                      <a16:colId xmlns:a16="http://schemas.microsoft.com/office/drawing/2014/main" val="2015798930"/>
                    </a:ext>
                  </a:extLst>
                </a:gridCol>
                <a:gridCol w="329184">
                  <a:extLst>
                    <a:ext uri="{9D8B030D-6E8A-4147-A177-3AD203B41FA5}">
                      <a16:colId xmlns:a16="http://schemas.microsoft.com/office/drawing/2014/main" val="3862116313"/>
                    </a:ext>
                  </a:extLst>
                </a:gridCol>
                <a:gridCol w="329184">
                  <a:extLst>
                    <a:ext uri="{9D8B030D-6E8A-4147-A177-3AD203B41FA5}">
                      <a16:colId xmlns:a16="http://schemas.microsoft.com/office/drawing/2014/main" val="3937999139"/>
                    </a:ext>
                  </a:extLst>
                </a:gridCol>
                <a:gridCol w="370332">
                  <a:extLst>
                    <a:ext uri="{9D8B030D-6E8A-4147-A177-3AD203B41FA5}">
                      <a16:colId xmlns:a16="http://schemas.microsoft.com/office/drawing/2014/main" val="2179397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715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- 2018-07-25 13:13:23 </a:t>
                      </a:r>
                      <a:r>
                        <a:rPr kumimoji="0" lang="en-US" sz="1000" b="0" i="0" u="none" strike="noStrike" kern="1200" cap="none" spc="0" normalizeH="0" baseline="0" noProof="0">
                          <a:ln>
                            <a:noFill/>
                          </a:ln>
                          <a:solidFill>
                            <a:prstClr val="black"/>
                          </a:solidFill>
                          <a:effectLst/>
                          <a:uLnTx/>
                          <a:uFillTx/>
                          <a:latin typeface="+mn-lt"/>
                          <a:ea typeface="+mn-ea"/>
                          <a:cs typeface="+mn-cs"/>
                        </a:rPr>
                        <a:t> 
 Dahil pabago-bago ang panahon, i-boost ang imune system with TGP Truvit-C Sodium Ascorbate!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412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- 2018-07-24 17:00:01 </a:t>
                      </a:r>
                      <a:r>
                        <a:rPr kumimoji="0" lang="en-US" sz="1000" b="0" i="0" u="none" strike="noStrike" kern="1200" cap="none" spc="0" normalizeH="0" baseline="0" noProof="0">
                          <a:ln>
                            <a:noFill/>
                          </a:ln>
                          <a:solidFill>
                            <a:prstClr val="black"/>
                          </a:solidFill>
                          <a:effectLst/>
                          <a:uLnTx/>
                          <a:uFillTx/>
                          <a:latin typeface="+mn-lt"/>
                          <a:ea typeface="+mn-ea"/>
                          <a:cs typeface="+mn-cs"/>
                        </a:rPr>
                        <a:t> 
 Good news, GeneriKard holders! Each time you buy one of our select promo items, makakakuha ka ng lima pang libre nito! Hanggang September 30 pa ang promo, kaya punta na sa Generika Drugstore nearest you. For more information, check this link: https://www.generika.com.ph/page/generikard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1937680"/>
                  </a:ext>
                </a:extLst>
              </a:tr>
            </a:tbl>
          </a:graphicData>
        </a:graphic>
      </p:graphicFrame>
      <p:sp>
        <p:nvSpPr>
          <p:cNvPr id="4" name="Text Placeholder 3">
            <a:extLst>
              <a:ext uri="{FF2B5EF4-FFF2-40B4-BE49-F238E27FC236}">
                <a16:creationId xmlns:a16="http://schemas.microsoft.com/office/drawing/2014/main" id="{8546FD22-F66E-4792-9436-3D2806CC18B4}"/>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359861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01822-F43B-441E-9E39-D9BB49C58A36}"/>
              </a:ext>
            </a:extLst>
          </p:cNvPr>
          <p:cNvSpPr>
            <a:spLocks noGrp="1"/>
          </p:cNvSpPr>
          <p:nvPr>
            <p:ph type="title"/>
          </p:nvPr>
        </p:nvSpPr>
        <p:spPr/>
        <p:txBody>
          <a:bodyPr/>
          <a:lstStyle/>
          <a:p>
            <a:r>
              <a:rPr lang="en-US"/>
              <a:t>Facebook Own Posts Table  | Competitor - 6 of 15</a:t>
            </a:r>
          </a:p>
        </p:txBody>
      </p:sp>
      <p:graphicFrame>
        <p:nvGraphicFramePr>
          <p:cNvPr id="5" name="Table Placeholder 4">
            <a:extLst>
              <a:ext uri="{FF2B5EF4-FFF2-40B4-BE49-F238E27FC236}">
                <a16:creationId xmlns:a16="http://schemas.microsoft.com/office/drawing/2014/main" id="{305DC193-D9E8-4305-A89D-D5C75B5B73C4}"/>
              </a:ext>
            </a:extLst>
          </p:cNvPr>
          <p:cNvGraphicFramePr>
            <a:graphicFrameLocks noGrp="1"/>
          </p:cNvGraphicFramePr>
          <p:nvPr>
            <p:ph type="tbl" sz="quarter" idx="13"/>
            <p:extLst>
              <p:ext uri="{D42A27DB-BD31-4B8C-83A1-F6EECF244321}">
                <p14:modId xmlns:p14="http://schemas.microsoft.com/office/powerpoint/2010/main" val="2766684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52566401"/>
                    </a:ext>
                  </a:extLst>
                </a:gridCol>
                <a:gridCol w="370332">
                  <a:extLst>
                    <a:ext uri="{9D8B030D-6E8A-4147-A177-3AD203B41FA5}">
                      <a16:colId xmlns:a16="http://schemas.microsoft.com/office/drawing/2014/main" val="2359239627"/>
                    </a:ext>
                  </a:extLst>
                </a:gridCol>
                <a:gridCol w="370332">
                  <a:extLst>
                    <a:ext uri="{9D8B030D-6E8A-4147-A177-3AD203B41FA5}">
                      <a16:colId xmlns:a16="http://schemas.microsoft.com/office/drawing/2014/main" val="771409120"/>
                    </a:ext>
                  </a:extLst>
                </a:gridCol>
                <a:gridCol w="370332">
                  <a:extLst>
                    <a:ext uri="{9D8B030D-6E8A-4147-A177-3AD203B41FA5}">
                      <a16:colId xmlns:a16="http://schemas.microsoft.com/office/drawing/2014/main" val="2503624041"/>
                    </a:ext>
                  </a:extLst>
                </a:gridCol>
                <a:gridCol w="329184">
                  <a:extLst>
                    <a:ext uri="{9D8B030D-6E8A-4147-A177-3AD203B41FA5}">
                      <a16:colId xmlns:a16="http://schemas.microsoft.com/office/drawing/2014/main" val="2219238970"/>
                    </a:ext>
                  </a:extLst>
                </a:gridCol>
                <a:gridCol w="329184">
                  <a:extLst>
                    <a:ext uri="{9D8B030D-6E8A-4147-A177-3AD203B41FA5}">
                      <a16:colId xmlns:a16="http://schemas.microsoft.com/office/drawing/2014/main" val="2096270422"/>
                    </a:ext>
                  </a:extLst>
                </a:gridCol>
                <a:gridCol w="329184">
                  <a:extLst>
                    <a:ext uri="{9D8B030D-6E8A-4147-A177-3AD203B41FA5}">
                      <a16:colId xmlns:a16="http://schemas.microsoft.com/office/drawing/2014/main" val="302315297"/>
                    </a:ext>
                  </a:extLst>
                </a:gridCol>
                <a:gridCol w="329184">
                  <a:extLst>
                    <a:ext uri="{9D8B030D-6E8A-4147-A177-3AD203B41FA5}">
                      <a16:colId xmlns:a16="http://schemas.microsoft.com/office/drawing/2014/main" val="3691685447"/>
                    </a:ext>
                  </a:extLst>
                </a:gridCol>
                <a:gridCol w="329184">
                  <a:extLst>
                    <a:ext uri="{9D8B030D-6E8A-4147-A177-3AD203B41FA5}">
                      <a16:colId xmlns:a16="http://schemas.microsoft.com/office/drawing/2014/main" val="3203365679"/>
                    </a:ext>
                  </a:extLst>
                </a:gridCol>
                <a:gridCol w="329184">
                  <a:extLst>
                    <a:ext uri="{9D8B030D-6E8A-4147-A177-3AD203B41FA5}">
                      <a16:colId xmlns:a16="http://schemas.microsoft.com/office/drawing/2014/main" val="845276195"/>
                    </a:ext>
                  </a:extLst>
                </a:gridCol>
                <a:gridCol w="329184">
                  <a:extLst>
                    <a:ext uri="{9D8B030D-6E8A-4147-A177-3AD203B41FA5}">
                      <a16:colId xmlns:a16="http://schemas.microsoft.com/office/drawing/2014/main" val="916665124"/>
                    </a:ext>
                  </a:extLst>
                </a:gridCol>
                <a:gridCol w="329184">
                  <a:extLst>
                    <a:ext uri="{9D8B030D-6E8A-4147-A177-3AD203B41FA5}">
                      <a16:colId xmlns:a16="http://schemas.microsoft.com/office/drawing/2014/main" val="1837844851"/>
                    </a:ext>
                  </a:extLst>
                </a:gridCol>
                <a:gridCol w="329184">
                  <a:extLst>
                    <a:ext uri="{9D8B030D-6E8A-4147-A177-3AD203B41FA5}">
                      <a16:colId xmlns:a16="http://schemas.microsoft.com/office/drawing/2014/main" val="612267089"/>
                    </a:ext>
                  </a:extLst>
                </a:gridCol>
                <a:gridCol w="370332">
                  <a:extLst>
                    <a:ext uri="{9D8B030D-6E8A-4147-A177-3AD203B41FA5}">
                      <a16:colId xmlns:a16="http://schemas.microsoft.com/office/drawing/2014/main" val="2053311207"/>
                    </a:ext>
                  </a:extLst>
                </a:gridCol>
                <a:gridCol w="370332">
                  <a:extLst>
                    <a:ext uri="{9D8B030D-6E8A-4147-A177-3AD203B41FA5}">
                      <a16:colId xmlns:a16="http://schemas.microsoft.com/office/drawing/2014/main" val="3124265147"/>
                    </a:ext>
                  </a:extLst>
                </a:gridCol>
                <a:gridCol w="329184">
                  <a:extLst>
                    <a:ext uri="{9D8B030D-6E8A-4147-A177-3AD203B41FA5}">
                      <a16:colId xmlns:a16="http://schemas.microsoft.com/office/drawing/2014/main" val="1591745767"/>
                    </a:ext>
                  </a:extLst>
                </a:gridCol>
                <a:gridCol w="329184">
                  <a:extLst>
                    <a:ext uri="{9D8B030D-6E8A-4147-A177-3AD203B41FA5}">
                      <a16:colId xmlns:a16="http://schemas.microsoft.com/office/drawing/2014/main" val="332151133"/>
                    </a:ext>
                  </a:extLst>
                </a:gridCol>
                <a:gridCol w="370332">
                  <a:extLst>
                    <a:ext uri="{9D8B030D-6E8A-4147-A177-3AD203B41FA5}">
                      <a16:colId xmlns:a16="http://schemas.microsoft.com/office/drawing/2014/main" val="270389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2180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- 2018-07-24 08:00:01 </a:t>
                      </a:r>
                      <a:r>
                        <a:rPr kumimoji="0" lang="en-US" sz="1000" b="0" i="0" u="none" strike="noStrike" kern="1200" cap="none" spc="0" normalizeH="0" baseline="0" noProof="0">
                          <a:ln>
                            <a:noFill/>
                          </a:ln>
                          <a:solidFill>
                            <a:prstClr val="black"/>
                          </a:solidFill>
                          <a:effectLst/>
                          <a:uLnTx/>
                          <a:uFillTx/>
                          <a:latin typeface="+mn-lt"/>
                          <a:ea typeface="+mn-ea"/>
                          <a:cs typeface="+mn-cs"/>
                        </a:rPr>
                        <a:t> 
 Narito na ang Back to School Promo Winners!
Winners were drawn via electronic raffle last July 16, 2018 in the presence of Generika Drugstore representatives.
Maghintay sa tawag ng aming Customer Relations representative para sa detalye ng pag-claim ng prize. :)
Congratulations everyone! 🎉 Patuloy na i-follow ang aming page at abangan ang mga susunod pang exciting promos! Dahil dito, laging may PLUS ka! #GenerikaDrugstore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1613454"/>
                  </a:ext>
                </a:extLst>
              </a:tr>
            </a:tbl>
          </a:graphicData>
        </a:graphic>
      </p:graphicFrame>
      <p:sp>
        <p:nvSpPr>
          <p:cNvPr id="4" name="Text Placeholder 3">
            <a:extLst>
              <a:ext uri="{FF2B5EF4-FFF2-40B4-BE49-F238E27FC236}">
                <a16:creationId xmlns:a16="http://schemas.microsoft.com/office/drawing/2014/main" id="{F3FABCD6-CCE3-40D1-858D-1EE1AC91F349}"/>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799922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4419D-0281-4674-B92D-5722C5A0225E}"/>
              </a:ext>
            </a:extLst>
          </p:cNvPr>
          <p:cNvSpPr>
            <a:spLocks noGrp="1"/>
          </p:cNvSpPr>
          <p:nvPr>
            <p:ph type="title"/>
          </p:nvPr>
        </p:nvSpPr>
        <p:spPr/>
        <p:txBody>
          <a:bodyPr/>
          <a:lstStyle/>
          <a:p>
            <a:r>
              <a:rPr lang="en-US"/>
              <a:t>Facebook Own Posts Table  | Competitor - 7 of 15</a:t>
            </a:r>
          </a:p>
        </p:txBody>
      </p:sp>
      <p:graphicFrame>
        <p:nvGraphicFramePr>
          <p:cNvPr id="5" name="Table Placeholder 4">
            <a:extLst>
              <a:ext uri="{FF2B5EF4-FFF2-40B4-BE49-F238E27FC236}">
                <a16:creationId xmlns:a16="http://schemas.microsoft.com/office/drawing/2014/main" id="{C6EBCD69-62BA-432D-BEE0-207116CDC444}"/>
              </a:ext>
            </a:extLst>
          </p:cNvPr>
          <p:cNvGraphicFramePr>
            <a:graphicFrameLocks noGrp="1"/>
          </p:cNvGraphicFramePr>
          <p:nvPr>
            <p:ph type="tbl" sz="quarter" idx="13"/>
            <p:extLst>
              <p:ext uri="{D42A27DB-BD31-4B8C-83A1-F6EECF244321}">
                <p14:modId xmlns:p14="http://schemas.microsoft.com/office/powerpoint/2010/main" val="3682626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52998314"/>
                    </a:ext>
                  </a:extLst>
                </a:gridCol>
                <a:gridCol w="370332">
                  <a:extLst>
                    <a:ext uri="{9D8B030D-6E8A-4147-A177-3AD203B41FA5}">
                      <a16:colId xmlns:a16="http://schemas.microsoft.com/office/drawing/2014/main" val="2772434183"/>
                    </a:ext>
                  </a:extLst>
                </a:gridCol>
                <a:gridCol w="370332">
                  <a:extLst>
                    <a:ext uri="{9D8B030D-6E8A-4147-A177-3AD203B41FA5}">
                      <a16:colId xmlns:a16="http://schemas.microsoft.com/office/drawing/2014/main" val="2453262038"/>
                    </a:ext>
                  </a:extLst>
                </a:gridCol>
                <a:gridCol w="370332">
                  <a:extLst>
                    <a:ext uri="{9D8B030D-6E8A-4147-A177-3AD203B41FA5}">
                      <a16:colId xmlns:a16="http://schemas.microsoft.com/office/drawing/2014/main" val="3265393881"/>
                    </a:ext>
                  </a:extLst>
                </a:gridCol>
                <a:gridCol w="329184">
                  <a:extLst>
                    <a:ext uri="{9D8B030D-6E8A-4147-A177-3AD203B41FA5}">
                      <a16:colId xmlns:a16="http://schemas.microsoft.com/office/drawing/2014/main" val="1342119860"/>
                    </a:ext>
                  </a:extLst>
                </a:gridCol>
                <a:gridCol w="329184">
                  <a:extLst>
                    <a:ext uri="{9D8B030D-6E8A-4147-A177-3AD203B41FA5}">
                      <a16:colId xmlns:a16="http://schemas.microsoft.com/office/drawing/2014/main" val="3132279544"/>
                    </a:ext>
                  </a:extLst>
                </a:gridCol>
                <a:gridCol w="329184">
                  <a:extLst>
                    <a:ext uri="{9D8B030D-6E8A-4147-A177-3AD203B41FA5}">
                      <a16:colId xmlns:a16="http://schemas.microsoft.com/office/drawing/2014/main" val="619709585"/>
                    </a:ext>
                  </a:extLst>
                </a:gridCol>
                <a:gridCol w="329184">
                  <a:extLst>
                    <a:ext uri="{9D8B030D-6E8A-4147-A177-3AD203B41FA5}">
                      <a16:colId xmlns:a16="http://schemas.microsoft.com/office/drawing/2014/main" val="627954059"/>
                    </a:ext>
                  </a:extLst>
                </a:gridCol>
                <a:gridCol w="329184">
                  <a:extLst>
                    <a:ext uri="{9D8B030D-6E8A-4147-A177-3AD203B41FA5}">
                      <a16:colId xmlns:a16="http://schemas.microsoft.com/office/drawing/2014/main" val="1218712449"/>
                    </a:ext>
                  </a:extLst>
                </a:gridCol>
                <a:gridCol w="329184">
                  <a:extLst>
                    <a:ext uri="{9D8B030D-6E8A-4147-A177-3AD203B41FA5}">
                      <a16:colId xmlns:a16="http://schemas.microsoft.com/office/drawing/2014/main" val="370303470"/>
                    </a:ext>
                  </a:extLst>
                </a:gridCol>
                <a:gridCol w="329184">
                  <a:extLst>
                    <a:ext uri="{9D8B030D-6E8A-4147-A177-3AD203B41FA5}">
                      <a16:colId xmlns:a16="http://schemas.microsoft.com/office/drawing/2014/main" val="151159073"/>
                    </a:ext>
                  </a:extLst>
                </a:gridCol>
                <a:gridCol w="329184">
                  <a:extLst>
                    <a:ext uri="{9D8B030D-6E8A-4147-A177-3AD203B41FA5}">
                      <a16:colId xmlns:a16="http://schemas.microsoft.com/office/drawing/2014/main" val="4129981065"/>
                    </a:ext>
                  </a:extLst>
                </a:gridCol>
                <a:gridCol w="329184">
                  <a:extLst>
                    <a:ext uri="{9D8B030D-6E8A-4147-A177-3AD203B41FA5}">
                      <a16:colId xmlns:a16="http://schemas.microsoft.com/office/drawing/2014/main" val="1971686776"/>
                    </a:ext>
                  </a:extLst>
                </a:gridCol>
                <a:gridCol w="370332">
                  <a:extLst>
                    <a:ext uri="{9D8B030D-6E8A-4147-A177-3AD203B41FA5}">
                      <a16:colId xmlns:a16="http://schemas.microsoft.com/office/drawing/2014/main" val="2039008208"/>
                    </a:ext>
                  </a:extLst>
                </a:gridCol>
                <a:gridCol w="370332">
                  <a:extLst>
                    <a:ext uri="{9D8B030D-6E8A-4147-A177-3AD203B41FA5}">
                      <a16:colId xmlns:a16="http://schemas.microsoft.com/office/drawing/2014/main" val="1520134187"/>
                    </a:ext>
                  </a:extLst>
                </a:gridCol>
                <a:gridCol w="329184">
                  <a:extLst>
                    <a:ext uri="{9D8B030D-6E8A-4147-A177-3AD203B41FA5}">
                      <a16:colId xmlns:a16="http://schemas.microsoft.com/office/drawing/2014/main" val="3447606429"/>
                    </a:ext>
                  </a:extLst>
                </a:gridCol>
                <a:gridCol w="329184">
                  <a:extLst>
                    <a:ext uri="{9D8B030D-6E8A-4147-A177-3AD203B41FA5}">
                      <a16:colId xmlns:a16="http://schemas.microsoft.com/office/drawing/2014/main" val="2663483287"/>
                    </a:ext>
                  </a:extLst>
                </a:gridCol>
                <a:gridCol w="370332">
                  <a:extLst>
                    <a:ext uri="{9D8B030D-6E8A-4147-A177-3AD203B41FA5}">
                      <a16:colId xmlns:a16="http://schemas.microsoft.com/office/drawing/2014/main" val="3490259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661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- 2018-07-23 17:18:43 </a:t>
                      </a:r>
                      <a:r>
                        <a:rPr kumimoji="0" lang="en-US" sz="1000" b="0" i="0" u="none" strike="noStrike" kern="1200" cap="none" spc="0" normalizeH="0" baseline="0" noProof="0">
                          <a:ln>
                            <a:noFill/>
                          </a:ln>
                          <a:solidFill>
                            <a:prstClr val="black"/>
                          </a:solidFill>
                          <a:effectLst/>
                          <a:uLnTx/>
                          <a:uFillTx/>
                          <a:latin typeface="+mn-lt"/>
                          <a:ea typeface="+mn-ea"/>
                          <a:cs typeface="+mn-cs"/>
                        </a:rPr>
                        <a:t> 
 Kanya-kanya tayong ritwal to jumpstart our moods for another week of the grind. Ang iba, nagkakape; ang iba, nag-eexercise. Ikaw?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213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- 2018-07-22 10:00:01 </a:t>
                      </a:r>
                      <a:r>
                        <a:rPr kumimoji="0" lang="en-US" sz="1000" b="0" i="0" u="none" strike="noStrike" kern="1200" cap="none" spc="0" normalizeH="0" baseline="0" noProof="0">
                          <a:ln>
                            <a:noFill/>
                          </a:ln>
                          <a:solidFill>
                            <a:prstClr val="black"/>
                          </a:solidFill>
                          <a:effectLst/>
                          <a:uLnTx/>
                          <a:uFillTx/>
                          <a:latin typeface="+mn-lt"/>
                          <a:ea typeface="+mn-ea"/>
                          <a:cs typeface="+mn-cs"/>
                        </a:rPr>
                        <a:t> 
 Huwag lang tatak ng gamot ang tignan. Tatag ng alaga ang pansinin. Sa Generika Drusgstore, panata namin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35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- 2018-07-21 12:00:00 </a:t>
                      </a:r>
                      <a:r>
                        <a:rPr kumimoji="0" lang="en-US" sz="1000" b="0" i="0" u="none" strike="noStrike" kern="1200" cap="none" spc="0" normalizeH="0" baseline="0" noProof="0">
                          <a:ln>
                            <a:noFill/>
                          </a:ln>
                          <a:solidFill>
                            <a:prstClr val="black"/>
                          </a:solidFill>
                          <a:effectLst/>
                          <a:uLnTx/>
                          <a:uFillTx/>
                          <a:latin typeface="+mn-lt"/>
                          <a:ea typeface="+mn-ea"/>
                          <a:cs typeface="+mn-cs"/>
                        </a:rPr>
                        <a:t> 
 Simple exercises you can do indoor this rainy season to stay fit. 🏃🏋️💪No equipment needed!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9321411"/>
                  </a:ext>
                </a:extLst>
              </a:tr>
            </a:tbl>
          </a:graphicData>
        </a:graphic>
      </p:graphicFrame>
      <p:sp>
        <p:nvSpPr>
          <p:cNvPr id="4" name="Text Placeholder 3">
            <a:extLst>
              <a:ext uri="{FF2B5EF4-FFF2-40B4-BE49-F238E27FC236}">
                <a16:creationId xmlns:a16="http://schemas.microsoft.com/office/drawing/2014/main" id="{368AC952-B63A-43F9-AC87-7E875A735A3C}"/>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764013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EA408-2046-4EE6-B6A6-A626B3190ABF}"/>
              </a:ext>
            </a:extLst>
          </p:cNvPr>
          <p:cNvSpPr>
            <a:spLocks noGrp="1"/>
          </p:cNvSpPr>
          <p:nvPr>
            <p:ph type="title"/>
          </p:nvPr>
        </p:nvSpPr>
        <p:spPr/>
        <p:txBody>
          <a:bodyPr/>
          <a:lstStyle/>
          <a:p>
            <a:r>
              <a:rPr lang="en-US"/>
              <a:t>Facebook Own Posts Table  | Competitor - 8 of 15</a:t>
            </a:r>
          </a:p>
        </p:txBody>
      </p:sp>
      <p:graphicFrame>
        <p:nvGraphicFramePr>
          <p:cNvPr id="5" name="Table Placeholder 4">
            <a:extLst>
              <a:ext uri="{FF2B5EF4-FFF2-40B4-BE49-F238E27FC236}">
                <a16:creationId xmlns:a16="http://schemas.microsoft.com/office/drawing/2014/main" id="{63DFBFCB-EF7C-4018-818E-DC943078E240}"/>
              </a:ext>
            </a:extLst>
          </p:cNvPr>
          <p:cNvGraphicFramePr>
            <a:graphicFrameLocks noGrp="1"/>
          </p:cNvGraphicFramePr>
          <p:nvPr>
            <p:ph type="tbl" sz="quarter" idx="13"/>
            <p:extLst>
              <p:ext uri="{D42A27DB-BD31-4B8C-83A1-F6EECF244321}">
                <p14:modId xmlns:p14="http://schemas.microsoft.com/office/powerpoint/2010/main" val="2117739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84225163"/>
                    </a:ext>
                  </a:extLst>
                </a:gridCol>
                <a:gridCol w="370332">
                  <a:extLst>
                    <a:ext uri="{9D8B030D-6E8A-4147-A177-3AD203B41FA5}">
                      <a16:colId xmlns:a16="http://schemas.microsoft.com/office/drawing/2014/main" val="942042647"/>
                    </a:ext>
                  </a:extLst>
                </a:gridCol>
                <a:gridCol w="370332">
                  <a:extLst>
                    <a:ext uri="{9D8B030D-6E8A-4147-A177-3AD203B41FA5}">
                      <a16:colId xmlns:a16="http://schemas.microsoft.com/office/drawing/2014/main" val="4191953017"/>
                    </a:ext>
                  </a:extLst>
                </a:gridCol>
                <a:gridCol w="370332">
                  <a:extLst>
                    <a:ext uri="{9D8B030D-6E8A-4147-A177-3AD203B41FA5}">
                      <a16:colId xmlns:a16="http://schemas.microsoft.com/office/drawing/2014/main" val="1222711609"/>
                    </a:ext>
                  </a:extLst>
                </a:gridCol>
                <a:gridCol w="329184">
                  <a:extLst>
                    <a:ext uri="{9D8B030D-6E8A-4147-A177-3AD203B41FA5}">
                      <a16:colId xmlns:a16="http://schemas.microsoft.com/office/drawing/2014/main" val="1551904591"/>
                    </a:ext>
                  </a:extLst>
                </a:gridCol>
                <a:gridCol w="329184">
                  <a:extLst>
                    <a:ext uri="{9D8B030D-6E8A-4147-A177-3AD203B41FA5}">
                      <a16:colId xmlns:a16="http://schemas.microsoft.com/office/drawing/2014/main" val="3373609149"/>
                    </a:ext>
                  </a:extLst>
                </a:gridCol>
                <a:gridCol w="329184">
                  <a:extLst>
                    <a:ext uri="{9D8B030D-6E8A-4147-A177-3AD203B41FA5}">
                      <a16:colId xmlns:a16="http://schemas.microsoft.com/office/drawing/2014/main" val="769314986"/>
                    </a:ext>
                  </a:extLst>
                </a:gridCol>
                <a:gridCol w="329184">
                  <a:extLst>
                    <a:ext uri="{9D8B030D-6E8A-4147-A177-3AD203B41FA5}">
                      <a16:colId xmlns:a16="http://schemas.microsoft.com/office/drawing/2014/main" val="4068583494"/>
                    </a:ext>
                  </a:extLst>
                </a:gridCol>
                <a:gridCol w="329184">
                  <a:extLst>
                    <a:ext uri="{9D8B030D-6E8A-4147-A177-3AD203B41FA5}">
                      <a16:colId xmlns:a16="http://schemas.microsoft.com/office/drawing/2014/main" val="998784222"/>
                    </a:ext>
                  </a:extLst>
                </a:gridCol>
                <a:gridCol w="329184">
                  <a:extLst>
                    <a:ext uri="{9D8B030D-6E8A-4147-A177-3AD203B41FA5}">
                      <a16:colId xmlns:a16="http://schemas.microsoft.com/office/drawing/2014/main" val="3267668726"/>
                    </a:ext>
                  </a:extLst>
                </a:gridCol>
                <a:gridCol w="329184">
                  <a:extLst>
                    <a:ext uri="{9D8B030D-6E8A-4147-A177-3AD203B41FA5}">
                      <a16:colId xmlns:a16="http://schemas.microsoft.com/office/drawing/2014/main" val="2194602584"/>
                    </a:ext>
                  </a:extLst>
                </a:gridCol>
                <a:gridCol w="329184">
                  <a:extLst>
                    <a:ext uri="{9D8B030D-6E8A-4147-A177-3AD203B41FA5}">
                      <a16:colId xmlns:a16="http://schemas.microsoft.com/office/drawing/2014/main" val="2910279784"/>
                    </a:ext>
                  </a:extLst>
                </a:gridCol>
                <a:gridCol w="329184">
                  <a:extLst>
                    <a:ext uri="{9D8B030D-6E8A-4147-A177-3AD203B41FA5}">
                      <a16:colId xmlns:a16="http://schemas.microsoft.com/office/drawing/2014/main" val="418416153"/>
                    </a:ext>
                  </a:extLst>
                </a:gridCol>
                <a:gridCol w="370332">
                  <a:extLst>
                    <a:ext uri="{9D8B030D-6E8A-4147-A177-3AD203B41FA5}">
                      <a16:colId xmlns:a16="http://schemas.microsoft.com/office/drawing/2014/main" val="3505726648"/>
                    </a:ext>
                  </a:extLst>
                </a:gridCol>
                <a:gridCol w="370332">
                  <a:extLst>
                    <a:ext uri="{9D8B030D-6E8A-4147-A177-3AD203B41FA5}">
                      <a16:colId xmlns:a16="http://schemas.microsoft.com/office/drawing/2014/main" val="3081976750"/>
                    </a:ext>
                  </a:extLst>
                </a:gridCol>
                <a:gridCol w="329184">
                  <a:extLst>
                    <a:ext uri="{9D8B030D-6E8A-4147-A177-3AD203B41FA5}">
                      <a16:colId xmlns:a16="http://schemas.microsoft.com/office/drawing/2014/main" val="2017185239"/>
                    </a:ext>
                  </a:extLst>
                </a:gridCol>
                <a:gridCol w="329184">
                  <a:extLst>
                    <a:ext uri="{9D8B030D-6E8A-4147-A177-3AD203B41FA5}">
                      <a16:colId xmlns:a16="http://schemas.microsoft.com/office/drawing/2014/main" val="2704324805"/>
                    </a:ext>
                  </a:extLst>
                </a:gridCol>
                <a:gridCol w="370332">
                  <a:extLst>
                    <a:ext uri="{9D8B030D-6E8A-4147-A177-3AD203B41FA5}">
                      <a16:colId xmlns:a16="http://schemas.microsoft.com/office/drawing/2014/main" val="1615957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1482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- 2018-07-21 10:00:12 </a:t>
                      </a:r>
                      <a:r>
                        <a:rPr kumimoji="0" lang="en-US" sz="1000" b="0" i="0" u="none" strike="noStrike" kern="1200" cap="none" spc="0" normalizeH="0" baseline="0" noProof="0">
                          <a:ln>
                            <a:noFill/>
                          </a:ln>
                          <a:solidFill>
                            <a:prstClr val="black"/>
                          </a:solidFill>
                          <a:effectLst/>
                          <a:uLnTx/>
                          <a:uFillTx/>
                          <a:latin typeface="+mn-lt"/>
                          <a:ea typeface="+mn-ea"/>
                          <a:cs typeface="+mn-cs"/>
                        </a:rPr>
                        <a:t> 
 Ang weekend, para sa pamilya. At para mas enjoy at stress-free, dapat illness-free ka rin. Go to any Generika Drugstore outlet for your medicine and supplements needs.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537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- 2018-07-20 16:45:00 </a:t>
                      </a:r>
                      <a:r>
                        <a:rPr kumimoji="0" lang="en-US" sz="1000" b="0" i="0" u="none" strike="noStrike" kern="1200" cap="none" spc="0" normalizeH="0" baseline="0" noProof="0">
                          <a:ln>
                            <a:noFill/>
                          </a:ln>
                          <a:solidFill>
                            <a:prstClr val="black"/>
                          </a:solidFill>
                          <a:effectLst/>
                          <a:uLnTx/>
                          <a:uFillTx/>
                          <a:latin typeface="+mn-lt"/>
                          <a:ea typeface="+mn-ea"/>
                          <a:cs typeface="+mn-cs"/>
                        </a:rPr>
                        <a:t> 
 Bakit mo kailangang magkaroon ng GeneriKard? Because each time you present it to make a purchase at Generika Drugstore, you earn points equal to 1% of the purchase amount for generic medicines. Ang naipon mong points (up to P10 and above), p’wedeng i-rebate sa future purchases! Ask any of us about earning points sa next mong bisita sa Generika 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225899"/>
                  </a:ext>
                </a:extLst>
              </a:tr>
            </a:tbl>
          </a:graphicData>
        </a:graphic>
      </p:graphicFrame>
      <p:sp>
        <p:nvSpPr>
          <p:cNvPr id="4" name="Text Placeholder 3">
            <a:extLst>
              <a:ext uri="{FF2B5EF4-FFF2-40B4-BE49-F238E27FC236}">
                <a16:creationId xmlns:a16="http://schemas.microsoft.com/office/drawing/2014/main" id="{AD813668-602F-41F0-9B74-E6A584B0400E}"/>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152848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4D9B2-2B00-45DF-B966-FB0B5C5A1DBA}"/>
              </a:ext>
            </a:extLst>
          </p:cNvPr>
          <p:cNvSpPr>
            <a:spLocks noGrp="1"/>
          </p:cNvSpPr>
          <p:nvPr>
            <p:ph type="title"/>
          </p:nvPr>
        </p:nvSpPr>
        <p:spPr/>
        <p:txBody>
          <a:bodyPr/>
          <a:lstStyle/>
          <a:p>
            <a:r>
              <a:rPr lang="en-US"/>
              <a:t>Facebook Own Posts Table  | Competitor - 9 of 15</a:t>
            </a:r>
          </a:p>
        </p:txBody>
      </p:sp>
      <p:graphicFrame>
        <p:nvGraphicFramePr>
          <p:cNvPr id="5" name="Table Placeholder 4">
            <a:extLst>
              <a:ext uri="{FF2B5EF4-FFF2-40B4-BE49-F238E27FC236}">
                <a16:creationId xmlns:a16="http://schemas.microsoft.com/office/drawing/2014/main" id="{8A0C28B7-AC4C-4906-8530-9ADA6980F1F3}"/>
              </a:ext>
            </a:extLst>
          </p:cNvPr>
          <p:cNvGraphicFramePr>
            <a:graphicFrameLocks noGrp="1"/>
          </p:cNvGraphicFramePr>
          <p:nvPr>
            <p:ph type="tbl" sz="quarter" idx="13"/>
            <p:extLst>
              <p:ext uri="{D42A27DB-BD31-4B8C-83A1-F6EECF244321}">
                <p14:modId xmlns:p14="http://schemas.microsoft.com/office/powerpoint/2010/main" val="435373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1803035"/>
                    </a:ext>
                  </a:extLst>
                </a:gridCol>
                <a:gridCol w="370332">
                  <a:extLst>
                    <a:ext uri="{9D8B030D-6E8A-4147-A177-3AD203B41FA5}">
                      <a16:colId xmlns:a16="http://schemas.microsoft.com/office/drawing/2014/main" val="3364269258"/>
                    </a:ext>
                  </a:extLst>
                </a:gridCol>
                <a:gridCol w="370332">
                  <a:extLst>
                    <a:ext uri="{9D8B030D-6E8A-4147-A177-3AD203B41FA5}">
                      <a16:colId xmlns:a16="http://schemas.microsoft.com/office/drawing/2014/main" val="1426113090"/>
                    </a:ext>
                  </a:extLst>
                </a:gridCol>
                <a:gridCol w="370332">
                  <a:extLst>
                    <a:ext uri="{9D8B030D-6E8A-4147-A177-3AD203B41FA5}">
                      <a16:colId xmlns:a16="http://schemas.microsoft.com/office/drawing/2014/main" val="3969863425"/>
                    </a:ext>
                  </a:extLst>
                </a:gridCol>
                <a:gridCol w="329184">
                  <a:extLst>
                    <a:ext uri="{9D8B030D-6E8A-4147-A177-3AD203B41FA5}">
                      <a16:colId xmlns:a16="http://schemas.microsoft.com/office/drawing/2014/main" val="2808093965"/>
                    </a:ext>
                  </a:extLst>
                </a:gridCol>
                <a:gridCol w="329184">
                  <a:extLst>
                    <a:ext uri="{9D8B030D-6E8A-4147-A177-3AD203B41FA5}">
                      <a16:colId xmlns:a16="http://schemas.microsoft.com/office/drawing/2014/main" val="4253875502"/>
                    </a:ext>
                  </a:extLst>
                </a:gridCol>
                <a:gridCol w="329184">
                  <a:extLst>
                    <a:ext uri="{9D8B030D-6E8A-4147-A177-3AD203B41FA5}">
                      <a16:colId xmlns:a16="http://schemas.microsoft.com/office/drawing/2014/main" val="1516800677"/>
                    </a:ext>
                  </a:extLst>
                </a:gridCol>
                <a:gridCol w="329184">
                  <a:extLst>
                    <a:ext uri="{9D8B030D-6E8A-4147-A177-3AD203B41FA5}">
                      <a16:colId xmlns:a16="http://schemas.microsoft.com/office/drawing/2014/main" val="200999852"/>
                    </a:ext>
                  </a:extLst>
                </a:gridCol>
                <a:gridCol w="329184">
                  <a:extLst>
                    <a:ext uri="{9D8B030D-6E8A-4147-A177-3AD203B41FA5}">
                      <a16:colId xmlns:a16="http://schemas.microsoft.com/office/drawing/2014/main" val="2491048889"/>
                    </a:ext>
                  </a:extLst>
                </a:gridCol>
                <a:gridCol w="329184">
                  <a:extLst>
                    <a:ext uri="{9D8B030D-6E8A-4147-A177-3AD203B41FA5}">
                      <a16:colId xmlns:a16="http://schemas.microsoft.com/office/drawing/2014/main" val="2445801683"/>
                    </a:ext>
                  </a:extLst>
                </a:gridCol>
                <a:gridCol w="329184">
                  <a:extLst>
                    <a:ext uri="{9D8B030D-6E8A-4147-A177-3AD203B41FA5}">
                      <a16:colId xmlns:a16="http://schemas.microsoft.com/office/drawing/2014/main" val="802318132"/>
                    </a:ext>
                  </a:extLst>
                </a:gridCol>
                <a:gridCol w="329184">
                  <a:extLst>
                    <a:ext uri="{9D8B030D-6E8A-4147-A177-3AD203B41FA5}">
                      <a16:colId xmlns:a16="http://schemas.microsoft.com/office/drawing/2014/main" val="2373139316"/>
                    </a:ext>
                  </a:extLst>
                </a:gridCol>
                <a:gridCol w="329184">
                  <a:extLst>
                    <a:ext uri="{9D8B030D-6E8A-4147-A177-3AD203B41FA5}">
                      <a16:colId xmlns:a16="http://schemas.microsoft.com/office/drawing/2014/main" val="2889578283"/>
                    </a:ext>
                  </a:extLst>
                </a:gridCol>
                <a:gridCol w="370332">
                  <a:extLst>
                    <a:ext uri="{9D8B030D-6E8A-4147-A177-3AD203B41FA5}">
                      <a16:colId xmlns:a16="http://schemas.microsoft.com/office/drawing/2014/main" val="4199420439"/>
                    </a:ext>
                  </a:extLst>
                </a:gridCol>
                <a:gridCol w="370332">
                  <a:extLst>
                    <a:ext uri="{9D8B030D-6E8A-4147-A177-3AD203B41FA5}">
                      <a16:colId xmlns:a16="http://schemas.microsoft.com/office/drawing/2014/main" val="198800758"/>
                    </a:ext>
                  </a:extLst>
                </a:gridCol>
                <a:gridCol w="329184">
                  <a:extLst>
                    <a:ext uri="{9D8B030D-6E8A-4147-A177-3AD203B41FA5}">
                      <a16:colId xmlns:a16="http://schemas.microsoft.com/office/drawing/2014/main" val="1727436279"/>
                    </a:ext>
                  </a:extLst>
                </a:gridCol>
                <a:gridCol w="329184">
                  <a:extLst>
                    <a:ext uri="{9D8B030D-6E8A-4147-A177-3AD203B41FA5}">
                      <a16:colId xmlns:a16="http://schemas.microsoft.com/office/drawing/2014/main" val="3679552666"/>
                    </a:ext>
                  </a:extLst>
                </a:gridCol>
                <a:gridCol w="370332">
                  <a:extLst>
                    <a:ext uri="{9D8B030D-6E8A-4147-A177-3AD203B41FA5}">
                      <a16:colId xmlns:a16="http://schemas.microsoft.com/office/drawing/2014/main" val="3656542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135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- 2018-07-19 17:00:00 </a:t>
                      </a:r>
                      <a:r>
                        <a:rPr kumimoji="0" lang="en-US" sz="1000" b="0" i="0" u="none" strike="noStrike" kern="1200" cap="none" spc="0" normalizeH="0" baseline="0" noProof="0">
                          <a:ln>
                            <a:noFill/>
                          </a:ln>
                          <a:solidFill>
                            <a:prstClr val="black"/>
                          </a:solidFill>
                          <a:effectLst/>
                          <a:uLnTx/>
                          <a:uFillTx/>
                          <a:latin typeface="+mn-lt"/>
                          <a:ea typeface="+mn-ea"/>
                          <a:cs typeface="+mn-cs"/>
                        </a:rPr>
                        <a:t> 
 Ang malinis na tubig, parang pag-ibig: nakakalinis, nakakapagpagaling. Paalala ng Generika Drugstore na laging gumamit ng malinis na tubig sa lahat ng pagkakataon. Water is life, sabi nga nila, but only if we use it properly and responsibly!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161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- 2018-07-18 17:00:01 </a:t>
                      </a:r>
                      <a:r>
                        <a:rPr kumimoji="0" lang="en-US" sz="1000" b="0" i="0" u="none" strike="noStrike" kern="1200" cap="none" spc="0" normalizeH="0" baseline="0" noProof="0">
                          <a:ln>
                            <a:noFill/>
                          </a:ln>
                          <a:solidFill>
                            <a:prstClr val="black"/>
                          </a:solidFill>
                          <a:effectLst/>
                          <a:uLnTx/>
                          <a:uFillTx/>
                          <a:latin typeface="+mn-lt"/>
                          <a:ea typeface="+mn-ea"/>
                          <a:cs typeface="+mn-cs"/>
                        </a:rPr>
                        <a:t> 
 Ang Nutrawell Vitamin B Complex ay tumutulong magconvert ng kinakain mo into energy na magagamit ng katawan mo to keep you going through the day. Stay energized with Nutrawell Vitamin B Complex! Available ito for Php19.75 per capsule.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9437292"/>
                  </a:ext>
                </a:extLst>
              </a:tr>
            </a:tbl>
          </a:graphicData>
        </a:graphic>
      </p:graphicFrame>
      <p:sp>
        <p:nvSpPr>
          <p:cNvPr id="4" name="Text Placeholder 3">
            <a:extLst>
              <a:ext uri="{FF2B5EF4-FFF2-40B4-BE49-F238E27FC236}">
                <a16:creationId xmlns:a16="http://schemas.microsoft.com/office/drawing/2014/main" id="{5CE5DCB9-124F-4EFE-AF22-0CCA25229B05}"/>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203071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EAA9-130E-4ABC-960A-4FE4B4954DA0}"/>
              </a:ext>
            </a:extLst>
          </p:cNvPr>
          <p:cNvSpPr>
            <a:spLocks noGrp="1"/>
          </p:cNvSpPr>
          <p:nvPr>
            <p:ph type="title"/>
          </p:nvPr>
        </p:nvSpPr>
        <p:spPr/>
        <p:txBody>
          <a:bodyPr/>
          <a:lstStyle/>
          <a:p>
            <a:r>
              <a:rPr lang="en-US"/>
              <a:t>Facebook Own Posts Table  | Competitor - 10 of 15</a:t>
            </a:r>
          </a:p>
        </p:txBody>
      </p:sp>
      <p:graphicFrame>
        <p:nvGraphicFramePr>
          <p:cNvPr id="5" name="Table Placeholder 4">
            <a:extLst>
              <a:ext uri="{FF2B5EF4-FFF2-40B4-BE49-F238E27FC236}">
                <a16:creationId xmlns:a16="http://schemas.microsoft.com/office/drawing/2014/main" id="{FE7A5B0B-3016-4C97-B590-C1EBE4D79A51}"/>
              </a:ext>
            </a:extLst>
          </p:cNvPr>
          <p:cNvGraphicFramePr>
            <a:graphicFrameLocks noGrp="1"/>
          </p:cNvGraphicFramePr>
          <p:nvPr>
            <p:ph type="tbl" sz="quarter" idx="13"/>
            <p:extLst>
              <p:ext uri="{D42A27DB-BD31-4B8C-83A1-F6EECF244321}">
                <p14:modId xmlns:p14="http://schemas.microsoft.com/office/powerpoint/2010/main" val="1283292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87313829"/>
                    </a:ext>
                  </a:extLst>
                </a:gridCol>
                <a:gridCol w="370332">
                  <a:extLst>
                    <a:ext uri="{9D8B030D-6E8A-4147-A177-3AD203B41FA5}">
                      <a16:colId xmlns:a16="http://schemas.microsoft.com/office/drawing/2014/main" val="1139139974"/>
                    </a:ext>
                  </a:extLst>
                </a:gridCol>
                <a:gridCol w="370332">
                  <a:extLst>
                    <a:ext uri="{9D8B030D-6E8A-4147-A177-3AD203B41FA5}">
                      <a16:colId xmlns:a16="http://schemas.microsoft.com/office/drawing/2014/main" val="4024954920"/>
                    </a:ext>
                  </a:extLst>
                </a:gridCol>
                <a:gridCol w="370332">
                  <a:extLst>
                    <a:ext uri="{9D8B030D-6E8A-4147-A177-3AD203B41FA5}">
                      <a16:colId xmlns:a16="http://schemas.microsoft.com/office/drawing/2014/main" val="976046679"/>
                    </a:ext>
                  </a:extLst>
                </a:gridCol>
                <a:gridCol w="329184">
                  <a:extLst>
                    <a:ext uri="{9D8B030D-6E8A-4147-A177-3AD203B41FA5}">
                      <a16:colId xmlns:a16="http://schemas.microsoft.com/office/drawing/2014/main" val="3977837644"/>
                    </a:ext>
                  </a:extLst>
                </a:gridCol>
                <a:gridCol w="329184">
                  <a:extLst>
                    <a:ext uri="{9D8B030D-6E8A-4147-A177-3AD203B41FA5}">
                      <a16:colId xmlns:a16="http://schemas.microsoft.com/office/drawing/2014/main" val="3281019975"/>
                    </a:ext>
                  </a:extLst>
                </a:gridCol>
                <a:gridCol w="329184">
                  <a:extLst>
                    <a:ext uri="{9D8B030D-6E8A-4147-A177-3AD203B41FA5}">
                      <a16:colId xmlns:a16="http://schemas.microsoft.com/office/drawing/2014/main" val="1965715330"/>
                    </a:ext>
                  </a:extLst>
                </a:gridCol>
                <a:gridCol w="329184">
                  <a:extLst>
                    <a:ext uri="{9D8B030D-6E8A-4147-A177-3AD203B41FA5}">
                      <a16:colId xmlns:a16="http://schemas.microsoft.com/office/drawing/2014/main" val="3272239052"/>
                    </a:ext>
                  </a:extLst>
                </a:gridCol>
                <a:gridCol w="329184">
                  <a:extLst>
                    <a:ext uri="{9D8B030D-6E8A-4147-A177-3AD203B41FA5}">
                      <a16:colId xmlns:a16="http://schemas.microsoft.com/office/drawing/2014/main" val="1276843425"/>
                    </a:ext>
                  </a:extLst>
                </a:gridCol>
                <a:gridCol w="329184">
                  <a:extLst>
                    <a:ext uri="{9D8B030D-6E8A-4147-A177-3AD203B41FA5}">
                      <a16:colId xmlns:a16="http://schemas.microsoft.com/office/drawing/2014/main" val="629047443"/>
                    </a:ext>
                  </a:extLst>
                </a:gridCol>
                <a:gridCol w="329184">
                  <a:extLst>
                    <a:ext uri="{9D8B030D-6E8A-4147-A177-3AD203B41FA5}">
                      <a16:colId xmlns:a16="http://schemas.microsoft.com/office/drawing/2014/main" val="1031220605"/>
                    </a:ext>
                  </a:extLst>
                </a:gridCol>
                <a:gridCol w="329184">
                  <a:extLst>
                    <a:ext uri="{9D8B030D-6E8A-4147-A177-3AD203B41FA5}">
                      <a16:colId xmlns:a16="http://schemas.microsoft.com/office/drawing/2014/main" val="779546585"/>
                    </a:ext>
                  </a:extLst>
                </a:gridCol>
                <a:gridCol w="329184">
                  <a:extLst>
                    <a:ext uri="{9D8B030D-6E8A-4147-A177-3AD203B41FA5}">
                      <a16:colId xmlns:a16="http://schemas.microsoft.com/office/drawing/2014/main" val="1387884419"/>
                    </a:ext>
                  </a:extLst>
                </a:gridCol>
                <a:gridCol w="370332">
                  <a:extLst>
                    <a:ext uri="{9D8B030D-6E8A-4147-A177-3AD203B41FA5}">
                      <a16:colId xmlns:a16="http://schemas.microsoft.com/office/drawing/2014/main" val="1050447677"/>
                    </a:ext>
                  </a:extLst>
                </a:gridCol>
                <a:gridCol w="370332">
                  <a:extLst>
                    <a:ext uri="{9D8B030D-6E8A-4147-A177-3AD203B41FA5}">
                      <a16:colId xmlns:a16="http://schemas.microsoft.com/office/drawing/2014/main" val="919162482"/>
                    </a:ext>
                  </a:extLst>
                </a:gridCol>
                <a:gridCol w="329184">
                  <a:extLst>
                    <a:ext uri="{9D8B030D-6E8A-4147-A177-3AD203B41FA5}">
                      <a16:colId xmlns:a16="http://schemas.microsoft.com/office/drawing/2014/main" val="1228164650"/>
                    </a:ext>
                  </a:extLst>
                </a:gridCol>
                <a:gridCol w="329184">
                  <a:extLst>
                    <a:ext uri="{9D8B030D-6E8A-4147-A177-3AD203B41FA5}">
                      <a16:colId xmlns:a16="http://schemas.microsoft.com/office/drawing/2014/main" val="4236168559"/>
                    </a:ext>
                  </a:extLst>
                </a:gridCol>
                <a:gridCol w="370332">
                  <a:extLst>
                    <a:ext uri="{9D8B030D-6E8A-4147-A177-3AD203B41FA5}">
                      <a16:colId xmlns:a16="http://schemas.microsoft.com/office/drawing/2014/main" val="2708679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7202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- 2018-07-18 12:26:03 </a:t>
                      </a:r>
                      <a:r>
                        <a:rPr kumimoji="0" lang="en-US" sz="1000" b="0" i="0" u="none" strike="noStrike" kern="1200" cap="none" spc="0" normalizeH="0" baseline="0" noProof="0">
                          <a:ln>
                            <a:noFill/>
                          </a:ln>
                          <a:solidFill>
                            <a:prstClr val="black"/>
                          </a:solidFill>
                          <a:effectLst/>
                          <a:uLnTx/>
                          <a:uFillTx/>
                          <a:latin typeface="+mn-lt"/>
                          <a:ea typeface="+mn-ea"/>
                          <a:cs typeface="+mn-cs"/>
                        </a:rPr>
                        <a:t> 
 Mahirap na pag umuulan, lalo na pag may pasok sa trabaho. Ugaliing mag Vitamins para mas strong ang immune system at ma prevent ang sipon, lagnat at ubo.
Ascorbic Tab 500mg (LEMON-CEE) ay ₱3.00 SRP.
Available in TGP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2551990"/>
                  </a:ext>
                </a:extLst>
              </a:tr>
            </a:tbl>
          </a:graphicData>
        </a:graphic>
      </p:graphicFrame>
      <p:sp>
        <p:nvSpPr>
          <p:cNvPr id="4" name="Text Placeholder 3">
            <a:extLst>
              <a:ext uri="{FF2B5EF4-FFF2-40B4-BE49-F238E27FC236}">
                <a16:creationId xmlns:a16="http://schemas.microsoft.com/office/drawing/2014/main" id="{090318A0-2319-4696-9542-E2189781B992}"/>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978866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E8907-7069-4661-B8BB-F79758E34002}"/>
              </a:ext>
            </a:extLst>
          </p:cNvPr>
          <p:cNvSpPr>
            <a:spLocks noGrp="1"/>
          </p:cNvSpPr>
          <p:nvPr>
            <p:ph type="title"/>
          </p:nvPr>
        </p:nvSpPr>
        <p:spPr/>
        <p:txBody>
          <a:bodyPr/>
          <a:lstStyle/>
          <a:p>
            <a:r>
              <a:rPr lang="en-US"/>
              <a:t>Facebook Own Posts Table  | Competitor - 11 of 15</a:t>
            </a:r>
          </a:p>
        </p:txBody>
      </p:sp>
      <p:graphicFrame>
        <p:nvGraphicFramePr>
          <p:cNvPr id="5" name="Table Placeholder 4">
            <a:extLst>
              <a:ext uri="{FF2B5EF4-FFF2-40B4-BE49-F238E27FC236}">
                <a16:creationId xmlns:a16="http://schemas.microsoft.com/office/drawing/2014/main" id="{EDA01C0A-03A5-41EA-B0A4-6096DF38FF3B}"/>
              </a:ext>
            </a:extLst>
          </p:cNvPr>
          <p:cNvGraphicFramePr>
            <a:graphicFrameLocks noGrp="1"/>
          </p:cNvGraphicFramePr>
          <p:nvPr>
            <p:ph type="tbl" sz="quarter" idx="13"/>
            <p:extLst>
              <p:ext uri="{D42A27DB-BD31-4B8C-83A1-F6EECF244321}">
                <p14:modId xmlns:p14="http://schemas.microsoft.com/office/powerpoint/2010/main" val="3170098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142848"/>
                    </a:ext>
                  </a:extLst>
                </a:gridCol>
                <a:gridCol w="370332">
                  <a:extLst>
                    <a:ext uri="{9D8B030D-6E8A-4147-A177-3AD203B41FA5}">
                      <a16:colId xmlns:a16="http://schemas.microsoft.com/office/drawing/2014/main" val="2419973662"/>
                    </a:ext>
                  </a:extLst>
                </a:gridCol>
                <a:gridCol w="370332">
                  <a:extLst>
                    <a:ext uri="{9D8B030D-6E8A-4147-A177-3AD203B41FA5}">
                      <a16:colId xmlns:a16="http://schemas.microsoft.com/office/drawing/2014/main" val="2281012590"/>
                    </a:ext>
                  </a:extLst>
                </a:gridCol>
                <a:gridCol w="370332">
                  <a:extLst>
                    <a:ext uri="{9D8B030D-6E8A-4147-A177-3AD203B41FA5}">
                      <a16:colId xmlns:a16="http://schemas.microsoft.com/office/drawing/2014/main" val="2387202532"/>
                    </a:ext>
                  </a:extLst>
                </a:gridCol>
                <a:gridCol w="329184">
                  <a:extLst>
                    <a:ext uri="{9D8B030D-6E8A-4147-A177-3AD203B41FA5}">
                      <a16:colId xmlns:a16="http://schemas.microsoft.com/office/drawing/2014/main" val="2874337987"/>
                    </a:ext>
                  </a:extLst>
                </a:gridCol>
                <a:gridCol w="329184">
                  <a:extLst>
                    <a:ext uri="{9D8B030D-6E8A-4147-A177-3AD203B41FA5}">
                      <a16:colId xmlns:a16="http://schemas.microsoft.com/office/drawing/2014/main" val="2760745299"/>
                    </a:ext>
                  </a:extLst>
                </a:gridCol>
                <a:gridCol w="329184">
                  <a:extLst>
                    <a:ext uri="{9D8B030D-6E8A-4147-A177-3AD203B41FA5}">
                      <a16:colId xmlns:a16="http://schemas.microsoft.com/office/drawing/2014/main" val="1959504181"/>
                    </a:ext>
                  </a:extLst>
                </a:gridCol>
                <a:gridCol w="329184">
                  <a:extLst>
                    <a:ext uri="{9D8B030D-6E8A-4147-A177-3AD203B41FA5}">
                      <a16:colId xmlns:a16="http://schemas.microsoft.com/office/drawing/2014/main" val="3236005294"/>
                    </a:ext>
                  </a:extLst>
                </a:gridCol>
                <a:gridCol w="329184">
                  <a:extLst>
                    <a:ext uri="{9D8B030D-6E8A-4147-A177-3AD203B41FA5}">
                      <a16:colId xmlns:a16="http://schemas.microsoft.com/office/drawing/2014/main" val="2401801008"/>
                    </a:ext>
                  </a:extLst>
                </a:gridCol>
                <a:gridCol w="329184">
                  <a:extLst>
                    <a:ext uri="{9D8B030D-6E8A-4147-A177-3AD203B41FA5}">
                      <a16:colId xmlns:a16="http://schemas.microsoft.com/office/drawing/2014/main" val="1433601523"/>
                    </a:ext>
                  </a:extLst>
                </a:gridCol>
                <a:gridCol w="329184">
                  <a:extLst>
                    <a:ext uri="{9D8B030D-6E8A-4147-A177-3AD203B41FA5}">
                      <a16:colId xmlns:a16="http://schemas.microsoft.com/office/drawing/2014/main" val="2474076985"/>
                    </a:ext>
                  </a:extLst>
                </a:gridCol>
                <a:gridCol w="329184">
                  <a:extLst>
                    <a:ext uri="{9D8B030D-6E8A-4147-A177-3AD203B41FA5}">
                      <a16:colId xmlns:a16="http://schemas.microsoft.com/office/drawing/2014/main" val="3281875230"/>
                    </a:ext>
                  </a:extLst>
                </a:gridCol>
                <a:gridCol w="329184">
                  <a:extLst>
                    <a:ext uri="{9D8B030D-6E8A-4147-A177-3AD203B41FA5}">
                      <a16:colId xmlns:a16="http://schemas.microsoft.com/office/drawing/2014/main" val="1365907514"/>
                    </a:ext>
                  </a:extLst>
                </a:gridCol>
                <a:gridCol w="370332">
                  <a:extLst>
                    <a:ext uri="{9D8B030D-6E8A-4147-A177-3AD203B41FA5}">
                      <a16:colId xmlns:a16="http://schemas.microsoft.com/office/drawing/2014/main" val="3616795311"/>
                    </a:ext>
                  </a:extLst>
                </a:gridCol>
                <a:gridCol w="370332">
                  <a:extLst>
                    <a:ext uri="{9D8B030D-6E8A-4147-A177-3AD203B41FA5}">
                      <a16:colId xmlns:a16="http://schemas.microsoft.com/office/drawing/2014/main" val="4250069891"/>
                    </a:ext>
                  </a:extLst>
                </a:gridCol>
                <a:gridCol w="329184">
                  <a:extLst>
                    <a:ext uri="{9D8B030D-6E8A-4147-A177-3AD203B41FA5}">
                      <a16:colId xmlns:a16="http://schemas.microsoft.com/office/drawing/2014/main" val="2486401139"/>
                    </a:ext>
                  </a:extLst>
                </a:gridCol>
                <a:gridCol w="329184">
                  <a:extLst>
                    <a:ext uri="{9D8B030D-6E8A-4147-A177-3AD203B41FA5}">
                      <a16:colId xmlns:a16="http://schemas.microsoft.com/office/drawing/2014/main" val="254235442"/>
                    </a:ext>
                  </a:extLst>
                </a:gridCol>
                <a:gridCol w="370332">
                  <a:extLst>
                    <a:ext uri="{9D8B030D-6E8A-4147-A177-3AD203B41FA5}">
                      <a16:colId xmlns:a16="http://schemas.microsoft.com/office/drawing/2014/main" val="853332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848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- 2018-07-18 12:00:00 </a:t>
                      </a:r>
                      <a:r>
                        <a:rPr kumimoji="0" lang="en-US" sz="1000" b="0" i="0" u="none" strike="noStrike" kern="1200" cap="none" spc="0" normalizeH="0" baseline="0" noProof="0">
                          <a:ln>
                            <a:noFill/>
                          </a:ln>
                          <a:solidFill>
                            <a:prstClr val="black"/>
                          </a:solidFill>
                          <a:effectLst/>
                          <a:uLnTx/>
                          <a:uFillTx/>
                          <a:latin typeface="+mn-lt"/>
                          <a:ea typeface="+mn-ea"/>
                          <a:cs typeface="+mn-cs"/>
                        </a:rPr>
                        <a:t> 
 Thank you, Kevin Puyawan, for this message of appreciation. Super proud kami sa Gamot Guide, pero more importantly, masaya kami na helpful ito para sa aming customers. 
Ang pag-inom ng gamot, hindi dapat basta-basta. Dapat tama ang dosage, administered properly, at ginagawa nang may tamang Gabay ng mga pharmacist sa Generika 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25257707"/>
                  </a:ext>
                </a:extLst>
              </a:tr>
            </a:tbl>
          </a:graphicData>
        </a:graphic>
      </p:graphicFrame>
      <p:sp>
        <p:nvSpPr>
          <p:cNvPr id="4" name="Text Placeholder 3">
            <a:extLst>
              <a:ext uri="{FF2B5EF4-FFF2-40B4-BE49-F238E27FC236}">
                <a16:creationId xmlns:a16="http://schemas.microsoft.com/office/drawing/2014/main" id="{B178022C-2AFA-411C-8F38-7006B2622992}"/>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214949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7250F-FC82-4423-8229-B7BCD5236151}"/>
              </a:ext>
            </a:extLst>
          </p:cNvPr>
          <p:cNvSpPr>
            <a:spLocks noGrp="1"/>
          </p:cNvSpPr>
          <p:nvPr>
            <p:ph type="title"/>
          </p:nvPr>
        </p:nvSpPr>
        <p:spPr/>
        <p:txBody>
          <a:bodyPr/>
          <a:lstStyle/>
          <a:p>
            <a:r>
              <a:rPr lang="en-US"/>
              <a:t>Facebook Own Posts Table  | Competitor - 12 of 15</a:t>
            </a:r>
          </a:p>
        </p:txBody>
      </p:sp>
      <p:graphicFrame>
        <p:nvGraphicFramePr>
          <p:cNvPr id="5" name="Table Placeholder 4">
            <a:extLst>
              <a:ext uri="{FF2B5EF4-FFF2-40B4-BE49-F238E27FC236}">
                <a16:creationId xmlns:a16="http://schemas.microsoft.com/office/drawing/2014/main" id="{F613B3C6-2CAA-4835-82D4-8F75AFF5BE33}"/>
              </a:ext>
            </a:extLst>
          </p:cNvPr>
          <p:cNvGraphicFramePr>
            <a:graphicFrameLocks noGrp="1"/>
          </p:cNvGraphicFramePr>
          <p:nvPr>
            <p:ph type="tbl" sz="quarter" idx="13"/>
            <p:extLst>
              <p:ext uri="{D42A27DB-BD31-4B8C-83A1-F6EECF244321}">
                <p14:modId xmlns:p14="http://schemas.microsoft.com/office/powerpoint/2010/main" val="2625627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48297534"/>
                    </a:ext>
                  </a:extLst>
                </a:gridCol>
                <a:gridCol w="370332">
                  <a:extLst>
                    <a:ext uri="{9D8B030D-6E8A-4147-A177-3AD203B41FA5}">
                      <a16:colId xmlns:a16="http://schemas.microsoft.com/office/drawing/2014/main" val="2103416070"/>
                    </a:ext>
                  </a:extLst>
                </a:gridCol>
                <a:gridCol w="370332">
                  <a:extLst>
                    <a:ext uri="{9D8B030D-6E8A-4147-A177-3AD203B41FA5}">
                      <a16:colId xmlns:a16="http://schemas.microsoft.com/office/drawing/2014/main" val="332267553"/>
                    </a:ext>
                  </a:extLst>
                </a:gridCol>
                <a:gridCol w="370332">
                  <a:extLst>
                    <a:ext uri="{9D8B030D-6E8A-4147-A177-3AD203B41FA5}">
                      <a16:colId xmlns:a16="http://schemas.microsoft.com/office/drawing/2014/main" val="294725373"/>
                    </a:ext>
                  </a:extLst>
                </a:gridCol>
                <a:gridCol w="329184">
                  <a:extLst>
                    <a:ext uri="{9D8B030D-6E8A-4147-A177-3AD203B41FA5}">
                      <a16:colId xmlns:a16="http://schemas.microsoft.com/office/drawing/2014/main" val="559859253"/>
                    </a:ext>
                  </a:extLst>
                </a:gridCol>
                <a:gridCol w="329184">
                  <a:extLst>
                    <a:ext uri="{9D8B030D-6E8A-4147-A177-3AD203B41FA5}">
                      <a16:colId xmlns:a16="http://schemas.microsoft.com/office/drawing/2014/main" val="3563052908"/>
                    </a:ext>
                  </a:extLst>
                </a:gridCol>
                <a:gridCol w="329184">
                  <a:extLst>
                    <a:ext uri="{9D8B030D-6E8A-4147-A177-3AD203B41FA5}">
                      <a16:colId xmlns:a16="http://schemas.microsoft.com/office/drawing/2014/main" val="4046919668"/>
                    </a:ext>
                  </a:extLst>
                </a:gridCol>
                <a:gridCol w="329184">
                  <a:extLst>
                    <a:ext uri="{9D8B030D-6E8A-4147-A177-3AD203B41FA5}">
                      <a16:colId xmlns:a16="http://schemas.microsoft.com/office/drawing/2014/main" val="76315279"/>
                    </a:ext>
                  </a:extLst>
                </a:gridCol>
                <a:gridCol w="329184">
                  <a:extLst>
                    <a:ext uri="{9D8B030D-6E8A-4147-A177-3AD203B41FA5}">
                      <a16:colId xmlns:a16="http://schemas.microsoft.com/office/drawing/2014/main" val="2956057783"/>
                    </a:ext>
                  </a:extLst>
                </a:gridCol>
                <a:gridCol w="329184">
                  <a:extLst>
                    <a:ext uri="{9D8B030D-6E8A-4147-A177-3AD203B41FA5}">
                      <a16:colId xmlns:a16="http://schemas.microsoft.com/office/drawing/2014/main" val="3052135278"/>
                    </a:ext>
                  </a:extLst>
                </a:gridCol>
                <a:gridCol w="329184">
                  <a:extLst>
                    <a:ext uri="{9D8B030D-6E8A-4147-A177-3AD203B41FA5}">
                      <a16:colId xmlns:a16="http://schemas.microsoft.com/office/drawing/2014/main" val="1976151096"/>
                    </a:ext>
                  </a:extLst>
                </a:gridCol>
                <a:gridCol w="329184">
                  <a:extLst>
                    <a:ext uri="{9D8B030D-6E8A-4147-A177-3AD203B41FA5}">
                      <a16:colId xmlns:a16="http://schemas.microsoft.com/office/drawing/2014/main" val="1704797133"/>
                    </a:ext>
                  </a:extLst>
                </a:gridCol>
                <a:gridCol w="329184">
                  <a:extLst>
                    <a:ext uri="{9D8B030D-6E8A-4147-A177-3AD203B41FA5}">
                      <a16:colId xmlns:a16="http://schemas.microsoft.com/office/drawing/2014/main" val="4106439245"/>
                    </a:ext>
                  </a:extLst>
                </a:gridCol>
                <a:gridCol w="370332">
                  <a:extLst>
                    <a:ext uri="{9D8B030D-6E8A-4147-A177-3AD203B41FA5}">
                      <a16:colId xmlns:a16="http://schemas.microsoft.com/office/drawing/2014/main" val="1417423531"/>
                    </a:ext>
                  </a:extLst>
                </a:gridCol>
                <a:gridCol w="370332">
                  <a:extLst>
                    <a:ext uri="{9D8B030D-6E8A-4147-A177-3AD203B41FA5}">
                      <a16:colId xmlns:a16="http://schemas.microsoft.com/office/drawing/2014/main" val="3740016538"/>
                    </a:ext>
                  </a:extLst>
                </a:gridCol>
                <a:gridCol w="329184">
                  <a:extLst>
                    <a:ext uri="{9D8B030D-6E8A-4147-A177-3AD203B41FA5}">
                      <a16:colId xmlns:a16="http://schemas.microsoft.com/office/drawing/2014/main" val="2747858446"/>
                    </a:ext>
                  </a:extLst>
                </a:gridCol>
                <a:gridCol w="329184">
                  <a:extLst>
                    <a:ext uri="{9D8B030D-6E8A-4147-A177-3AD203B41FA5}">
                      <a16:colId xmlns:a16="http://schemas.microsoft.com/office/drawing/2014/main" val="1395090806"/>
                    </a:ext>
                  </a:extLst>
                </a:gridCol>
                <a:gridCol w="370332">
                  <a:extLst>
                    <a:ext uri="{9D8B030D-6E8A-4147-A177-3AD203B41FA5}">
                      <a16:colId xmlns:a16="http://schemas.microsoft.com/office/drawing/2014/main" val="1061726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442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- 2018-07-16 18:00:05 </a:t>
                      </a:r>
                      <a:r>
                        <a:rPr kumimoji="0" lang="en-US" sz="1000" b="0" i="0" u="none" strike="noStrike" kern="1200" cap="none" spc="0" normalizeH="0" baseline="0" noProof="0">
                          <a:ln>
                            <a:noFill/>
                          </a:ln>
                          <a:solidFill>
                            <a:prstClr val="black"/>
                          </a:solidFill>
                          <a:effectLst/>
                          <a:uLnTx/>
                          <a:uFillTx/>
                          <a:latin typeface="+mn-lt"/>
                          <a:ea typeface="+mn-ea"/>
                          <a:cs typeface="+mn-cs"/>
                        </a:rPr>
                        <a:t> 
 Ang #MEDPadala ay isang electronic gift certificate na p’wede mong i-send sa mga mahal mo electronically para maipambili nila ng gamot. Isang text lang, maaalagaan mo na sila. Give someone the gift of wellness. Send a MEDPadala EGC today. For more information, click here: https://www.medpadala.com.ph/.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2653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- 2018-07-14 10:00:01 </a:t>
                      </a:r>
                      <a:r>
                        <a:rPr kumimoji="0" lang="en-US" sz="1000" b="0" i="0" u="none" strike="noStrike" kern="1200" cap="none" spc="0" normalizeH="0" baseline="0" noProof="0">
                          <a:ln>
                            <a:noFill/>
                          </a:ln>
                          <a:solidFill>
                            <a:prstClr val="black"/>
                          </a:solidFill>
                          <a:effectLst/>
                          <a:uLnTx/>
                          <a:uFillTx/>
                          <a:latin typeface="+mn-lt"/>
                          <a:ea typeface="+mn-ea"/>
                          <a:cs typeface="+mn-cs"/>
                        </a:rPr>
                        <a:t> 
 Weekend na. Spend it well with the people closest and dearest to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2702729"/>
                  </a:ext>
                </a:extLst>
              </a:tr>
            </a:tbl>
          </a:graphicData>
        </a:graphic>
      </p:graphicFrame>
      <p:sp>
        <p:nvSpPr>
          <p:cNvPr id="4" name="Text Placeholder 3">
            <a:extLst>
              <a:ext uri="{FF2B5EF4-FFF2-40B4-BE49-F238E27FC236}">
                <a16:creationId xmlns:a16="http://schemas.microsoft.com/office/drawing/2014/main" id="{5CC8F655-AFE4-4F4D-ADDC-DA8BC6156136}"/>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606908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CE832-5F91-4572-B3F2-7BE88B20236A}"/>
              </a:ext>
            </a:extLst>
          </p:cNvPr>
          <p:cNvSpPr>
            <a:spLocks noGrp="1"/>
          </p:cNvSpPr>
          <p:nvPr>
            <p:ph type="title"/>
          </p:nvPr>
        </p:nvSpPr>
        <p:spPr/>
        <p:txBody>
          <a:bodyPr/>
          <a:lstStyle/>
          <a:p>
            <a:r>
              <a:rPr lang="en-US"/>
              <a:t>Facebook Own Posts Table  | Competitor - 13 of 15</a:t>
            </a:r>
          </a:p>
        </p:txBody>
      </p:sp>
      <p:graphicFrame>
        <p:nvGraphicFramePr>
          <p:cNvPr id="5" name="Table Placeholder 4">
            <a:extLst>
              <a:ext uri="{FF2B5EF4-FFF2-40B4-BE49-F238E27FC236}">
                <a16:creationId xmlns:a16="http://schemas.microsoft.com/office/drawing/2014/main" id="{9DE50A22-9AF3-4CC4-8E26-C8C83627C49A}"/>
              </a:ext>
            </a:extLst>
          </p:cNvPr>
          <p:cNvGraphicFramePr>
            <a:graphicFrameLocks noGrp="1"/>
          </p:cNvGraphicFramePr>
          <p:nvPr>
            <p:ph type="tbl" sz="quarter" idx="13"/>
            <p:extLst>
              <p:ext uri="{D42A27DB-BD31-4B8C-83A1-F6EECF244321}">
                <p14:modId xmlns:p14="http://schemas.microsoft.com/office/powerpoint/2010/main" val="2331901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6336451"/>
                    </a:ext>
                  </a:extLst>
                </a:gridCol>
                <a:gridCol w="370332">
                  <a:extLst>
                    <a:ext uri="{9D8B030D-6E8A-4147-A177-3AD203B41FA5}">
                      <a16:colId xmlns:a16="http://schemas.microsoft.com/office/drawing/2014/main" val="2489503695"/>
                    </a:ext>
                  </a:extLst>
                </a:gridCol>
                <a:gridCol w="370332">
                  <a:extLst>
                    <a:ext uri="{9D8B030D-6E8A-4147-A177-3AD203B41FA5}">
                      <a16:colId xmlns:a16="http://schemas.microsoft.com/office/drawing/2014/main" val="908862892"/>
                    </a:ext>
                  </a:extLst>
                </a:gridCol>
                <a:gridCol w="370332">
                  <a:extLst>
                    <a:ext uri="{9D8B030D-6E8A-4147-A177-3AD203B41FA5}">
                      <a16:colId xmlns:a16="http://schemas.microsoft.com/office/drawing/2014/main" val="2837144328"/>
                    </a:ext>
                  </a:extLst>
                </a:gridCol>
                <a:gridCol w="329184">
                  <a:extLst>
                    <a:ext uri="{9D8B030D-6E8A-4147-A177-3AD203B41FA5}">
                      <a16:colId xmlns:a16="http://schemas.microsoft.com/office/drawing/2014/main" val="3600541503"/>
                    </a:ext>
                  </a:extLst>
                </a:gridCol>
                <a:gridCol w="329184">
                  <a:extLst>
                    <a:ext uri="{9D8B030D-6E8A-4147-A177-3AD203B41FA5}">
                      <a16:colId xmlns:a16="http://schemas.microsoft.com/office/drawing/2014/main" val="2678733939"/>
                    </a:ext>
                  </a:extLst>
                </a:gridCol>
                <a:gridCol w="329184">
                  <a:extLst>
                    <a:ext uri="{9D8B030D-6E8A-4147-A177-3AD203B41FA5}">
                      <a16:colId xmlns:a16="http://schemas.microsoft.com/office/drawing/2014/main" val="2094595928"/>
                    </a:ext>
                  </a:extLst>
                </a:gridCol>
                <a:gridCol w="329184">
                  <a:extLst>
                    <a:ext uri="{9D8B030D-6E8A-4147-A177-3AD203B41FA5}">
                      <a16:colId xmlns:a16="http://schemas.microsoft.com/office/drawing/2014/main" val="4292826586"/>
                    </a:ext>
                  </a:extLst>
                </a:gridCol>
                <a:gridCol w="329184">
                  <a:extLst>
                    <a:ext uri="{9D8B030D-6E8A-4147-A177-3AD203B41FA5}">
                      <a16:colId xmlns:a16="http://schemas.microsoft.com/office/drawing/2014/main" val="721243918"/>
                    </a:ext>
                  </a:extLst>
                </a:gridCol>
                <a:gridCol w="329184">
                  <a:extLst>
                    <a:ext uri="{9D8B030D-6E8A-4147-A177-3AD203B41FA5}">
                      <a16:colId xmlns:a16="http://schemas.microsoft.com/office/drawing/2014/main" val="620675231"/>
                    </a:ext>
                  </a:extLst>
                </a:gridCol>
                <a:gridCol w="329184">
                  <a:extLst>
                    <a:ext uri="{9D8B030D-6E8A-4147-A177-3AD203B41FA5}">
                      <a16:colId xmlns:a16="http://schemas.microsoft.com/office/drawing/2014/main" val="645828332"/>
                    </a:ext>
                  </a:extLst>
                </a:gridCol>
                <a:gridCol w="329184">
                  <a:extLst>
                    <a:ext uri="{9D8B030D-6E8A-4147-A177-3AD203B41FA5}">
                      <a16:colId xmlns:a16="http://schemas.microsoft.com/office/drawing/2014/main" val="1295192269"/>
                    </a:ext>
                  </a:extLst>
                </a:gridCol>
                <a:gridCol w="329184">
                  <a:extLst>
                    <a:ext uri="{9D8B030D-6E8A-4147-A177-3AD203B41FA5}">
                      <a16:colId xmlns:a16="http://schemas.microsoft.com/office/drawing/2014/main" val="3128203640"/>
                    </a:ext>
                  </a:extLst>
                </a:gridCol>
                <a:gridCol w="370332">
                  <a:extLst>
                    <a:ext uri="{9D8B030D-6E8A-4147-A177-3AD203B41FA5}">
                      <a16:colId xmlns:a16="http://schemas.microsoft.com/office/drawing/2014/main" val="2015238220"/>
                    </a:ext>
                  </a:extLst>
                </a:gridCol>
                <a:gridCol w="370332">
                  <a:extLst>
                    <a:ext uri="{9D8B030D-6E8A-4147-A177-3AD203B41FA5}">
                      <a16:colId xmlns:a16="http://schemas.microsoft.com/office/drawing/2014/main" val="861435553"/>
                    </a:ext>
                  </a:extLst>
                </a:gridCol>
                <a:gridCol w="329184">
                  <a:extLst>
                    <a:ext uri="{9D8B030D-6E8A-4147-A177-3AD203B41FA5}">
                      <a16:colId xmlns:a16="http://schemas.microsoft.com/office/drawing/2014/main" val="345516993"/>
                    </a:ext>
                  </a:extLst>
                </a:gridCol>
                <a:gridCol w="329184">
                  <a:extLst>
                    <a:ext uri="{9D8B030D-6E8A-4147-A177-3AD203B41FA5}">
                      <a16:colId xmlns:a16="http://schemas.microsoft.com/office/drawing/2014/main" val="4105800496"/>
                    </a:ext>
                  </a:extLst>
                </a:gridCol>
                <a:gridCol w="370332">
                  <a:extLst>
                    <a:ext uri="{9D8B030D-6E8A-4147-A177-3AD203B41FA5}">
                      <a16:colId xmlns:a16="http://schemas.microsoft.com/office/drawing/2014/main" val="945476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912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Generika Drugstore - 2018-07-13 17:00:00 </a:t>
                      </a:r>
                      <a:r>
                        <a:rPr kumimoji="0" lang="en-US" sz="1000" b="0" i="0" u="none" strike="noStrike" kern="1200" cap="none" spc="0" normalizeH="0" baseline="0" noProof="0">
                          <a:ln>
                            <a:noFill/>
                          </a:ln>
                          <a:solidFill>
                            <a:prstClr val="black"/>
                          </a:solidFill>
                          <a:effectLst/>
                          <a:uLnTx/>
                          <a:uFillTx/>
                          <a:latin typeface="+mn-lt"/>
                          <a:ea typeface="+mn-ea"/>
                          <a:cs typeface="+mn-cs"/>
                        </a:rPr>
                        <a:t> 
 Ang botika mo, ‘di lang dapat bilihan ng gamot. Dapat kuha nila ang pulso mo at dama kung ano’ng mga pangangailangan 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8981045"/>
                  </a:ext>
                </a:extLst>
              </a:tr>
            </a:tbl>
          </a:graphicData>
        </a:graphic>
      </p:graphicFrame>
      <p:sp>
        <p:nvSpPr>
          <p:cNvPr id="4" name="Text Placeholder 3">
            <a:extLst>
              <a:ext uri="{FF2B5EF4-FFF2-40B4-BE49-F238E27FC236}">
                <a16:creationId xmlns:a16="http://schemas.microsoft.com/office/drawing/2014/main" id="{0C6AB57A-990E-4554-B058-58F7A6BB275C}"/>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651354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A34D6-9337-41DB-AF57-A47441C46FD9}"/>
              </a:ext>
            </a:extLst>
          </p:cNvPr>
          <p:cNvSpPr>
            <a:spLocks noGrp="1"/>
          </p:cNvSpPr>
          <p:nvPr>
            <p:ph type="title"/>
          </p:nvPr>
        </p:nvSpPr>
        <p:spPr/>
        <p:txBody>
          <a:bodyPr/>
          <a:lstStyle/>
          <a:p>
            <a:r>
              <a:rPr lang="en-US"/>
              <a:t>Facebook Own Posts Table  | Competitor - 14 of 15</a:t>
            </a:r>
          </a:p>
        </p:txBody>
      </p:sp>
      <p:graphicFrame>
        <p:nvGraphicFramePr>
          <p:cNvPr id="5" name="Table Placeholder 4">
            <a:extLst>
              <a:ext uri="{FF2B5EF4-FFF2-40B4-BE49-F238E27FC236}">
                <a16:creationId xmlns:a16="http://schemas.microsoft.com/office/drawing/2014/main" id="{F9363109-1669-4382-A4AD-E04E113357AE}"/>
              </a:ext>
            </a:extLst>
          </p:cNvPr>
          <p:cNvGraphicFramePr>
            <a:graphicFrameLocks noGrp="1"/>
          </p:cNvGraphicFramePr>
          <p:nvPr>
            <p:ph type="tbl" sz="quarter" idx="13"/>
            <p:extLst>
              <p:ext uri="{D42A27DB-BD31-4B8C-83A1-F6EECF244321}">
                <p14:modId xmlns:p14="http://schemas.microsoft.com/office/powerpoint/2010/main" val="2991362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67146924"/>
                    </a:ext>
                  </a:extLst>
                </a:gridCol>
                <a:gridCol w="370332">
                  <a:extLst>
                    <a:ext uri="{9D8B030D-6E8A-4147-A177-3AD203B41FA5}">
                      <a16:colId xmlns:a16="http://schemas.microsoft.com/office/drawing/2014/main" val="2300692273"/>
                    </a:ext>
                  </a:extLst>
                </a:gridCol>
                <a:gridCol w="370332">
                  <a:extLst>
                    <a:ext uri="{9D8B030D-6E8A-4147-A177-3AD203B41FA5}">
                      <a16:colId xmlns:a16="http://schemas.microsoft.com/office/drawing/2014/main" val="3971677086"/>
                    </a:ext>
                  </a:extLst>
                </a:gridCol>
                <a:gridCol w="370332">
                  <a:extLst>
                    <a:ext uri="{9D8B030D-6E8A-4147-A177-3AD203B41FA5}">
                      <a16:colId xmlns:a16="http://schemas.microsoft.com/office/drawing/2014/main" val="3905532564"/>
                    </a:ext>
                  </a:extLst>
                </a:gridCol>
                <a:gridCol w="329184">
                  <a:extLst>
                    <a:ext uri="{9D8B030D-6E8A-4147-A177-3AD203B41FA5}">
                      <a16:colId xmlns:a16="http://schemas.microsoft.com/office/drawing/2014/main" val="3077688504"/>
                    </a:ext>
                  </a:extLst>
                </a:gridCol>
                <a:gridCol w="329184">
                  <a:extLst>
                    <a:ext uri="{9D8B030D-6E8A-4147-A177-3AD203B41FA5}">
                      <a16:colId xmlns:a16="http://schemas.microsoft.com/office/drawing/2014/main" val="319027771"/>
                    </a:ext>
                  </a:extLst>
                </a:gridCol>
                <a:gridCol w="329184">
                  <a:extLst>
                    <a:ext uri="{9D8B030D-6E8A-4147-A177-3AD203B41FA5}">
                      <a16:colId xmlns:a16="http://schemas.microsoft.com/office/drawing/2014/main" val="2874148548"/>
                    </a:ext>
                  </a:extLst>
                </a:gridCol>
                <a:gridCol w="329184">
                  <a:extLst>
                    <a:ext uri="{9D8B030D-6E8A-4147-A177-3AD203B41FA5}">
                      <a16:colId xmlns:a16="http://schemas.microsoft.com/office/drawing/2014/main" val="3674637316"/>
                    </a:ext>
                  </a:extLst>
                </a:gridCol>
                <a:gridCol w="329184">
                  <a:extLst>
                    <a:ext uri="{9D8B030D-6E8A-4147-A177-3AD203B41FA5}">
                      <a16:colId xmlns:a16="http://schemas.microsoft.com/office/drawing/2014/main" val="2421979722"/>
                    </a:ext>
                  </a:extLst>
                </a:gridCol>
                <a:gridCol w="329184">
                  <a:extLst>
                    <a:ext uri="{9D8B030D-6E8A-4147-A177-3AD203B41FA5}">
                      <a16:colId xmlns:a16="http://schemas.microsoft.com/office/drawing/2014/main" val="1981517323"/>
                    </a:ext>
                  </a:extLst>
                </a:gridCol>
                <a:gridCol w="329184">
                  <a:extLst>
                    <a:ext uri="{9D8B030D-6E8A-4147-A177-3AD203B41FA5}">
                      <a16:colId xmlns:a16="http://schemas.microsoft.com/office/drawing/2014/main" val="1507204521"/>
                    </a:ext>
                  </a:extLst>
                </a:gridCol>
                <a:gridCol w="329184">
                  <a:extLst>
                    <a:ext uri="{9D8B030D-6E8A-4147-A177-3AD203B41FA5}">
                      <a16:colId xmlns:a16="http://schemas.microsoft.com/office/drawing/2014/main" val="1272428395"/>
                    </a:ext>
                  </a:extLst>
                </a:gridCol>
                <a:gridCol w="329184">
                  <a:extLst>
                    <a:ext uri="{9D8B030D-6E8A-4147-A177-3AD203B41FA5}">
                      <a16:colId xmlns:a16="http://schemas.microsoft.com/office/drawing/2014/main" val="2884737727"/>
                    </a:ext>
                  </a:extLst>
                </a:gridCol>
                <a:gridCol w="370332">
                  <a:extLst>
                    <a:ext uri="{9D8B030D-6E8A-4147-A177-3AD203B41FA5}">
                      <a16:colId xmlns:a16="http://schemas.microsoft.com/office/drawing/2014/main" val="2600036282"/>
                    </a:ext>
                  </a:extLst>
                </a:gridCol>
                <a:gridCol w="370332">
                  <a:extLst>
                    <a:ext uri="{9D8B030D-6E8A-4147-A177-3AD203B41FA5}">
                      <a16:colId xmlns:a16="http://schemas.microsoft.com/office/drawing/2014/main" val="3521994225"/>
                    </a:ext>
                  </a:extLst>
                </a:gridCol>
                <a:gridCol w="329184">
                  <a:extLst>
                    <a:ext uri="{9D8B030D-6E8A-4147-A177-3AD203B41FA5}">
                      <a16:colId xmlns:a16="http://schemas.microsoft.com/office/drawing/2014/main" val="173386633"/>
                    </a:ext>
                  </a:extLst>
                </a:gridCol>
                <a:gridCol w="329184">
                  <a:extLst>
                    <a:ext uri="{9D8B030D-6E8A-4147-A177-3AD203B41FA5}">
                      <a16:colId xmlns:a16="http://schemas.microsoft.com/office/drawing/2014/main" val="3156825944"/>
                    </a:ext>
                  </a:extLst>
                </a:gridCol>
                <a:gridCol w="370332">
                  <a:extLst>
                    <a:ext uri="{9D8B030D-6E8A-4147-A177-3AD203B41FA5}">
                      <a16:colId xmlns:a16="http://schemas.microsoft.com/office/drawing/2014/main" val="3733557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9609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- 2018-07-13 07:00:02 </a:t>
                      </a:r>
                      <a:r>
                        <a:rPr kumimoji="0" lang="en-US" sz="1000" b="0" i="0" u="none" strike="noStrike" kern="1200" cap="none" spc="0" normalizeH="0" baseline="0" noProof="0">
                          <a:ln>
                            <a:noFill/>
                          </a:ln>
                          <a:solidFill>
                            <a:prstClr val="black"/>
                          </a:solidFill>
                          <a:effectLst/>
                          <a:uLnTx/>
                          <a:uFillTx/>
                          <a:latin typeface="+mn-lt"/>
                          <a:ea typeface="+mn-ea"/>
                          <a:cs typeface="+mn-cs"/>
                        </a:rPr>
                        <a:t> 
 May mga nagsasabi na wala daw TGP sa tapat nila. 
Here's how para magkaroon ng TGP sa tapat nyo! 
For more info visit: https://tgp.com.ph/faq
Ano pa ang hinihintay niyo?
i-download ang TGP Franchisee Pre-Qualification Form:
https://tinyurl.com/y8qtmaum
#AskMeHow #TGPagpagalingNgPilipinas #DyanSaTapat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0465097"/>
                  </a:ext>
                </a:extLst>
              </a:tr>
            </a:tbl>
          </a:graphicData>
        </a:graphic>
      </p:graphicFrame>
      <p:sp>
        <p:nvSpPr>
          <p:cNvPr id="4" name="Text Placeholder 3">
            <a:extLst>
              <a:ext uri="{FF2B5EF4-FFF2-40B4-BE49-F238E27FC236}">
                <a16:creationId xmlns:a16="http://schemas.microsoft.com/office/drawing/2014/main" id="{4DBA5CED-0A21-4013-AD02-7E2D3B4138F8}"/>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516647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F21D1-44C6-426D-B8F2-4EEDB65179AC}"/>
              </a:ext>
            </a:extLst>
          </p:cNvPr>
          <p:cNvSpPr>
            <a:spLocks noGrp="1"/>
          </p:cNvSpPr>
          <p:nvPr>
            <p:ph type="title"/>
          </p:nvPr>
        </p:nvSpPr>
        <p:spPr/>
        <p:txBody>
          <a:bodyPr/>
          <a:lstStyle/>
          <a:p>
            <a:r>
              <a:rPr lang="en-US"/>
              <a:t>Facebook Own Posts Table  | Competitor - 15 of 15</a:t>
            </a:r>
          </a:p>
        </p:txBody>
      </p:sp>
      <p:graphicFrame>
        <p:nvGraphicFramePr>
          <p:cNvPr id="5" name="Table Placeholder 4">
            <a:extLst>
              <a:ext uri="{FF2B5EF4-FFF2-40B4-BE49-F238E27FC236}">
                <a16:creationId xmlns:a16="http://schemas.microsoft.com/office/drawing/2014/main" id="{AC9C28B5-054C-4FF8-A75E-931737364A0A}"/>
              </a:ext>
            </a:extLst>
          </p:cNvPr>
          <p:cNvGraphicFramePr>
            <a:graphicFrameLocks noGrp="1"/>
          </p:cNvGraphicFramePr>
          <p:nvPr>
            <p:ph type="tbl" sz="quarter" idx="13"/>
            <p:extLst>
              <p:ext uri="{D42A27DB-BD31-4B8C-83A1-F6EECF244321}">
                <p14:modId xmlns:p14="http://schemas.microsoft.com/office/powerpoint/2010/main" val="210637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0948014"/>
                    </a:ext>
                  </a:extLst>
                </a:gridCol>
                <a:gridCol w="370332">
                  <a:extLst>
                    <a:ext uri="{9D8B030D-6E8A-4147-A177-3AD203B41FA5}">
                      <a16:colId xmlns:a16="http://schemas.microsoft.com/office/drawing/2014/main" val="1386352416"/>
                    </a:ext>
                  </a:extLst>
                </a:gridCol>
                <a:gridCol w="370332">
                  <a:extLst>
                    <a:ext uri="{9D8B030D-6E8A-4147-A177-3AD203B41FA5}">
                      <a16:colId xmlns:a16="http://schemas.microsoft.com/office/drawing/2014/main" val="1623039872"/>
                    </a:ext>
                  </a:extLst>
                </a:gridCol>
                <a:gridCol w="370332">
                  <a:extLst>
                    <a:ext uri="{9D8B030D-6E8A-4147-A177-3AD203B41FA5}">
                      <a16:colId xmlns:a16="http://schemas.microsoft.com/office/drawing/2014/main" val="2222568071"/>
                    </a:ext>
                  </a:extLst>
                </a:gridCol>
                <a:gridCol w="329184">
                  <a:extLst>
                    <a:ext uri="{9D8B030D-6E8A-4147-A177-3AD203B41FA5}">
                      <a16:colId xmlns:a16="http://schemas.microsoft.com/office/drawing/2014/main" val="3157569072"/>
                    </a:ext>
                  </a:extLst>
                </a:gridCol>
                <a:gridCol w="329184">
                  <a:extLst>
                    <a:ext uri="{9D8B030D-6E8A-4147-A177-3AD203B41FA5}">
                      <a16:colId xmlns:a16="http://schemas.microsoft.com/office/drawing/2014/main" val="1328908913"/>
                    </a:ext>
                  </a:extLst>
                </a:gridCol>
                <a:gridCol w="329184">
                  <a:extLst>
                    <a:ext uri="{9D8B030D-6E8A-4147-A177-3AD203B41FA5}">
                      <a16:colId xmlns:a16="http://schemas.microsoft.com/office/drawing/2014/main" val="3233503035"/>
                    </a:ext>
                  </a:extLst>
                </a:gridCol>
                <a:gridCol w="329184">
                  <a:extLst>
                    <a:ext uri="{9D8B030D-6E8A-4147-A177-3AD203B41FA5}">
                      <a16:colId xmlns:a16="http://schemas.microsoft.com/office/drawing/2014/main" val="1091578123"/>
                    </a:ext>
                  </a:extLst>
                </a:gridCol>
                <a:gridCol w="329184">
                  <a:extLst>
                    <a:ext uri="{9D8B030D-6E8A-4147-A177-3AD203B41FA5}">
                      <a16:colId xmlns:a16="http://schemas.microsoft.com/office/drawing/2014/main" val="927522496"/>
                    </a:ext>
                  </a:extLst>
                </a:gridCol>
                <a:gridCol w="329184">
                  <a:extLst>
                    <a:ext uri="{9D8B030D-6E8A-4147-A177-3AD203B41FA5}">
                      <a16:colId xmlns:a16="http://schemas.microsoft.com/office/drawing/2014/main" val="1657372939"/>
                    </a:ext>
                  </a:extLst>
                </a:gridCol>
                <a:gridCol w="329184">
                  <a:extLst>
                    <a:ext uri="{9D8B030D-6E8A-4147-A177-3AD203B41FA5}">
                      <a16:colId xmlns:a16="http://schemas.microsoft.com/office/drawing/2014/main" val="2038787603"/>
                    </a:ext>
                  </a:extLst>
                </a:gridCol>
                <a:gridCol w="329184">
                  <a:extLst>
                    <a:ext uri="{9D8B030D-6E8A-4147-A177-3AD203B41FA5}">
                      <a16:colId xmlns:a16="http://schemas.microsoft.com/office/drawing/2014/main" val="1648657721"/>
                    </a:ext>
                  </a:extLst>
                </a:gridCol>
                <a:gridCol w="329184">
                  <a:extLst>
                    <a:ext uri="{9D8B030D-6E8A-4147-A177-3AD203B41FA5}">
                      <a16:colId xmlns:a16="http://schemas.microsoft.com/office/drawing/2014/main" val="3633358308"/>
                    </a:ext>
                  </a:extLst>
                </a:gridCol>
                <a:gridCol w="370332">
                  <a:extLst>
                    <a:ext uri="{9D8B030D-6E8A-4147-A177-3AD203B41FA5}">
                      <a16:colId xmlns:a16="http://schemas.microsoft.com/office/drawing/2014/main" val="4294437185"/>
                    </a:ext>
                  </a:extLst>
                </a:gridCol>
                <a:gridCol w="370332">
                  <a:extLst>
                    <a:ext uri="{9D8B030D-6E8A-4147-A177-3AD203B41FA5}">
                      <a16:colId xmlns:a16="http://schemas.microsoft.com/office/drawing/2014/main" val="1609085924"/>
                    </a:ext>
                  </a:extLst>
                </a:gridCol>
                <a:gridCol w="329184">
                  <a:extLst>
                    <a:ext uri="{9D8B030D-6E8A-4147-A177-3AD203B41FA5}">
                      <a16:colId xmlns:a16="http://schemas.microsoft.com/office/drawing/2014/main" val="975399019"/>
                    </a:ext>
                  </a:extLst>
                </a:gridCol>
                <a:gridCol w="329184">
                  <a:extLst>
                    <a:ext uri="{9D8B030D-6E8A-4147-A177-3AD203B41FA5}">
                      <a16:colId xmlns:a16="http://schemas.microsoft.com/office/drawing/2014/main" val="3738583123"/>
                    </a:ext>
                  </a:extLst>
                </a:gridCol>
                <a:gridCol w="370332">
                  <a:extLst>
                    <a:ext uri="{9D8B030D-6E8A-4147-A177-3AD203B41FA5}">
                      <a16:colId xmlns:a16="http://schemas.microsoft.com/office/drawing/2014/main" val="280083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6080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- 2018-07-12 16:57:52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0198208"/>
                  </a:ext>
                </a:extLst>
              </a:tr>
            </a:tbl>
          </a:graphicData>
        </a:graphic>
      </p:graphicFrame>
      <p:sp>
        <p:nvSpPr>
          <p:cNvPr id="4" name="Text Placeholder 3">
            <a:extLst>
              <a:ext uri="{FF2B5EF4-FFF2-40B4-BE49-F238E27FC236}">
                <a16:creationId xmlns:a16="http://schemas.microsoft.com/office/drawing/2014/main" id="{02D5ADC0-7870-4F5E-A93D-3139022CACAC}"/>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621174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6D92-A841-4182-AC5F-3165FFD093B3}"/>
              </a:ext>
            </a:extLst>
          </p:cNvPr>
          <p:cNvSpPr>
            <a:spLocks noGrp="1"/>
          </p:cNvSpPr>
          <p:nvPr>
            <p:ph type="title"/>
          </p:nvPr>
        </p:nvSpPr>
        <p:spPr/>
        <p:txBody>
          <a:bodyPr/>
          <a:lstStyle/>
          <a:p>
            <a:r>
              <a:rPr lang="en-US"/>
              <a:t>Facebook Hashtag Detection | Competitor</a:t>
            </a:r>
          </a:p>
        </p:txBody>
      </p:sp>
      <p:graphicFrame>
        <p:nvGraphicFramePr>
          <p:cNvPr id="5" name="Table Placeholder 4">
            <a:extLst>
              <a:ext uri="{FF2B5EF4-FFF2-40B4-BE49-F238E27FC236}">
                <a16:creationId xmlns:a16="http://schemas.microsoft.com/office/drawing/2014/main" id="{EB6CF97F-99DA-4528-B1DE-EC8CA64A2FC2}"/>
              </a:ext>
            </a:extLst>
          </p:cNvPr>
          <p:cNvGraphicFramePr>
            <a:graphicFrameLocks noGrp="1"/>
          </p:cNvGraphicFramePr>
          <p:nvPr>
            <p:ph type="tbl" sz="quarter" idx="13"/>
            <p:extLst>
              <p:ext uri="{D42A27DB-BD31-4B8C-83A1-F6EECF244321}">
                <p14:modId xmlns:p14="http://schemas.microsoft.com/office/powerpoint/2010/main" val="1695707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7204742"/>
                    </a:ext>
                  </a:extLst>
                </a:gridCol>
                <a:gridCol w="1234440">
                  <a:extLst>
                    <a:ext uri="{9D8B030D-6E8A-4147-A177-3AD203B41FA5}">
                      <a16:colId xmlns:a16="http://schemas.microsoft.com/office/drawing/2014/main" val="574148487"/>
                    </a:ext>
                  </a:extLst>
                </a:gridCol>
                <a:gridCol w="1234440">
                  <a:extLst>
                    <a:ext uri="{9D8B030D-6E8A-4147-A177-3AD203B41FA5}">
                      <a16:colId xmlns:a16="http://schemas.microsoft.com/office/drawing/2014/main" val="2282665108"/>
                    </a:ext>
                  </a:extLst>
                </a:gridCol>
                <a:gridCol w="1234440">
                  <a:extLst>
                    <a:ext uri="{9D8B030D-6E8A-4147-A177-3AD203B41FA5}">
                      <a16:colId xmlns:a16="http://schemas.microsoft.com/office/drawing/2014/main" val="1827505192"/>
                    </a:ext>
                  </a:extLst>
                </a:gridCol>
                <a:gridCol w="1234440">
                  <a:extLst>
                    <a:ext uri="{9D8B030D-6E8A-4147-A177-3AD203B41FA5}">
                      <a16:colId xmlns:a16="http://schemas.microsoft.com/office/drawing/2014/main" val="1425499701"/>
                    </a:ext>
                  </a:extLst>
                </a:gridCol>
                <a:gridCol w="1234440">
                  <a:extLst>
                    <a:ext uri="{9D8B030D-6E8A-4147-A177-3AD203B41FA5}">
                      <a16:colId xmlns:a16="http://schemas.microsoft.com/office/drawing/2014/main" val="317356620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1874250916"/>
                  </a:ext>
                </a:extLst>
              </a:tr>
              <a:tr h="370840">
                <a:tc>
                  <a:txBody>
                    <a:bodyPr/>
                    <a:lstStyle/>
                    <a:p>
                      <a:r>
                        <a:rPr lang="en-US" sz="1000"/>
                        <a:t>#SightSavingMonth</a:t>
                      </a:r>
                    </a:p>
                  </a:txBody>
                  <a:tcPr/>
                </a:tc>
                <a:tc>
                  <a:txBody>
                    <a:bodyPr/>
                    <a:lstStyle/>
                    <a:p>
                      <a:r>
                        <a:rPr lang="en-US" sz="1000"/>
                        <a:t>1</a:t>
                      </a:r>
                    </a:p>
                  </a:txBody>
                  <a:tcPr/>
                </a:tc>
                <a:tc>
                  <a:txBody>
                    <a:bodyPr/>
                    <a:lstStyle/>
                    <a:p>
                      <a:r>
                        <a:rPr lang="en-US" sz="1000"/>
                        <a:t>53</a:t>
                      </a:r>
                    </a:p>
                  </a:txBody>
                  <a:tcPr/>
                </a:tc>
                <a:tc>
                  <a:txBody>
                    <a:bodyPr/>
                    <a:lstStyle/>
                    <a:p>
                      <a:r>
                        <a:rPr lang="en-US" sz="1000"/>
                        <a:t>0</a:t>
                      </a:r>
                    </a:p>
                  </a:txBody>
                  <a:tcPr/>
                </a:tc>
                <a:tc>
                  <a:txBody>
                    <a:bodyPr/>
                    <a:lstStyle/>
                    <a:p>
                      <a:r>
                        <a:rPr lang="en-US" sz="1000"/>
                        <a:t>39</a:t>
                      </a:r>
                    </a:p>
                  </a:txBody>
                  <a:tcPr/>
                </a:tc>
                <a:tc>
                  <a:txBody>
                    <a:bodyPr/>
                    <a:lstStyle/>
                    <a:p>
                      <a:r>
                        <a:rPr lang="en-US" sz="1000"/>
                        <a:t>92</a:t>
                      </a:r>
                    </a:p>
                  </a:txBody>
                  <a:tcPr/>
                </a:tc>
                <a:extLst>
                  <a:ext uri="{0D108BD9-81ED-4DB2-BD59-A6C34878D82A}">
                    <a16:rowId xmlns:a16="http://schemas.microsoft.com/office/drawing/2014/main" val="3761246580"/>
                  </a:ext>
                </a:extLst>
              </a:tr>
              <a:tr h="370840">
                <a:tc>
                  <a:txBody>
                    <a:bodyPr/>
                    <a:lstStyle/>
                    <a:p>
                      <a:r>
                        <a:rPr lang="en-US" sz="1000"/>
                        <a:t>#ByahengTGPagpagaling</a:t>
                      </a:r>
                    </a:p>
                  </a:txBody>
                  <a:tcPr/>
                </a:tc>
                <a:tc>
                  <a:txBody>
                    <a:bodyPr/>
                    <a:lstStyle/>
                    <a:p>
                      <a:r>
                        <a:rPr lang="en-US" sz="1000"/>
                        <a:t>1</a:t>
                      </a:r>
                    </a:p>
                  </a:txBody>
                  <a:tcPr/>
                </a:tc>
                <a:tc>
                  <a:txBody>
                    <a:bodyPr/>
                    <a:lstStyle/>
                    <a:p>
                      <a:r>
                        <a:rPr lang="en-US" sz="1000"/>
                        <a:t>55</a:t>
                      </a:r>
                    </a:p>
                  </a:txBody>
                  <a:tcPr/>
                </a:tc>
                <a:tc>
                  <a:txBody>
                    <a:bodyPr/>
                    <a:lstStyle/>
                    <a:p>
                      <a:r>
                        <a:rPr lang="en-US" sz="1000"/>
                        <a:t>5</a:t>
                      </a:r>
                    </a:p>
                  </a:txBody>
                  <a:tcPr/>
                </a:tc>
                <a:tc>
                  <a:txBody>
                    <a:bodyPr/>
                    <a:lstStyle/>
                    <a:p>
                      <a:r>
                        <a:rPr lang="en-US" sz="1000"/>
                        <a:t>14</a:t>
                      </a:r>
                    </a:p>
                  </a:txBody>
                  <a:tcPr/>
                </a:tc>
                <a:tc>
                  <a:txBody>
                    <a:bodyPr/>
                    <a:lstStyle/>
                    <a:p>
                      <a:r>
                        <a:rPr lang="en-US" sz="1000"/>
                        <a:t>74</a:t>
                      </a:r>
                    </a:p>
                  </a:txBody>
                  <a:tcPr/>
                </a:tc>
                <a:extLst>
                  <a:ext uri="{0D108BD9-81ED-4DB2-BD59-A6C34878D82A}">
                    <a16:rowId xmlns:a16="http://schemas.microsoft.com/office/drawing/2014/main" val="1251858244"/>
                  </a:ext>
                </a:extLst>
              </a:tr>
              <a:tr h="370840">
                <a:tc>
                  <a:txBody>
                    <a:bodyPr/>
                    <a:lstStyle/>
                    <a:p>
                      <a:r>
                        <a:rPr lang="en-US" sz="1000"/>
                        <a:t>#AskMeHow</a:t>
                      </a:r>
                    </a:p>
                  </a:txBody>
                  <a:tcPr/>
                </a:tc>
                <a:tc>
                  <a:txBody>
                    <a:bodyPr/>
                    <a:lstStyle/>
                    <a:p>
                      <a:r>
                        <a:rPr lang="en-US" sz="1000"/>
                        <a:t>1</a:t>
                      </a:r>
                    </a:p>
                  </a:txBody>
                  <a:tcPr/>
                </a:tc>
                <a:tc>
                  <a:txBody>
                    <a:bodyPr/>
                    <a:lstStyle/>
                    <a:p>
                      <a:r>
                        <a:rPr lang="en-US" sz="1000"/>
                        <a:t>42</a:t>
                      </a:r>
                    </a:p>
                  </a:txBody>
                  <a:tcPr/>
                </a:tc>
                <a:tc>
                  <a:txBody>
                    <a:bodyPr/>
                    <a:lstStyle/>
                    <a:p>
                      <a:r>
                        <a:rPr lang="en-US" sz="1000"/>
                        <a:t>9</a:t>
                      </a:r>
                    </a:p>
                  </a:txBody>
                  <a:tcPr/>
                </a:tc>
                <a:tc>
                  <a:txBody>
                    <a:bodyPr/>
                    <a:lstStyle/>
                    <a:p>
                      <a:r>
                        <a:rPr lang="en-US" sz="1000"/>
                        <a:t>19</a:t>
                      </a:r>
                    </a:p>
                  </a:txBody>
                  <a:tcPr/>
                </a:tc>
                <a:tc>
                  <a:txBody>
                    <a:bodyPr/>
                    <a:lstStyle/>
                    <a:p>
                      <a:r>
                        <a:rPr lang="en-US" sz="1000"/>
                        <a:t>70</a:t>
                      </a:r>
                    </a:p>
                  </a:txBody>
                  <a:tcPr/>
                </a:tc>
                <a:extLst>
                  <a:ext uri="{0D108BD9-81ED-4DB2-BD59-A6C34878D82A}">
                    <a16:rowId xmlns:a16="http://schemas.microsoft.com/office/drawing/2014/main" val="2099100475"/>
                  </a:ext>
                </a:extLst>
              </a:tr>
              <a:tr h="370840">
                <a:tc>
                  <a:txBody>
                    <a:bodyPr/>
                    <a:lstStyle/>
                    <a:p>
                      <a:r>
                        <a:rPr lang="en-US" sz="1000"/>
                        <a:t>#TGPagpagalingNgPilipinas</a:t>
                      </a:r>
                    </a:p>
                  </a:txBody>
                  <a:tcPr/>
                </a:tc>
                <a:tc>
                  <a:txBody>
                    <a:bodyPr/>
                    <a:lstStyle/>
                    <a:p>
                      <a:r>
                        <a:rPr lang="en-US" sz="1000"/>
                        <a:t>1</a:t>
                      </a:r>
                    </a:p>
                  </a:txBody>
                  <a:tcPr/>
                </a:tc>
                <a:tc>
                  <a:txBody>
                    <a:bodyPr/>
                    <a:lstStyle/>
                    <a:p>
                      <a:r>
                        <a:rPr lang="en-US" sz="1000"/>
                        <a:t>42</a:t>
                      </a:r>
                    </a:p>
                  </a:txBody>
                  <a:tcPr/>
                </a:tc>
                <a:tc>
                  <a:txBody>
                    <a:bodyPr/>
                    <a:lstStyle/>
                    <a:p>
                      <a:r>
                        <a:rPr lang="en-US" sz="1000"/>
                        <a:t>9</a:t>
                      </a:r>
                    </a:p>
                  </a:txBody>
                  <a:tcPr/>
                </a:tc>
                <a:tc>
                  <a:txBody>
                    <a:bodyPr/>
                    <a:lstStyle/>
                    <a:p>
                      <a:r>
                        <a:rPr lang="en-US" sz="1000"/>
                        <a:t>19</a:t>
                      </a:r>
                    </a:p>
                  </a:txBody>
                  <a:tcPr/>
                </a:tc>
                <a:tc>
                  <a:txBody>
                    <a:bodyPr/>
                    <a:lstStyle/>
                    <a:p>
                      <a:r>
                        <a:rPr lang="en-US" sz="1000"/>
                        <a:t>70</a:t>
                      </a:r>
                    </a:p>
                  </a:txBody>
                  <a:tcPr/>
                </a:tc>
                <a:extLst>
                  <a:ext uri="{0D108BD9-81ED-4DB2-BD59-A6C34878D82A}">
                    <a16:rowId xmlns:a16="http://schemas.microsoft.com/office/drawing/2014/main" val="4147716700"/>
                  </a:ext>
                </a:extLst>
              </a:tr>
              <a:tr h="370840">
                <a:tc>
                  <a:txBody>
                    <a:bodyPr/>
                    <a:lstStyle/>
                    <a:p>
                      <a:r>
                        <a:rPr lang="en-US" sz="1000"/>
                        <a:t>#DyanSaTapat</a:t>
                      </a:r>
                    </a:p>
                  </a:txBody>
                  <a:tcPr/>
                </a:tc>
                <a:tc>
                  <a:txBody>
                    <a:bodyPr/>
                    <a:lstStyle/>
                    <a:p>
                      <a:r>
                        <a:rPr lang="en-US" sz="1000"/>
                        <a:t>1</a:t>
                      </a:r>
                    </a:p>
                  </a:txBody>
                  <a:tcPr/>
                </a:tc>
                <a:tc>
                  <a:txBody>
                    <a:bodyPr/>
                    <a:lstStyle/>
                    <a:p>
                      <a:r>
                        <a:rPr lang="en-US" sz="1000"/>
                        <a:t>42</a:t>
                      </a:r>
                    </a:p>
                  </a:txBody>
                  <a:tcPr/>
                </a:tc>
                <a:tc>
                  <a:txBody>
                    <a:bodyPr/>
                    <a:lstStyle/>
                    <a:p>
                      <a:r>
                        <a:rPr lang="en-US" sz="1000"/>
                        <a:t>9</a:t>
                      </a:r>
                    </a:p>
                  </a:txBody>
                  <a:tcPr/>
                </a:tc>
                <a:tc>
                  <a:txBody>
                    <a:bodyPr/>
                    <a:lstStyle/>
                    <a:p>
                      <a:r>
                        <a:rPr lang="en-US" sz="1000"/>
                        <a:t>19</a:t>
                      </a:r>
                    </a:p>
                  </a:txBody>
                  <a:tcPr/>
                </a:tc>
                <a:tc>
                  <a:txBody>
                    <a:bodyPr/>
                    <a:lstStyle/>
                    <a:p>
                      <a:r>
                        <a:rPr lang="en-US" sz="1000"/>
                        <a:t>70</a:t>
                      </a:r>
                    </a:p>
                  </a:txBody>
                  <a:tcPr/>
                </a:tc>
                <a:extLst>
                  <a:ext uri="{0D108BD9-81ED-4DB2-BD59-A6C34878D82A}">
                    <a16:rowId xmlns:a16="http://schemas.microsoft.com/office/drawing/2014/main" val="3057837020"/>
                  </a:ext>
                </a:extLst>
              </a:tr>
              <a:tr h="370840">
                <a:tc>
                  <a:txBody>
                    <a:bodyPr/>
                    <a:lstStyle/>
                    <a:p>
                      <a:r>
                        <a:rPr lang="en-US" sz="1000"/>
                        <a:t>#NationalAllergyDay</a:t>
                      </a:r>
                    </a:p>
                  </a:txBody>
                  <a:tcPr/>
                </a:tc>
                <a:tc>
                  <a:txBody>
                    <a:bodyPr/>
                    <a:lstStyle/>
                    <a:p>
                      <a:r>
                        <a:rPr lang="en-US" sz="1000"/>
                        <a:t>1</a:t>
                      </a:r>
                    </a:p>
                  </a:txBody>
                  <a:tcPr/>
                </a:tc>
                <a:tc>
                  <a:txBody>
                    <a:bodyPr/>
                    <a:lstStyle/>
                    <a:p>
                      <a:r>
                        <a:rPr lang="en-US" sz="1000"/>
                        <a:t>38</a:t>
                      </a:r>
                    </a:p>
                  </a:txBody>
                  <a:tcPr/>
                </a:tc>
                <a:tc>
                  <a:txBody>
                    <a:bodyPr/>
                    <a:lstStyle/>
                    <a:p>
                      <a:r>
                        <a:rPr lang="en-US" sz="1000"/>
                        <a:t>1</a:t>
                      </a:r>
                    </a:p>
                  </a:txBody>
                  <a:tcPr/>
                </a:tc>
                <a:tc>
                  <a:txBody>
                    <a:bodyPr/>
                    <a:lstStyle/>
                    <a:p>
                      <a:r>
                        <a:rPr lang="en-US" sz="1000"/>
                        <a:t>49</a:t>
                      </a:r>
                    </a:p>
                  </a:txBody>
                  <a:tcPr/>
                </a:tc>
                <a:tc>
                  <a:txBody>
                    <a:bodyPr/>
                    <a:lstStyle/>
                    <a:p>
                      <a:r>
                        <a:rPr lang="en-US" sz="1000"/>
                        <a:t>88</a:t>
                      </a:r>
                    </a:p>
                  </a:txBody>
                  <a:tcPr/>
                </a:tc>
                <a:extLst>
                  <a:ext uri="{0D108BD9-81ED-4DB2-BD59-A6C34878D82A}">
                    <a16:rowId xmlns:a16="http://schemas.microsoft.com/office/drawing/2014/main" val="2853039311"/>
                  </a:ext>
                </a:extLst>
              </a:tr>
              <a:tr h="370840">
                <a:tc>
                  <a:txBody>
                    <a:bodyPr/>
                    <a:lstStyle/>
                    <a:p>
                      <a:r>
                        <a:rPr lang="en-US" sz="1000"/>
                        <a:t>#LibrengKonsulta</a:t>
                      </a:r>
                    </a:p>
                  </a:txBody>
                  <a:tcPr/>
                </a:tc>
                <a:tc>
                  <a:txBody>
                    <a:bodyPr/>
                    <a:lstStyle/>
                    <a:p>
                      <a:r>
                        <a:rPr lang="en-US" sz="1000"/>
                        <a:t>3</a:t>
                      </a:r>
                    </a:p>
                  </a:txBody>
                  <a:tcPr/>
                </a:tc>
                <a:tc>
                  <a:txBody>
                    <a:bodyPr/>
                    <a:lstStyle/>
                    <a:p>
                      <a:r>
                        <a:rPr lang="en-US" sz="1000"/>
                        <a:t>23.666666666667</a:t>
                      </a:r>
                    </a:p>
                  </a:txBody>
                  <a:tcPr/>
                </a:tc>
                <a:tc>
                  <a:txBody>
                    <a:bodyPr/>
                    <a:lstStyle/>
                    <a:p>
                      <a:r>
                        <a:rPr lang="en-US" sz="1000"/>
                        <a:t>2</a:t>
                      </a:r>
                    </a:p>
                  </a:txBody>
                  <a:tcPr/>
                </a:tc>
                <a:tc>
                  <a:txBody>
                    <a:bodyPr/>
                    <a:lstStyle/>
                    <a:p>
                      <a:r>
                        <a:rPr lang="en-US" sz="1000"/>
                        <a:t>20</a:t>
                      </a:r>
                    </a:p>
                  </a:txBody>
                  <a:tcPr/>
                </a:tc>
                <a:tc>
                  <a:txBody>
                    <a:bodyPr/>
                    <a:lstStyle/>
                    <a:p>
                      <a:r>
                        <a:rPr lang="en-US" sz="1000"/>
                        <a:t>45.666666666667</a:t>
                      </a:r>
                    </a:p>
                  </a:txBody>
                  <a:tcPr/>
                </a:tc>
                <a:extLst>
                  <a:ext uri="{0D108BD9-81ED-4DB2-BD59-A6C34878D82A}">
                    <a16:rowId xmlns:a16="http://schemas.microsoft.com/office/drawing/2014/main" val="3316553072"/>
                  </a:ext>
                </a:extLst>
              </a:tr>
              <a:tr h="370840">
                <a:tc>
                  <a:txBody>
                    <a:bodyPr/>
                    <a:lstStyle/>
                    <a:p>
                      <a:r>
                        <a:rPr lang="en-US" sz="1000"/>
                        <a:t>#MEDPadala</a:t>
                      </a:r>
                    </a:p>
                  </a:txBody>
                  <a:tcPr/>
                </a:tc>
                <a:tc>
                  <a:txBody>
                    <a:bodyPr/>
                    <a:lstStyle/>
                    <a:p>
                      <a:r>
                        <a:rPr lang="en-US" sz="1000"/>
                        <a:t>1</a:t>
                      </a:r>
                    </a:p>
                  </a:txBody>
                  <a:tcPr/>
                </a:tc>
                <a:tc>
                  <a:txBody>
                    <a:bodyPr/>
                    <a:lstStyle/>
                    <a:p>
                      <a:r>
                        <a:rPr lang="en-US" sz="1000"/>
                        <a:t>37</a:t>
                      </a:r>
                    </a:p>
                  </a:txBody>
                  <a:tcPr/>
                </a:tc>
                <a:tc>
                  <a:txBody>
                    <a:bodyPr/>
                    <a:lstStyle/>
                    <a:p>
                      <a:r>
                        <a:rPr lang="en-US" sz="1000"/>
                        <a:t>0</a:t>
                      </a:r>
                    </a:p>
                  </a:txBody>
                  <a:tcPr/>
                </a:tc>
                <a:tc>
                  <a:txBody>
                    <a:bodyPr/>
                    <a:lstStyle/>
                    <a:p>
                      <a:r>
                        <a:rPr lang="en-US" sz="1000"/>
                        <a:t>61</a:t>
                      </a:r>
                    </a:p>
                  </a:txBody>
                  <a:tcPr/>
                </a:tc>
                <a:tc>
                  <a:txBody>
                    <a:bodyPr/>
                    <a:lstStyle/>
                    <a:p>
                      <a:r>
                        <a:rPr lang="en-US" sz="1000"/>
                        <a:t>98</a:t>
                      </a:r>
                    </a:p>
                  </a:txBody>
                  <a:tcPr/>
                </a:tc>
                <a:extLst>
                  <a:ext uri="{0D108BD9-81ED-4DB2-BD59-A6C34878D82A}">
                    <a16:rowId xmlns:a16="http://schemas.microsoft.com/office/drawing/2014/main" val="3866330102"/>
                  </a:ext>
                </a:extLst>
              </a:tr>
              <a:tr h="370840">
                <a:tc>
                  <a:txBody>
                    <a:bodyPr/>
                    <a:lstStyle/>
                    <a:p>
                      <a:r>
                        <a:rPr lang="en-US" sz="1000"/>
                        <a:t>#GenerikaDrugstore</a:t>
                      </a:r>
                    </a:p>
                  </a:txBody>
                  <a:tcPr/>
                </a:tc>
                <a:tc>
                  <a:txBody>
                    <a:bodyPr/>
                    <a:lstStyle/>
                    <a:p>
                      <a:r>
                        <a:rPr lang="en-US" sz="1000"/>
                        <a:t>1</a:t>
                      </a:r>
                    </a:p>
                  </a:txBody>
                  <a:tcPr/>
                </a:tc>
                <a:tc>
                  <a:txBody>
                    <a:bodyPr/>
                    <a:lstStyle/>
                    <a:p>
                      <a:r>
                        <a:rPr lang="en-US" sz="1000"/>
                        <a:t>113</a:t>
                      </a:r>
                    </a:p>
                  </a:txBody>
                  <a:tcPr/>
                </a:tc>
                <a:tc>
                  <a:txBody>
                    <a:bodyPr/>
                    <a:lstStyle/>
                    <a:p>
                      <a:r>
                        <a:rPr lang="en-US" sz="1000"/>
                        <a:t>7</a:t>
                      </a:r>
                    </a:p>
                  </a:txBody>
                  <a:tcPr/>
                </a:tc>
                <a:tc>
                  <a:txBody>
                    <a:bodyPr/>
                    <a:lstStyle/>
                    <a:p>
                      <a:r>
                        <a:rPr lang="en-US" sz="1000"/>
                        <a:t>120</a:t>
                      </a:r>
                    </a:p>
                  </a:txBody>
                  <a:tcPr/>
                </a:tc>
                <a:tc>
                  <a:txBody>
                    <a:bodyPr/>
                    <a:lstStyle/>
                    <a:p>
                      <a:r>
                        <a:rPr lang="en-US" sz="1000"/>
                        <a:t>240</a:t>
                      </a:r>
                    </a:p>
                  </a:txBody>
                  <a:tcPr/>
                </a:tc>
                <a:extLst>
                  <a:ext uri="{0D108BD9-81ED-4DB2-BD59-A6C34878D82A}">
                    <a16:rowId xmlns:a16="http://schemas.microsoft.com/office/drawing/2014/main" val="1273232996"/>
                  </a:ext>
                </a:extLst>
              </a:tr>
              <a:tr h="370840">
                <a:tc>
                  <a:txBody>
                    <a:bodyPr/>
                    <a:lstStyle/>
                    <a:p>
                      <a:r>
                        <a:rPr lang="en-US" sz="1000"/>
                        <a:t>#GamotGuide</a:t>
                      </a:r>
                    </a:p>
                  </a:txBody>
                  <a:tcPr/>
                </a:tc>
                <a:tc>
                  <a:txBody>
                    <a:bodyPr/>
                    <a:lstStyle/>
                    <a:p>
                      <a:r>
                        <a:rPr lang="en-US" sz="1000"/>
                        <a:t>1</a:t>
                      </a:r>
                    </a:p>
                  </a:txBody>
                  <a:tcPr/>
                </a:tc>
                <a:tc>
                  <a:txBody>
                    <a:bodyPr/>
                    <a:lstStyle/>
                    <a:p>
                      <a:r>
                        <a:rPr lang="en-US" sz="1000"/>
                        <a:t>39</a:t>
                      </a:r>
                    </a:p>
                  </a:txBody>
                  <a:tcPr/>
                </a:tc>
                <a:tc>
                  <a:txBody>
                    <a:bodyPr/>
                    <a:lstStyle/>
                    <a:p>
                      <a:r>
                        <a:rPr lang="en-US" sz="1000"/>
                        <a:t>0</a:t>
                      </a:r>
                    </a:p>
                  </a:txBody>
                  <a:tcPr/>
                </a:tc>
                <a:tc>
                  <a:txBody>
                    <a:bodyPr/>
                    <a:lstStyle/>
                    <a:p>
                      <a:r>
                        <a:rPr lang="en-US" sz="1000"/>
                        <a:t>56</a:t>
                      </a:r>
                    </a:p>
                  </a:txBody>
                  <a:tcPr/>
                </a:tc>
                <a:tc>
                  <a:txBody>
                    <a:bodyPr/>
                    <a:lstStyle/>
                    <a:p>
                      <a:r>
                        <a:rPr lang="en-US" sz="1000"/>
                        <a:t>95</a:t>
                      </a:r>
                    </a:p>
                  </a:txBody>
                  <a:tcPr/>
                </a:tc>
                <a:extLst>
                  <a:ext uri="{0D108BD9-81ED-4DB2-BD59-A6C34878D82A}">
                    <a16:rowId xmlns:a16="http://schemas.microsoft.com/office/drawing/2014/main" val="1864818861"/>
                  </a:ext>
                </a:extLst>
              </a:tr>
            </a:tbl>
          </a:graphicData>
        </a:graphic>
      </p:graphicFrame>
      <p:sp>
        <p:nvSpPr>
          <p:cNvPr id="4" name="Text Placeholder 3">
            <a:extLst>
              <a:ext uri="{FF2B5EF4-FFF2-40B4-BE49-F238E27FC236}">
                <a16:creationId xmlns:a16="http://schemas.microsoft.com/office/drawing/2014/main" id="{0F98DB32-3F0C-4E9D-AFF3-039ECD5C9533}"/>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82847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D52C-003E-4E56-B7C8-672136F30B2E}"/>
              </a:ext>
            </a:extLst>
          </p:cNvPr>
          <p:cNvSpPr>
            <a:spLocks noGrp="1"/>
          </p:cNvSpPr>
          <p:nvPr>
            <p:ph type="title"/>
          </p:nvPr>
        </p:nvSpPr>
        <p:spPr/>
        <p:txBody>
          <a:bodyPr/>
          <a:lstStyle/>
          <a:p>
            <a:r>
              <a:rPr lang="en-US"/>
              <a:t>Facebook Own Posts Table | Competitor - 1 of 11</a:t>
            </a:r>
          </a:p>
        </p:txBody>
      </p:sp>
      <p:graphicFrame>
        <p:nvGraphicFramePr>
          <p:cNvPr id="5" name="Table Placeholder 4">
            <a:extLst>
              <a:ext uri="{FF2B5EF4-FFF2-40B4-BE49-F238E27FC236}">
                <a16:creationId xmlns:a16="http://schemas.microsoft.com/office/drawing/2014/main" id="{83A53F10-3970-46D6-9507-62E6D7982AE0}"/>
              </a:ext>
            </a:extLst>
          </p:cNvPr>
          <p:cNvGraphicFramePr>
            <a:graphicFrameLocks noGrp="1"/>
          </p:cNvGraphicFramePr>
          <p:nvPr>
            <p:ph type="tbl" sz="quarter" idx="13"/>
            <p:extLst>
              <p:ext uri="{D42A27DB-BD31-4B8C-83A1-F6EECF244321}">
                <p14:modId xmlns:p14="http://schemas.microsoft.com/office/powerpoint/2010/main" val="822570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76642597"/>
                    </a:ext>
                  </a:extLst>
                </a:gridCol>
                <a:gridCol w="246888">
                  <a:extLst>
                    <a:ext uri="{9D8B030D-6E8A-4147-A177-3AD203B41FA5}">
                      <a16:colId xmlns:a16="http://schemas.microsoft.com/office/drawing/2014/main" val="2641846038"/>
                    </a:ext>
                  </a:extLst>
                </a:gridCol>
                <a:gridCol w="246888">
                  <a:extLst>
                    <a:ext uri="{9D8B030D-6E8A-4147-A177-3AD203B41FA5}">
                      <a16:colId xmlns:a16="http://schemas.microsoft.com/office/drawing/2014/main" val="2566981472"/>
                    </a:ext>
                  </a:extLst>
                </a:gridCol>
                <a:gridCol w="246888">
                  <a:extLst>
                    <a:ext uri="{9D8B030D-6E8A-4147-A177-3AD203B41FA5}">
                      <a16:colId xmlns:a16="http://schemas.microsoft.com/office/drawing/2014/main" val="1555431630"/>
                    </a:ext>
                  </a:extLst>
                </a:gridCol>
                <a:gridCol w="246888">
                  <a:extLst>
                    <a:ext uri="{9D8B030D-6E8A-4147-A177-3AD203B41FA5}">
                      <a16:colId xmlns:a16="http://schemas.microsoft.com/office/drawing/2014/main" val="3983760689"/>
                    </a:ext>
                  </a:extLst>
                </a:gridCol>
                <a:gridCol w="246888">
                  <a:extLst>
                    <a:ext uri="{9D8B030D-6E8A-4147-A177-3AD203B41FA5}">
                      <a16:colId xmlns:a16="http://schemas.microsoft.com/office/drawing/2014/main" val="979007742"/>
                    </a:ext>
                  </a:extLst>
                </a:gridCol>
                <a:gridCol w="246888">
                  <a:extLst>
                    <a:ext uri="{9D8B030D-6E8A-4147-A177-3AD203B41FA5}">
                      <a16:colId xmlns:a16="http://schemas.microsoft.com/office/drawing/2014/main" val="2487960465"/>
                    </a:ext>
                  </a:extLst>
                </a:gridCol>
                <a:gridCol w="246888">
                  <a:extLst>
                    <a:ext uri="{9D8B030D-6E8A-4147-A177-3AD203B41FA5}">
                      <a16:colId xmlns:a16="http://schemas.microsoft.com/office/drawing/2014/main" val="4150159724"/>
                    </a:ext>
                  </a:extLst>
                </a:gridCol>
                <a:gridCol w="246888">
                  <a:extLst>
                    <a:ext uri="{9D8B030D-6E8A-4147-A177-3AD203B41FA5}">
                      <a16:colId xmlns:a16="http://schemas.microsoft.com/office/drawing/2014/main" val="2563503563"/>
                    </a:ext>
                  </a:extLst>
                </a:gridCol>
                <a:gridCol w="246888">
                  <a:extLst>
                    <a:ext uri="{9D8B030D-6E8A-4147-A177-3AD203B41FA5}">
                      <a16:colId xmlns:a16="http://schemas.microsoft.com/office/drawing/2014/main" val="2383348017"/>
                    </a:ext>
                  </a:extLst>
                </a:gridCol>
                <a:gridCol w="246888">
                  <a:extLst>
                    <a:ext uri="{9D8B030D-6E8A-4147-A177-3AD203B41FA5}">
                      <a16:colId xmlns:a16="http://schemas.microsoft.com/office/drawing/2014/main" val="1657212507"/>
                    </a:ext>
                  </a:extLst>
                </a:gridCol>
                <a:gridCol w="246888">
                  <a:extLst>
                    <a:ext uri="{9D8B030D-6E8A-4147-A177-3AD203B41FA5}">
                      <a16:colId xmlns:a16="http://schemas.microsoft.com/office/drawing/2014/main" val="2475227374"/>
                    </a:ext>
                  </a:extLst>
                </a:gridCol>
                <a:gridCol w="246888">
                  <a:extLst>
                    <a:ext uri="{9D8B030D-6E8A-4147-A177-3AD203B41FA5}">
                      <a16:colId xmlns:a16="http://schemas.microsoft.com/office/drawing/2014/main" val="2672408872"/>
                    </a:ext>
                  </a:extLst>
                </a:gridCol>
                <a:gridCol w="246888">
                  <a:extLst>
                    <a:ext uri="{9D8B030D-6E8A-4147-A177-3AD203B41FA5}">
                      <a16:colId xmlns:a16="http://schemas.microsoft.com/office/drawing/2014/main" val="4025093293"/>
                    </a:ext>
                  </a:extLst>
                </a:gridCol>
                <a:gridCol w="246888">
                  <a:extLst>
                    <a:ext uri="{9D8B030D-6E8A-4147-A177-3AD203B41FA5}">
                      <a16:colId xmlns:a16="http://schemas.microsoft.com/office/drawing/2014/main" val="2709904580"/>
                    </a:ext>
                  </a:extLst>
                </a:gridCol>
                <a:gridCol w="246888">
                  <a:extLst>
                    <a:ext uri="{9D8B030D-6E8A-4147-A177-3AD203B41FA5}">
                      <a16:colId xmlns:a16="http://schemas.microsoft.com/office/drawing/2014/main" val="1534921848"/>
                    </a:ext>
                  </a:extLst>
                </a:gridCol>
                <a:gridCol w="246888">
                  <a:extLst>
                    <a:ext uri="{9D8B030D-6E8A-4147-A177-3AD203B41FA5}">
                      <a16:colId xmlns:a16="http://schemas.microsoft.com/office/drawing/2014/main" val="3059039002"/>
                    </a:ext>
                  </a:extLst>
                </a:gridCol>
                <a:gridCol w="246888">
                  <a:extLst>
                    <a:ext uri="{9D8B030D-6E8A-4147-A177-3AD203B41FA5}">
                      <a16:colId xmlns:a16="http://schemas.microsoft.com/office/drawing/2014/main" val="1989805960"/>
                    </a:ext>
                  </a:extLst>
                </a:gridCol>
                <a:gridCol w="246888">
                  <a:extLst>
                    <a:ext uri="{9D8B030D-6E8A-4147-A177-3AD203B41FA5}">
                      <a16:colId xmlns:a16="http://schemas.microsoft.com/office/drawing/2014/main" val="866059780"/>
                    </a:ext>
                  </a:extLst>
                </a:gridCol>
                <a:gridCol w="246888">
                  <a:extLst>
                    <a:ext uri="{9D8B030D-6E8A-4147-A177-3AD203B41FA5}">
                      <a16:colId xmlns:a16="http://schemas.microsoft.com/office/drawing/2014/main" val="378290871"/>
                    </a:ext>
                  </a:extLst>
                </a:gridCol>
                <a:gridCol w="246888">
                  <a:extLst>
                    <a:ext uri="{9D8B030D-6E8A-4147-A177-3AD203B41FA5}">
                      <a16:colId xmlns:a16="http://schemas.microsoft.com/office/drawing/2014/main" val="53913759"/>
                    </a:ext>
                  </a:extLst>
                </a:gridCol>
                <a:gridCol w="246888">
                  <a:extLst>
                    <a:ext uri="{9D8B030D-6E8A-4147-A177-3AD203B41FA5}">
                      <a16:colId xmlns:a16="http://schemas.microsoft.com/office/drawing/2014/main" val="3028760152"/>
                    </a:ext>
                  </a:extLst>
                </a:gridCol>
                <a:gridCol w="246888">
                  <a:extLst>
                    <a:ext uri="{9D8B030D-6E8A-4147-A177-3AD203B41FA5}">
                      <a16:colId xmlns:a16="http://schemas.microsoft.com/office/drawing/2014/main" val="3558500352"/>
                    </a:ext>
                  </a:extLst>
                </a:gridCol>
                <a:gridCol w="246888">
                  <a:extLst>
                    <a:ext uri="{9D8B030D-6E8A-4147-A177-3AD203B41FA5}">
                      <a16:colId xmlns:a16="http://schemas.microsoft.com/office/drawing/2014/main" val="3292195218"/>
                    </a:ext>
                  </a:extLst>
                </a:gridCol>
                <a:gridCol w="246888">
                  <a:extLst>
                    <a:ext uri="{9D8B030D-6E8A-4147-A177-3AD203B41FA5}">
                      <a16:colId xmlns:a16="http://schemas.microsoft.com/office/drawing/2014/main" val="2839756744"/>
                    </a:ext>
                  </a:extLst>
                </a:gridCol>
                <a:gridCol w="246888">
                  <a:extLst>
                    <a:ext uri="{9D8B030D-6E8A-4147-A177-3AD203B41FA5}">
                      <a16:colId xmlns:a16="http://schemas.microsoft.com/office/drawing/2014/main" val="4268381878"/>
                    </a:ext>
                  </a:extLst>
                </a:gridCol>
                <a:gridCol w="246888">
                  <a:extLst>
                    <a:ext uri="{9D8B030D-6E8A-4147-A177-3AD203B41FA5}">
                      <a16:colId xmlns:a16="http://schemas.microsoft.com/office/drawing/2014/main" val="1950791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09390894"/>
                  </a:ext>
                </a:extLst>
              </a:tr>
            </a:tbl>
          </a:graphicData>
        </a:graphic>
      </p:graphicFrame>
      <p:sp>
        <p:nvSpPr>
          <p:cNvPr id="4" name="Text Placeholder 3">
            <a:extLst>
              <a:ext uri="{FF2B5EF4-FFF2-40B4-BE49-F238E27FC236}">
                <a16:creationId xmlns:a16="http://schemas.microsoft.com/office/drawing/2014/main" id="{C7601E7B-EEF9-49D2-9F9A-37B566637ECD}"/>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908586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E763F-5963-449E-810E-8E40C92661B4}"/>
              </a:ext>
            </a:extLst>
          </p:cNvPr>
          <p:cNvSpPr>
            <a:spLocks noGrp="1"/>
          </p:cNvSpPr>
          <p:nvPr>
            <p:ph type="title"/>
          </p:nvPr>
        </p:nvSpPr>
        <p:spPr/>
        <p:txBody>
          <a:bodyPr/>
          <a:lstStyle/>
          <a:p>
            <a:r>
              <a:rPr lang="en-US"/>
              <a:t>Facebook Own Posts Table | Competitor - 2 of 11</a:t>
            </a:r>
          </a:p>
        </p:txBody>
      </p:sp>
      <p:graphicFrame>
        <p:nvGraphicFramePr>
          <p:cNvPr id="5" name="Table Placeholder 4">
            <a:extLst>
              <a:ext uri="{FF2B5EF4-FFF2-40B4-BE49-F238E27FC236}">
                <a16:creationId xmlns:a16="http://schemas.microsoft.com/office/drawing/2014/main" id="{192A2981-9E0E-417F-9A90-54659FA74C58}"/>
              </a:ext>
            </a:extLst>
          </p:cNvPr>
          <p:cNvGraphicFramePr>
            <a:graphicFrameLocks noGrp="1"/>
          </p:cNvGraphicFramePr>
          <p:nvPr>
            <p:ph type="tbl" sz="quarter" idx="13"/>
            <p:extLst>
              <p:ext uri="{D42A27DB-BD31-4B8C-83A1-F6EECF244321}">
                <p14:modId xmlns:p14="http://schemas.microsoft.com/office/powerpoint/2010/main" val="4262979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0233267"/>
                    </a:ext>
                  </a:extLst>
                </a:gridCol>
                <a:gridCol w="246888">
                  <a:extLst>
                    <a:ext uri="{9D8B030D-6E8A-4147-A177-3AD203B41FA5}">
                      <a16:colId xmlns:a16="http://schemas.microsoft.com/office/drawing/2014/main" val="3762925247"/>
                    </a:ext>
                  </a:extLst>
                </a:gridCol>
                <a:gridCol w="246888">
                  <a:extLst>
                    <a:ext uri="{9D8B030D-6E8A-4147-A177-3AD203B41FA5}">
                      <a16:colId xmlns:a16="http://schemas.microsoft.com/office/drawing/2014/main" val="1614536843"/>
                    </a:ext>
                  </a:extLst>
                </a:gridCol>
                <a:gridCol w="246888">
                  <a:extLst>
                    <a:ext uri="{9D8B030D-6E8A-4147-A177-3AD203B41FA5}">
                      <a16:colId xmlns:a16="http://schemas.microsoft.com/office/drawing/2014/main" val="150973884"/>
                    </a:ext>
                  </a:extLst>
                </a:gridCol>
                <a:gridCol w="246888">
                  <a:extLst>
                    <a:ext uri="{9D8B030D-6E8A-4147-A177-3AD203B41FA5}">
                      <a16:colId xmlns:a16="http://schemas.microsoft.com/office/drawing/2014/main" val="4290261038"/>
                    </a:ext>
                  </a:extLst>
                </a:gridCol>
                <a:gridCol w="246888">
                  <a:extLst>
                    <a:ext uri="{9D8B030D-6E8A-4147-A177-3AD203B41FA5}">
                      <a16:colId xmlns:a16="http://schemas.microsoft.com/office/drawing/2014/main" val="2457168527"/>
                    </a:ext>
                  </a:extLst>
                </a:gridCol>
                <a:gridCol w="246888">
                  <a:extLst>
                    <a:ext uri="{9D8B030D-6E8A-4147-A177-3AD203B41FA5}">
                      <a16:colId xmlns:a16="http://schemas.microsoft.com/office/drawing/2014/main" val="643254170"/>
                    </a:ext>
                  </a:extLst>
                </a:gridCol>
                <a:gridCol w="246888">
                  <a:extLst>
                    <a:ext uri="{9D8B030D-6E8A-4147-A177-3AD203B41FA5}">
                      <a16:colId xmlns:a16="http://schemas.microsoft.com/office/drawing/2014/main" val="3940806978"/>
                    </a:ext>
                  </a:extLst>
                </a:gridCol>
                <a:gridCol w="246888">
                  <a:extLst>
                    <a:ext uri="{9D8B030D-6E8A-4147-A177-3AD203B41FA5}">
                      <a16:colId xmlns:a16="http://schemas.microsoft.com/office/drawing/2014/main" val="2236468858"/>
                    </a:ext>
                  </a:extLst>
                </a:gridCol>
                <a:gridCol w="246888">
                  <a:extLst>
                    <a:ext uri="{9D8B030D-6E8A-4147-A177-3AD203B41FA5}">
                      <a16:colId xmlns:a16="http://schemas.microsoft.com/office/drawing/2014/main" val="801526123"/>
                    </a:ext>
                  </a:extLst>
                </a:gridCol>
                <a:gridCol w="246888">
                  <a:extLst>
                    <a:ext uri="{9D8B030D-6E8A-4147-A177-3AD203B41FA5}">
                      <a16:colId xmlns:a16="http://schemas.microsoft.com/office/drawing/2014/main" val="3234917838"/>
                    </a:ext>
                  </a:extLst>
                </a:gridCol>
                <a:gridCol w="246888">
                  <a:extLst>
                    <a:ext uri="{9D8B030D-6E8A-4147-A177-3AD203B41FA5}">
                      <a16:colId xmlns:a16="http://schemas.microsoft.com/office/drawing/2014/main" val="531213756"/>
                    </a:ext>
                  </a:extLst>
                </a:gridCol>
                <a:gridCol w="246888">
                  <a:extLst>
                    <a:ext uri="{9D8B030D-6E8A-4147-A177-3AD203B41FA5}">
                      <a16:colId xmlns:a16="http://schemas.microsoft.com/office/drawing/2014/main" val="4218373270"/>
                    </a:ext>
                  </a:extLst>
                </a:gridCol>
                <a:gridCol w="246888">
                  <a:extLst>
                    <a:ext uri="{9D8B030D-6E8A-4147-A177-3AD203B41FA5}">
                      <a16:colId xmlns:a16="http://schemas.microsoft.com/office/drawing/2014/main" val="4292776961"/>
                    </a:ext>
                  </a:extLst>
                </a:gridCol>
                <a:gridCol w="246888">
                  <a:extLst>
                    <a:ext uri="{9D8B030D-6E8A-4147-A177-3AD203B41FA5}">
                      <a16:colId xmlns:a16="http://schemas.microsoft.com/office/drawing/2014/main" val="3739502231"/>
                    </a:ext>
                  </a:extLst>
                </a:gridCol>
                <a:gridCol w="246888">
                  <a:extLst>
                    <a:ext uri="{9D8B030D-6E8A-4147-A177-3AD203B41FA5}">
                      <a16:colId xmlns:a16="http://schemas.microsoft.com/office/drawing/2014/main" val="119946181"/>
                    </a:ext>
                  </a:extLst>
                </a:gridCol>
                <a:gridCol w="246888">
                  <a:extLst>
                    <a:ext uri="{9D8B030D-6E8A-4147-A177-3AD203B41FA5}">
                      <a16:colId xmlns:a16="http://schemas.microsoft.com/office/drawing/2014/main" val="531852060"/>
                    </a:ext>
                  </a:extLst>
                </a:gridCol>
                <a:gridCol w="246888">
                  <a:extLst>
                    <a:ext uri="{9D8B030D-6E8A-4147-A177-3AD203B41FA5}">
                      <a16:colId xmlns:a16="http://schemas.microsoft.com/office/drawing/2014/main" val="403931865"/>
                    </a:ext>
                  </a:extLst>
                </a:gridCol>
                <a:gridCol w="246888">
                  <a:extLst>
                    <a:ext uri="{9D8B030D-6E8A-4147-A177-3AD203B41FA5}">
                      <a16:colId xmlns:a16="http://schemas.microsoft.com/office/drawing/2014/main" val="3224132220"/>
                    </a:ext>
                  </a:extLst>
                </a:gridCol>
                <a:gridCol w="246888">
                  <a:extLst>
                    <a:ext uri="{9D8B030D-6E8A-4147-A177-3AD203B41FA5}">
                      <a16:colId xmlns:a16="http://schemas.microsoft.com/office/drawing/2014/main" val="1702040863"/>
                    </a:ext>
                  </a:extLst>
                </a:gridCol>
                <a:gridCol w="246888">
                  <a:extLst>
                    <a:ext uri="{9D8B030D-6E8A-4147-A177-3AD203B41FA5}">
                      <a16:colId xmlns:a16="http://schemas.microsoft.com/office/drawing/2014/main" val="4042921777"/>
                    </a:ext>
                  </a:extLst>
                </a:gridCol>
                <a:gridCol w="246888">
                  <a:extLst>
                    <a:ext uri="{9D8B030D-6E8A-4147-A177-3AD203B41FA5}">
                      <a16:colId xmlns:a16="http://schemas.microsoft.com/office/drawing/2014/main" val="1926738097"/>
                    </a:ext>
                  </a:extLst>
                </a:gridCol>
                <a:gridCol w="246888">
                  <a:extLst>
                    <a:ext uri="{9D8B030D-6E8A-4147-A177-3AD203B41FA5}">
                      <a16:colId xmlns:a16="http://schemas.microsoft.com/office/drawing/2014/main" val="2187294733"/>
                    </a:ext>
                  </a:extLst>
                </a:gridCol>
                <a:gridCol w="246888">
                  <a:extLst>
                    <a:ext uri="{9D8B030D-6E8A-4147-A177-3AD203B41FA5}">
                      <a16:colId xmlns:a16="http://schemas.microsoft.com/office/drawing/2014/main" val="2313396814"/>
                    </a:ext>
                  </a:extLst>
                </a:gridCol>
                <a:gridCol w="246888">
                  <a:extLst>
                    <a:ext uri="{9D8B030D-6E8A-4147-A177-3AD203B41FA5}">
                      <a16:colId xmlns:a16="http://schemas.microsoft.com/office/drawing/2014/main" val="1792831770"/>
                    </a:ext>
                  </a:extLst>
                </a:gridCol>
                <a:gridCol w="246888">
                  <a:extLst>
                    <a:ext uri="{9D8B030D-6E8A-4147-A177-3AD203B41FA5}">
                      <a16:colId xmlns:a16="http://schemas.microsoft.com/office/drawing/2014/main" val="4089696202"/>
                    </a:ext>
                  </a:extLst>
                </a:gridCol>
                <a:gridCol w="246888">
                  <a:extLst>
                    <a:ext uri="{9D8B030D-6E8A-4147-A177-3AD203B41FA5}">
                      <a16:colId xmlns:a16="http://schemas.microsoft.com/office/drawing/2014/main" val="1718833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4905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- 2018-07-25 13:13:23 </a:t>
                      </a:r>
                      <a:r>
                        <a:rPr kumimoji="0" lang="en-US" sz="1000" b="0" i="0" u="none" strike="noStrike" kern="1200" cap="none" spc="0" normalizeH="0" baseline="0" noProof="0">
                          <a:ln>
                            <a:noFill/>
                          </a:ln>
                          <a:solidFill>
                            <a:prstClr val="black"/>
                          </a:solidFill>
                          <a:effectLst/>
                          <a:uLnTx/>
                          <a:uFillTx/>
                          <a:latin typeface="+mn-lt"/>
                          <a:ea typeface="+mn-ea"/>
                          <a:cs typeface="+mn-cs"/>
                        </a:rPr>
                        <a:t> 
 Dahil pabago-bago ang panahon, i-boost ang imune system with TGP Truvit-C Sodium Ascorbate!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59365927"/>
                  </a:ext>
                </a:extLst>
              </a:tr>
            </a:tbl>
          </a:graphicData>
        </a:graphic>
      </p:graphicFrame>
      <p:sp>
        <p:nvSpPr>
          <p:cNvPr id="4" name="Text Placeholder 3">
            <a:extLst>
              <a:ext uri="{FF2B5EF4-FFF2-40B4-BE49-F238E27FC236}">
                <a16:creationId xmlns:a16="http://schemas.microsoft.com/office/drawing/2014/main" id="{C9A53F6D-29B1-4766-9E87-70BB3B6A3746}"/>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943760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C65C7-E00F-4B22-A752-D29D936B9CC2}"/>
              </a:ext>
            </a:extLst>
          </p:cNvPr>
          <p:cNvSpPr>
            <a:spLocks noGrp="1"/>
          </p:cNvSpPr>
          <p:nvPr>
            <p:ph type="title"/>
          </p:nvPr>
        </p:nvSpPr>
        <p:spPr/>
        <p:txBody>
          <a:bodyPr/>
          <a:lstStyle/>
          <a:p>
            <a:r>
              <a:rPr lang="en-US"/>
              <a:t>Facebook Own Posts Table | Competitor - 3 of 11</a:t>
            </a:r>
          </a:p>
        </p:txBody>
      </p:sp>
      <p:graphicFrame>
        <p:nvGraphicFramePr>
          <p:cNvPr id="5" name="Table Placeholder 4">
            <a:extLst>
              <a:ext uri="{FF2B5EF4-FFF2-40B4-BE49-F238E27FC236}">
                <a16:creationId xmlns:a16="http://schemas.microsoft.com/office/drawing/2014/main" id="{07DA1E44-F7E3-4B4D-BDBF-FA67BE54A1B7}"/>
              </a:ext>
            </a:extLst>
          </p:cNvPr>
          <p:cNvGraphicFramePr>
            <a:graphicFrameLocks noGrp="1"/>
          </p:cNvGraphicFramePr>
          <p:nvPr>
            <p:ph type="tbl" sz="quarter" idx="13"/>
            <p:extLst>
              <p:ext uri="{D42A27DB-BD31-4B8C-83A1-F6EECF244321}">
                <p14:modId xmlns:p14="http://schemas.microsoft.com/office/powerpoint/2010/main" val="2912304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4177310"/>
                    </a:ext>
                  </a:extLst>
                </a:gridCol>
                <a:gridCol w="246888">
                  <a:extLst>
                    <a:ext uri="{9D8B030D-6E8A-4147-A177-3AD203B41FA5}">
                      <a16:colId xmlns:a16="http://schemas.microsoft.com/office/drawing/2014/main" val="1606859100"/>
                    </a:ext>
                  </a:extLst>
                </a:gridCol>
                <a:gridCol w="246888">
                  <a:extLst>
                    <a:ext uri="{9D8B030D-6E8A-4147-A177-3AD203B41FA5}">
                      <a16:colId xmlns:a16="http://schemas.microsoft.com/office/drawing/2014/main" val="1432950965"/>
                    </a:ext>
                  </a:extLst>
                </a:gridCol>
                <a:gridCol w="246888">
                  <a:extLst>
                    <a:ext uri="{9D8B030D-6E8A-4147-A177-3AD203B41FA5}">
                      <a16:colId xmlns:a16="http://schemas.microsoft.com/office/drawing/2014/main" val="1890722883"/>
                    </a:ext>
                  </a:extLst>
                </a:gridCol>
                <a:gridCol w="246888">
                  <a:extLst>
                    <a:ext uri="{9D8B030D-6E8A-4147-A177-3AD203B41FA5}">
                      <a16:colId xmlns:a16="http://schemas.microsoft.com/office/drawing/2014/main" val="831580586"/>
                    </a:ext>
                  </a:extLst>
                </a:gridCol>
                <a:gridCol w="246888">
                  <a:extLst>
                    <a:ext uri="{9D8B030D-6E8A-4147-A177-3AD203B41FA5}">
                      <a16:colId xmlns:a16="http://schemas.microsoft.com/office/drawing/2014/main" val="1989746144"/>
                    </a:ext>
                  </a:extLst>
                </a:gridCol>
                <a:gridCol w="246888">
                  <a:extLst>
                    <a:ext uri="{9D8B030D-6E8A-4147-A177-3AD203B41FA5}">
                      <a16:colId xmlns:a16="http://schemas.microsoft.com/office/drawing/2014/main" val="1009351034"/>
                    </a:ext>
                  </a:extLst>
                </a:gridCol>
                <a:gridCol w="246888">
                  <a:extLst>
                    <a:ext uri="{9D8B030D-6E8A-4147-A177-3AD203B41FA5}">
                      <a16:colId xmlns:a16="http://schemas.microsoft.com/office/drawing/2014/main" val="1600876827"/>
                    </a:ext>
                  </a:extLst>
                </a:gridCol>
                <a:gridCol w="246888">
                  <a:extLst>
                    <a:ext uri="{9D8B030D-6E8A-4147-A177-3AD203B41FA5}">
                      <a16:colId xmlns:a16="http://schemas.microsoft.com/office/drawing/2014/main" val="1827472664"/>
                    </a:ext>
                  </a:extLst>
                </a:gridCol>
                <a:gridCol w="246888">
                  <a:extLst>
                    <a:ext uri="{9D8B030D-6E8A-4147-A177-3AD203B41FA5}">
                      <a16:colId xmlns:a16="http://schemas.microsoft.com/office/drawing/2014/main" val="2398007442"/>
                    </a:ext>
                  </a:extLst>
                </a:gridCol>
                <a:gridCol w="246888">
                  <a:extLst>
                    <a:ext uri="{9D8B030D-6E8A-4147-A177-3AD203B41FA5}">
                      <a16:colId xmlns:a16="http://schemas.microsoft.com/office/drawing/2014/main" val="1734997112"/>
                    </a:ext>
                  </a:extLst>
                </a:gridCol>
                <a:gridCol w="246888">
                  <a:extLst>
                    <a:ext uri="{9D8B030D-6E8A-4147-A177-3AD203B41FA5}">
                      <a16:colId xmlns:a16="http://schemas.microsoft.com/office/drawing/2014/main" val="1881001588"/>
                    </a:ext>
                  </a:extLst>
                </a:gridCol>
                <a:gridCol w="246888">
                  <a:extLst>
                    <a:ext uri="{9D8B030D-6E8A-4147-A177-3AD203B41FA5}">
                      <a16:colId xmlns:a16="http://schemas.microsoft.com/office/drawing/2014/main" val="4248055326"/>
                    </a:ext>
                  </a:extLst>
                </a:gridCol>
                <a:gridCol w="246888">
                  <a:extLst>
                    <a:ext uri="{9D8B030D-6E8A-4147-A177-3AD203B41FA5}">
                      <a16:colId xmlns:a16="http://schemas.microsoft.com/office/drawing/2014/main" val="1217502644"/>
                    </a:ext>
                  </a:extLst>
                </a:gridCol>
                <a:gridCol w="246888">
                  <a:extLst>
                    <a:ext uri="{9D8B030D-6E8A-4147-A177-3AD203B41FA5}">
                      <a16:colId xmlns:a16="http://schemas.microsoft.com/office/drawing/2014/main" val="1603335929"/>
                    </a:ext>
                  </a:extLst>
                </a:gridCol>
                <a:gridCol w="246888">
                  <a:extLst>
                    <a:ext uri="{9D8B030D-6E8A-4147-A177-3AD203B41FA5}">
                      <a16:colId xmlns:a16="http://schemas.microsoft.com/office/drawing/2014/main" val="399787466"/>
                    </a:ext>
                  </a:extLst>
                </a:gridCol>
                <a:gridCol w="246888">
                  <a:extLst>
                    <a:ext uri="{9D8B030D-6E8A-4147-A177-3AD203B41FA5}">
                      <a16:colId xmlns:a16="http://schemas.microsoft.com/office/drawing/2014/main" val="1888255163"/>
                    </a:ext>
                  </a:extLst>
                </a:gridCol>
                <a:gridCol w="246888">
                  <a:extLst>
                    <a:ext uri="{9D8B030D-6E8A-4147-A177-3AD203B41FA5}">
                      <a16:colId xmlns:a16="http://schemas.microsoft.com/office/drawing/2014/main" val="3345269684"/>
                    </a:ext>
                  </a:extLst>
                </a:gridCol>
                <a:gridCol w="246888">
                  <a:extLst>
                    <a:ext uri="{9D8B030D-6E8A-4147-A177-3AD203B41FA5}">
                      <a16:colId xmlns:a16="http://schemas.microsoft.com/office/drawing/2014/main" val="1582181216"/>
                    </a:ext>
                  </a:extLst>
                </a:gridCol>
                <a:gridCol w="246888">
                  <a:extLst>
                    <a:ext uri="{9D8B030D-6E8A-4147-A177-3AD203B41FA5}">
                      <a16:colId xmlns:a16="http://schemas.microsoft.com/office/drawing/2014/main" val="3435175479"/>
                    </a:ext>
                  </a:extLst>
                </a:gridCol>
                <a:gridCol w="246888">
                  <a:extLst>
                    <a:ext uri="{9D8B030D-6E8A-4147-A177-3AD203B41FA5}">
                      <a16:colId xmlns:a16="http://schemas.microsoft.com/office/drawing/2014/main" val="2944428172"/>
                    </a:ext>
                  </a:extLst>
                </a:gridCol>
                <a:gridCol w="246888">
                  <a:extLst>
                    <a:ext uri="{9D8B030D-6E8A-4147-A177-3AD203B41FA5}">
                      <a16:colId xmlns:a16="http://schemas.microsoft.com/office/drawing/2014/main" val="2788152805"/>
                    </a:ext>
                  </a:extLst>
                </a:gridCol>
                <a:gridCol w="246888">
                  <a:extLst>
                    <a:ext uri="{9D8B030D-6E8A-4147-A177-3AD203B41FA5}">
                      <a16:colId xmlns:a16="http://schemas.microsoft.com/office/drawing/2014/main" val="1921940308"/>
                    </a:ext>
                  </a:extLst>
                </a:gridCol>
                <a:gridCol w="246888">
                  <a:extLst>
                    <a:ext uri="{9D8B030D-6E8A-4147-A177-3AD203B41FA5}">
                      <a16:colId xmlns:a16="http://schemas.microsoft.com/office/drawing/2014/main" val="415040430"/>
                    </a:ext>
                  </a:extLst>
                </a:gridCol>
                <a:gridCol w="246888">
                  <a:extLst>
                    <a:ext uri="{9D8B030D-6E8A-4147-A177-3AD203B41FA5}">
                      <a16:colId xmlns:a16="http://schemas.microsoft.com/office/drawing/2014/main" val="3358193880"/>
                    </a:ext>
                  </a:extLst>
                </a:gridCol>
                <a:gridCol w="246888">
                  <a:extLst>
                    <a:ext uri="{9D8B030D-6E8A-4147-A177-3AD203B41FA5}">
                      <a16:colId xmlns:a16="http://schemas.microsoft.com/office/drawing/2014/main" val="888980486"/>
                    </a:ext>
                  </a:extLst>
                </a:gridCol>
                <a:gridCol w="246888">
                  <a:extLst>
                    <a:ext uri="{9D8B030D-6E8A-4147-A177-3AD203B41FA5}">
                      <a16:colId xmlns:a16="http://schemas.microsoft.com/office/drawing/2014/main" val="195966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50222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- 2018-07-21 12:00:00 </a:t>
                      </a:r>
                      <a:r>
                        <a:rPr kumimoji="0" lang="en-US" sz="1000" b="0" i="0" u="none" strike="noStrike" kern="1200" cap="none" spc="0" normalizeH="0" baseline="0" noProof="0">
                          <a:ln>
                            <a:noFill/>
                          </a:ln>
                          <a:solidFill>
                            <a:prstClr val="black"/>
                          </a:solidFill>
                          <a:effectLst/>
                          <a:uLnTx/>
                          <a:uFillTx/>
                          <a:latin typeface="+mn-lt"/>
                          <a:ea typeface="+mn-ea"/>
                          <a:cs typeface="+mn-cs"/>
                        </a:rPr>
                        <a:t> 
 Simple exercises you can do indoor this rainy season to stay fit. 🏃🏋️💪No equipment needed!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48708009"/>
                  </a:ext>
                </a:extLst>
              </a:tr>
            </a:tbl>
          </a:graphicData>
        </a:graphic>
      </p:graphicFrame>
      <p:sp>
        <p:nvSpPr>
          <p:cNvPr id="4" name="Text Placeholder 3">
            <a:extLst>
              <a:ext uri="{FF2B5EF4-FFF2-40B4-BE49-F238E27FC236}">
                <a16:creationId xmlns:a16="http://schemas.microsoft.com/office/drawing/2014/main" id="{3863A7B9-73FB-44E6-9E71-D057E0834823}"/>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633389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E637A-EC40-4715-944C-0B1A93B4CF25}"/>
              </a:ext>
            </a:extLst>
          </p:cNvPr>
          <p:cNvSpPr>
            <a:spLocks noGrp="1"/>
          </p:cNvSpPr>
          <p:nvPr>
            <p:ph type="title"/>
          </p:nvPr>
        </p:nvSpPr>
        <p:spPr/>
        <p:txBody>
          <a:bodyPr/>
          <a:lstStyle/>
          <a:p>
            <a:r>
              <a:rPr lang="en-US"/>
              <a:t>Facebook Own Posts Table | Competitor - 4 of 11</a:t>
            </a:r>
          </a:p>
        </p:txBody>
      </p:sp>
      <p:graphicFrame>
        <p:nvGraphicFramePr>
          <p:cNvPr id="5" name="Table Placeholder 4">
            <a:extLst>
              <a:ext uri="{FF2B5EF4-FFF2-40B4-BE49-F238E27FC236}">
                <a16:creationId xmlns:a16="http://schemas.microsoft.com/office/drawing/2014/main" id="{31255B7D-6E53-46AC-B9F1-DE3A6241C21D}"/>
              </a:ext>
            </a:extLst>
          </p:cNvPr>
          <p:cNvGraphicFramePr>
            <a:graphicFrameLocks noGrp="1"/>
          </p:cNvGraphicFramePr>
          <p:nvPr>
            <p:ph type="tbl" sz="quarter" idx="13"/>
            <p:extLst>
              <p:ext uri="{D42A27DB-BD31-4B8C-83A1-F6EECF244321}">
                <p14:modId xmlns:p14="http://schemas.microsoft.com/office/powerpoint/2010/main" val="2929109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415480"/>
                    </a:ext>
                  </a:extLst>
                </a:gridCol>
                <a:gridCol w="246888">
                  <a:extLst>
                    <a:ext uri="{9D8B030D-6E8A-4147-A177-3AD203B41FA5}">
                      <a16:colId xmlns:a16="http://schemas.microsoft.com/office/drawing/2014/main" val="2768960436"/>
                    </a:ext>
                  </a:extLst>
                </a:gridCol>
                <a:gridCol w="246888">
                  <a:extLst>
                    <a:ext uri="{9D8B030D-6E8A-4147-A177-3AD203B41FA5}">
                      <a16:colId xmlns:a16="http://schemas.microsoft.com/office/drawing/2014/main" val="1456059782"/>
                    </a:ext>
                  </a:extLst>
                </a:gridCol>
                <a:gridCol w="246888">
                  <a:extLst>
                    <a:ext uri="{9D8B030D-6E8A-4147-A177-3AD203B41FA5}">
                      <a16:colId xmlns:a16="http://schemas.microsoft.com/office/drawing/2014/main" val="1465580788"/>
                    </a:ext>
                  </a:extLst>
                </a:gridCol>
                <a:gridCol w="246888">
                  <a:extLst>
                    <a:ext uri="{9D8B030D-6E8A-4147-A177-3AD203B41FA5}">
                      <a16:colId xmlns:a16="http://schemas.microsoft.com/office/drawing/2014/main" val="3782463408"/>
                    </a:ext>
                  </a:extLst>
                </a:gridCol>
                <a:gridCol w="246888">
                  <a:extLst>
                    <a:ext uri="{9D8B030D-6E8A-4147-A177-3AD203B41FA5}">
                      <a16:colId xmlns:a16="http://schemas.microsoft.com/office/drawing/2014/main" val="1806089658"/>
                    </a:ext>
                  </a:extLst>
                </a:gridCol>
                <a:gridCol w="246888">
                  <a:extLst>
                    <a:ext uri="{9D8B030D-6E8A-4147-A177-3AD203B41FA5}">
                      <a16:colId xmlns:a16="http://schemas.microsoft.com/office/drawing/2014/main" val="2681249053"/>
                    </a:ext>
                  </a:extLst>
                </a:gridCol>
                <a:gridCol w="246888">
                  <a:extLst>
                    <a:ext uri="{9D8B030D-6E8A-4147-A177-3AD203B41FA5}">
                      <a16:colId xmlns:a16="http://schemas.microsoft.com/office/drawing/2014/main" val="3212086070"/>
                    </a:ext>
                  </a:extLst>
                </a:gridCol>
                <a:gridCol w="246888">
                  <a:extLst>
                    <a:ext uri="{9D8B030D-6E8A-4147-A177-3AD203B41FA5}">
                      <a16:colId xmlns:a16="http://schemas.microsoft.com/office/drawing/2014/main" val="782154161"/>
                    </a:ext>
                  </a:extLst>
                </a:gridCol>
                <a:gridCol w="246888">
                  <a:extLst>
                    <a:ext uri="{9D8B030D-6E8A-4147-A177-3AD203B41FA5}">
                      <a16:colId xmlns:a16="http://schemas.microsoft.com/office/drawing/2014/main" val="1799144259"/>
                    </a:ext>
                  </a:extLst>
                </a:gridCol>
                <a:gridCol w="246888">
                  <a:extLst>
                    <a:ext uri="{9D8B030D-6E8A-4147-A177-3AD203B41FA5}">
                      <a16:colId xmlns:a16="http://schemas.microsoft.com/office/drawing/2014/main" val="997981871"/>
                    </a:ext>
                  </a:extLst>
                </a:gridCol>
                <a:gridCol w="246888">
                  <a:extLst>
                    <a:ext uri="{9D8B030D-6E8A-4147-A177-3AD203B41FA5}">
                      <a16:colId xmlns:a16="http://schemas.microsoft.com/office/drawing/2014/main" val="4050659009"/>
                    </a:ext>
                  </a:extLst>
                </a:gridCol>
                <a:gridCol w="246888">
                  <a:extLst>
                    <a:ext uri="{9D8B030D-6E8A-4147-A177-3AD203B41FA5}">
                      <a16:colId xmlns:a16="http://schemas.microsoft.com/office/drawing/2014/main" val="206331523"/>
                    </a:ext>
                  </a:extLst>
                </a:gridCol>
                <a:gridCol w="246888">
                  <a:extLst>
                    <a:ext uri="{9D8B030D-6E8A-4147-A177-3AD203B41FA5}">
                      <a16:colId xmlns:a16="http://schemas.microsoft.com/office/drawing/2014/main" val="1713329511"/>
                    </a:ext>
                  </a:extLst>
                </a:gridCol>
                <a:gridCol w="246888">
                  <a:extLst>
                    <a:ext uri="{9D8B030D-6E8A-4147-A177-3AD203B41FA5}">
                      <a16:colId xmlns:a16="http://schemas.microsoft.com/office/drawing/2014/main" val="2824169177"/>
                    </a:ext>
                  </a:extLst>
                </a:gridCol>
                <a:gridCol w="246888">
                  <a:extLst>
                    <a:ext uri="{9D8B030D-6E8A-4147-A177-3AD203B41FA5}">
                      <a16:colId xmlns:a16="http://schemas.microsoft.com/office/drawing/2014/main" val="2602063752"/>
                    </a:ext>
                  </a:extLst>
                </a:gridCol>
                <a:gridCol w="246888">
                  <a:extLst>
                    <a:ext uri="{9D8B030D-6E8A-4147-A177-3AD203B41FA5}">
                      <a16:colId xmlns:a16="http://schemas.microsoft.com/office/drawing/2014/main" val="50992324"/>
                    </a:ext>
                  </a:extLst>
                </a:gridCol>
                <a:gridCol w="246888">
                  <a:extLst>
                    <a:ext uri="{9D8B030D-6E8A-4147-A177-3AD203B41FA5}">
                      <a16:colId xmlns:a16="http://schemas.microsoft.com/office/drawing/2014/main" val="2045191803"/>
                    </a:ext>
                  </a:extLst>
                </a:gridCol>
                <a:gridCol w="246888">
                  <a:extLst>
                    <a:ext uri="{9D8B030D-6E8A-4147-A177-3AD203B41FA5}">
                      <a16:colId xmlns:a16="http://schemas.microsoft.com/office/drawing/2014/main" val="1472326794"/>
                    </a:ext>
                  </a:extLst>
                </a:gridCol>
                <a:gridCol w="246888">
                  <a:extLst>
                    <a:ext uri="{9D8B030D-6E8A-4147-A177-3AD203B41FA5}">
                      <a16:colId xmlns:a16="http://schemas.microsoft.com/office/drawing/2014/main" val="3469198815"/>
                    </a:ext>
                  </a:extLst>
                </a:gridCol>
                <a:gridCol w="246888">
                  <a:extLst>
                    <a:ext uri="{9D8B030D-6E8A-4147-A177-3AD203B41FA5}">
                      <a16:colId xmlns:a16="http://schemas.microsoft.com/office/drawing/2014/main" val="825179877"/>
                    </a:ext>
                  </a:extLst>
                </a:gridCol>
                <a:gridCol w="246888">
                  <a:extLst>
                    <a:ext uri="{9D8B030D-6E8A-4147-A177-3AD203B41FA5}">
                      <a16:colId xmlns:a16="http://schemas.microsoft.com/office/drawing/2014/main" val="155522727"/>
                    </a:ext>
                  </a:extLst>
                </a:gridCol>
                <a:gridCol w="246888">
                  <a:extLst>
                    <a:ext uri="{9D8B030D-6E8A-4147-A177-3AD203B41FA5}">
                      <a16:colId xmlns:a16="http://schemas.microsoft.com/office/drawing/2014/main" val="1421331498"/>
                    </a:ext>
                  </a:extLst>
                </a:gridCol>
                <a:gridCol w="246888">
                  <a:extLst>
                    <a:ext uri="{9D8B030D-6E8A-4147-A177-3AD203B41FA5}">
                      <a16:colId xmlns:a16="http://schemas.microsoft.com/office/drawing/2014/main" val="811329625"/>
                    </a:ext>
                  </a:extLst>
                </a:gridCol>
                <a:gridCol w="246888">
                  <a:extLst>
                    <a:ext uri="{9D8B030D-6E8A-4147-A177-3AD203B41FA5}">
                      <a16:colId xmlns:a16="http://schemas.microsoft.com/office/drawing/2014/main" val="1890778510"/>
                    </a:ext>
                  </a:extLst>
                </a:gridCol>
                <a:gridCol w="246888">
                  <a:extLst>
                    <a:ext uri="{9D8B030D-6E8A-4147-A177-3AD203B41FA5}">
                      <a16:colId xmlns:a16="http://schemas.microsoft.com/office/drawing/2014/main" val="3901387373"/>
                    </a:ext>
                  </a:extLst>
                </a:gridCol>
                <a:gridCol w="246888">
                  <a:extLst>
                    <a:ext uri="{9D8B030D-6E8A-4147-A177-3AD203B41FA5}">
                      <a16:colId xmlns:a16="http://schemas.microsoft.com/office/drawing/2014/main" val="2418077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330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- 2018-07-18 12:26:03 </a:t>
                      </a:r>
                      <a:r>
                        <a:rPr kumimoji="0" lang="en-US" sz="1000" b="0" i="0" u="none" strike="noStrike" kern="1200" cap="none" spc="0" normalizeH="0" baseline="0" noProof="0">
                          <a:ln>
                            <a:noFill/>
                          </a:ln>
                          <a:solidFill>
                            <a:prstClr val="black"/>
                          </a:solidFill>
                          <a:effectLst/>
                          <a:uLnTx/>
                          <a:uFillTx/>
                          <a:latin typeface="+mn-lt"/>
                          <a:ea typeface="+mn-ea"/>
                          <a:cs typeface="+mn-cs"/>
                        </a:rPr>
                        <a:t> 
 Mahirap na pag umuulan, lalo na pag may pasok sa trabaho. Ugaliing mag Vitamins para mas strong ang immune system at ma prevent ang sipon, lagnat at ubo.
Ascorbic Tab 500mg (LEMON-CEE) ay ₱3.00 SRP.
Available in TGP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96536865"/>
                  </a:ext>
                </a:extLst>
              </a:tr>
            </a:tbl>
          </a:graphicData>
        </a:graphic>
      </p:graphicFrame>
      <p:sp>
        <p:nvSpPr>
          <p:cNvPr id="4" name="Text Placeholder 3">
            <a:extLst>
              <a:ext uri="{FF2B5EF4-FFF2-40B4-BE49-F238E27FC236}">
                <a16:creationId xmlns:a16="http://schemas.microsoft.com/office/drawing/2014/main" id="{F5B75FBC-729E-44D1-B6B8-2D5FBB884A28}"/>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761479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F4025-8E35-45B1-917F-A29DAF159775}"/>
              </a:ext>
            </a:extLst>
          </p:cNvPr>
          <p:cNvSpPr>
            <a:spLocks noGrp="1"/>
          </p:cNvSpPr>
          <p:nvPr>
            <p:ph type="title"/>
          </p:nvPr>
        </p:nvSpPr>
        <p:spPr/>
        <p:txBody>
          <a:bodyPr/>
          <a:lstStyle/>
          <a:p>
            <a:r>
              <a:rPr lang="en-US"/>
              <a:t>Facebook Own Posts Table | Competitor - 5 of 11</a:t>
            </a:r>
          </a:p>
        </p:txBody>
      </p:sp>
      <p:graphicFrame>
        <p:nvGraphicFramePr>
          <p:cNvPr id="5" name="Table Placeholder 4">
            <a:extLst>
              <a:ext uri="{FF2B5EF4-FFF2-40B4-BE49-F238E27FC236}">
                <a16:creationId xmlns:a16="http://schemas.microsoft.com/office/drawing/2014/main" id="{DEA6B563-D13C-4DE8-A28B-715813E22242}"/>
              </a:ext>
            </a:extLst>
          </p:cNvPr>
          <p:cNvGraphicFramePr>
            <a:graphicFrameLocks noGrp="1"/>
          </p:cNvGraphicFramePr>
          <p:nvPr>
            <p:ph type="tbl" sz="quarter" idx="13"/>
            <p:extLst>
              <p:ext uri="{D42A27DB-BD31-4B8C-83A1-F6EECF244321}">
                <p14:modId xmlns:p14="http://schemas.microsoft.com/office/powerpoint/2010/main" val="673080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3175867"/>
                    </a:ext>
                  </a:extLst>
                </a:gridCol>
                <a:gridCol w="246888">
                  <a:extLst>
                    <a:ext uri="{9D8B030D-6E8A-4147-A177-3AD203B41FA5}">
                      <a16:colId xmlns:a16="http://schemas.microsoft.com/office/drawing/2014/main" val="1185480050"/>
                    </a:ext>
                  </a:extLst>
                </a:gridCol>
                <a:gridCol w="246888">
                  <a:extLst>
                    <a:ext uri="{9D8B030D-6E8A-4147-A177-3AD203B41FA5}">
                      <a16:colId xmlns:a16="http://schemas.microsoft.com/office/drawing/2014/main" val="3851223383"/>
                    </a:ext>
                  </a:extLst>
                </a:gridCol>
                <a:gridCol w="246888">
                  <a:extLst>
                    <a:ext uri="{9D8B030D-6E8A-4147-A177-3AD203B41FA5}">
                      <a16:colId xmlns:a16="http://schemas.microsoft.com/office/drawing/2014/main" val="4184740068"/>
                    </a:ext>
                  </a:extLst>
                </a:gridCol>
                <a:gridCol w="246888">
                  <a:extLst>
                    <a:ext uri="{9D8B030D-6E8A-4147-A177-3AD203B41FA5}">
                      <a16:colId xmlns:a16="http://schemas.microsoft.com/office/drawing/2014/main" val="673778961"/>
                    </a:ext>
                  </a:extLst>
                </a:gridCol>
                <a:gridCol w="246888">
                  <a:extLst>
                    <a:ext uri="{9D8B030D-6E8A-4147-A177-3AD203B41FA5}">
                      <a16:colId xmlns:a16="http://schemas.microsoft.com/office/drawing/2014/main" val="264655269"/>
                    </a:ext>
                  </a:extLst>
                </a:gridCol>
                <a:gridCol w="246888">
                  <a:extLst>
                    <a:ext uri="{9D8B030D-6E8A-4147-A177-3AD203B41FA5}">
                      <a16:colId xmlns:a16="http://schemas.microsoft.com/office/drawing/2014/main" val="3696605696"/>
                    </a:ext>
                  </a:extLst>
                </a:gridCol>
                <a:gridCol w="246888">
                  <a:extLst>
                    <a:ext uri="{9D8B030D-6E8A-4147-A177-3AD203B41FA5}">
                      <a16:colId xmlns:a16="http://schemas.microsoft.com/office/drawing/2014/main" val="2661958691"/>
                    </a:ext>
                  </a:extLst>
                </a:gridCol>
                <a:gridCol w="246888">
                  <a:extLst>
                    <a:ext uri="{9D8B030D-6E8A-4147-A177-3AD203B41FA5}">
                      <a16:colId xmlns:a16="http://schemas.microsoft.com/office/drawing/2014/main" val="3939072190"/>
                    </a:ext>
                  </a:extLst>
                </a:gridCol>
                <a:gridCol w="246888">
                  <a:extLst>
                    <a:ext uri="{9D8B030D-6E8A-4147-A177-3AD203B41FA5}">
                      <a16:colId xmlns:a16="http://schemas.microsoft.com/office/drawing/2014/main" val="1002540526"/>
                    </a:ext>
                  </a:extLst>
                </a:gridCol>
                <a:gridCol w="246888">
                  <a:extLst>
                    <a:ext uri="{9D8B030D-6E8A-4147-A177-3AD203B41FA5}">
                      <a16:colId xmlns:a16="http://schemas.microsoft.com/office/drawing/2014/main" val="22121547"/>
                    </a:ext>
                  </a:extLst>
                </a:gridCol>
                <a:gridCol w="246888">
                  <a:extLst>
                    <a:ext uri="{9D8B030D-6E8A-4147-A177-3AD203B41FA5}">
                      <a16:colId xmlns:a16="http://schemas.microsoft.com/office/drawing/2014/main" val="1375137163"/>
                    </a:ext>
                  </a:extLst>
                </a:gridCol>
                <a:gridCol w="246888">
                  <a:extLst>
                    <a:ext uri="{9D8B030D-6E8A-4147-A177-3AD203B41FA5}">
                      <a16:colId xmlns:a16="http://schemas.microsoft.com/office/drawing/2014/main" val="2763236934"/>
                    </a:ext>
                  </a:extLst>
                </a:gridCol>
                <a:gridCol w="246888">
                  <a:extLst>
                    <a:ext uri="{9D8B030D-6E8A-4147-A177-3AD203B41FA5}">
                      <a16:colId xmlns:a16="http://schemas.microsoft.com/office/drawing/2014/main" val="1053314754"/>
                    </a:ext>
                  </a:extLst>
                </a:gridCol>
                <a:gridCol w="246888">
                  <a:extLst>
                    <a:ext uri="{9D8B030D-6E8A-4147-A177-3AD203B41FA5}">
                      <a16:colId xmlns:a16="http://schemas.microsoft.com/office/drawing/2014/main" val="1023748633"/>
                    </a:ext>
                  </a:extLst>
                </a:gridCol>
                <a:gridCol w="246888">
                  <a:extLst>
                    <a:ext uri="{9D8B030D-6E8A-4147-A177-3AD203B41FA5}">
                      <a16:colId xmlns:a16="http://schemas.microsoft.com/office/drawing/2014/main" val="3611132399"/>
                    </a:ext>
                  </a:extLst>
                </a:gridCol>
                <a:gridCol w="246888">
                  <a:extLst>
                    <a:ext uri="{9D8B030D-6E8A-4147-A177-3AD203B41FA5}">
                      <a16:colId xmlns:a16="http://schemas.microsoft.com/office/drawing/2014/main" val="3715784290"/>
                    </a:ext>
                  </a:extLst>
                </a:gridCol>
                <a:gridCol w="246888">
                  <a:extLst>
                    <a:ext uri="{9D8B030D-6E8A-4147-A177-3AD203B41FA5}">
                      <a16:colId xmlns:a16="http://schemas.microsoft.com/office/drawing/2014/main" val="4093574234"/>
                    </a:ext>
                  </a:extLst>
                </a:gridCol>
                <a:gridCol w="246888">
                  <a:extLst>
                    <a:ext uri="{9D8B030D-6E8A-4147-A177-3AD203B41FA5}">
                      <a16:colId xmlns:a16="http://schemas.microsoft.com/office/drawing/2014/main" val="1223014189"/>
                    </a:ext>
                  </a:extLst>
                </a:gridCol>
                <a:gridCol w="246888">
                  <a:extLst>
                    <a:ext uri="{9D8B030D-6E8A-4147-A177-3AD203B41FA5}">
                      <a16:colId xmlns:a16="http://schemas.microsoft.com/office/drawing/2014/main" val="442554073"/>
                    </a:ext>
                  </a:extLst>
                </a:gridCol>
                <a:gridCol w="246888">
                  <a:extLst>
                    <a:ext uri="{9D8B030D-6E8A-4147-A177-3AD203B41FA5}">
                      <a16:colId xmlns:a16="http://schemas.microsoft.com/office/drawing/2014/main" val="625935774"/>
                    </a:ext>
                  </a:extLst>
                </a:gridCol>
                <a:gridCol w="246888">
                  <a:extLst>
                    <a:ext uri="{9D8B030D-6E8A-4147-A177-3AD203B41FA5}">
                      <a16:colId xmlns:a16="http://schemas.microsoft.com/office/drawing/2014/main" val="2960900826"/>
                    </a:ext>
                  </a:extLst>
                </a:gridCol>
                <a:gridCol w="246888">
                  <a:extLst>
                    <a:ext uri="{9D8B030D-6E8A-4147-A177-3AD203B41FA5}">
                      <a16:colId xmlns:a16="http://schemas.microsoft.com/office/drawing/2014/main" val="3888341403"/>
                    </a:ext>
                  </a:extLst>
                </a:gridCol>
                <a:gridCol w="246888">
                  <a:extLst>
                    <a:ext uri="{9D8B030D-6E8A-4147-A177-3AD203B41FA5}">
                      <a16:colId xmlns:a16="http://schemas.microsoft.com/office/drawing/2014/main" val="543238645"/>
                    </a:ext>
                  </a:extLst>
                </a:gridCol>
                <a:gridCol w="246888">
                  <a:extLst>
                    <a:ext uri="{9D8B030D-6E8A-4147-A177-3AD203B41FA5}">
                      <a16:colId xmlns:a16="http://schemas.microsoft.com/office/drawing/2014/main" val="1574903892"/>
                    </a:ext>
                  </a:extLst>
                </a:gridCol>
                <a:gridCol w="246888">
                  <a:extLst>
                    <a:ext uri="{9D8B030D-6E8A-4147-A177-3AD203B41FA5}">
                      <a16:colId xmlns:a16="http://schemas.microsoft.com/office/drawing/2014/main" val="1176512583"/>
                    </a:ext>
                  </a:extLst>
                </a:gridCol>
                <a:gridCol w="246888">
                  <a:extLst>
                    <a:ext uri="{9D8B030D-6E8A-4147-A177-3AD203B41FA5}">
                      <a16:colId xmlns:a16="http://schemas.microsoft.com/office/drawing/2014/main" val="237767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6431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- 2018-07-13 07:00:02 </a:t>
                      </a:r>
                      <a:r>
                        <a:rPr kumimoji="0" lang="en-US" sz="1000" b="0" i="0" u="none" strike="noStrike" kern="1200" cap="none" spc="0" normalizeH="0" baseline="0" noProof="0">
                          <a:ln>
                            <a:noFill/>
                          </a:ln>
                          <a:solidFill>
                            <a:prstClr val="black"/>
                          </a:solidFill>
                          <a:effectLst/>
                          <a:uLnTx/>
                          <a:uFillTx/>
                          <a:latin typeface="+mn-lt"/>
                          <a:ea typeface="+mn-ea"/>
                          <a:cs typeface="+mn-cs"/>
                        </a:rPr>
                        <a:t> 
 May mga nagsasabi na wala daw TGP sa tapat nila. 
Here's how para magkaroon ng TGP sa tapat nyo! 
For more info visit: https://tgp.com.ph/faq
Ano pa ang hinihintay niyo?
i-download ang TGP Franchisee Pre-Qualification Form:
https://tinyurl.com/y8qtmaum
#AskMeHow #TGPagpagalingNgPilipinas #DyanSaTapat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70152804"/>
                  </a:ext>
                </a:extLst>
              </a:tr>
            </a:tbl>
          </a:graphicData>
        </a:graphic>
      </p:graphicFrame>
      <p:sp>
        <p:nvSpPr>
          <p:cNvPr id="4" name="Text Placeholder 3">
            <a:extLst>
              <a:ext uri="{FF2B5EF4-FFF2-40B4-BE49-F238E27FC236}">
                <a16:creationId xmlns:a16="http://schemas.microsoft.com/office/drawing/2014/main" id="{7663F2DA-A7F7-4FAA-A537-E9572186E056}"/>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2049525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5268F-5301-4CF9-A3A3-ED2FA0C2C659}"/>
              </a:ext>
            </a:extLst>
          </p:cNvPr>
          <p:cNvSpPr>
            <a:spLocks noGrp="1"/>
          </p:cNvSpPr>
          <p:nvPr>
            <p:ph type="title"/>
          </p:nvPr>
        </p:nvSpPr>
        <p:spPr/>
        <p:txBody>
          <a:bodyPr/>
          <a:lstStyle/>
          <a:p>
            <a:r>
              <a:rPr lang="en-US"/>
              <a:t>Facebook Own Posts Table | Competitor - 6 of 11</a:t>
            </a:r>
          </a:p>
        </p:txBody>
      </p:sp>
      <p:graphicFrame>
        <p:nvGraphicFramePr>
          <p:cNvPr id="5" name="Table Placeholder 4">
            <a:extLst>
              <a:ext uri="{FF2B5EF4-FFF2-40B4-BE49-F238E27FC236}">
                <a16:creationId xmlns:a16="http://schemas.microsoft.com/office/drawing/2014/main" id="{D5CC13EA-F54E-4D23-87F2-533DEA31B02B}"/>
              </a:ext>
            </a:extLst>
          </p:cNvPr>
          <p:cNvGraphicFramePr>
            <a:graphicFrameLocks noGrp="1"/>
          </p:cNvGraphicFramePr>
          <p:nvPr>
            <p:ph type="tbl" sz="quarter" idx="13"/>
            <p:extLst>
              <p:ext uri="{D42A27DB-BD31-4B8C-83A1-F6EECF244321}">
                <p14:modId xmlns:p14="http://schemas.microsoft.com/office/powerpoint/2010/main" val="1496407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15771436"/>
                    </a:ext>
                  </a:extLst>
                </a:gridCol>
                <a:gridCol w="246888">
                  <a:extLst>
                    <a:ext uri="{9D8B030D-6E8A-4147-A177-3AD203B41FA5}">
                      <a16:colId xmlns:a16="http://schemas.microsoft.com/office/drawing/2014/main" val="2671636865"/>
                    </a:ext>
                  </a:extLst>
                </a:gridCol>
                <a:gridCol w="246888">
                  <a:extLst>
                    <a:ext uri="{9D8B030D-6E8A-4147-A177-3AD203B41FA5}">
                      <a16:colId xmlns:a16="http://schemas.microsoft.com/office/drawing/2014/main" val="3494493758"/>
                    </a:ext>
                  </a:extLst>
                </a:gridCol>
                <a:gridCol w="246888">
                  <a:extLst>
                    <a:ext uri="{9D8B030D-6E8A-4147-A177-3AD203B41FA5}">
                      <a16:colId xmlns:a16="http://schemas.microsoft.com/office/drawing/2014/main" val="3823028383"/>
                    </a:ext>
                  </a:extLst>
                </a:gridCol>
                <a:gridCol w="246888">
                  <a:extLst>
                    <a:ext uri="{9D8B030D-6E8A-4147-A177-3AD203B41FA5}">
                      <a16:colId xmlns:a16="http://schemas.microsoft.com/office/drawing/2014/main" val="1038095852"/>
                    </a:ext>
                  </a:extLst>
                </a:gridCol>
                <a:gridCol w="246888">
                  <a:extLst>
                    <a:ext uri="{9D8B030D-6E8A-4147-A177-3AD203B41FA5}">
                      <a16:colId xmlns:a16="http://schemas.microsoft.com/office/drawing/2014/main" val="259788154"/>
                    </a:ext>
                  </a:extLst>
                </a:gridCol>
                <a:gridCol w="246888">
                  <a:extLst>
                    <a:ext uri="{9D8B030D-6E8A-4147-A177-3AD203B41FA5}">
                      <a16:colId xmlns:a16="http://schemas.microsoft.com/office/drawing/2014/main" val="3403446453"/>
                    </a:ext>
                  </a:extLst>
                </a:gridCol>
                <a:gridCol w="246888">
                  <a:extLst>
                    <a:ext uri="{9D8B030D-6E8A-4147-A177-3AD203B41FA5}">
                      <a16:colId xmlns:a16="http://schemas.microsoft.com/office/drawing/2014/main" val="1154583786"/>
                    </a:ext>
                  </a:extLst>
                </a:gridCol>
                <a:gridCol w="246888">
                  <a:extLst>
                    <a:ext uri="{9D8B030D-6E8A-4147-A177-3AD203B41FA5}">
                      <a16:colId xmlns:a16="http://schemas.microsoft.com/office/drawing/2014/main" val="2606826867"/>
                    </a:ext>
                  </a:extLst>
                </a:gridCol>
                <a:gridCol w="246888">
                  <a:extLst>
                    <a:ext uri="{9D8B030D-6E8A-4147-A177-3AD203B41FA5}">
                      <a16:colId xmlns:a16="http://schemas.microsoft.com/office/drawing/2014/main" val="1821450138"/>
                    </a:ext>
                  </a:extLst>
                </a:gridCol>
                <a:gridCol w="246888">
                  <a:extLst>
                    <a:ext uri="{9D8B030D-6E8A-4147-A177-3AD203B41FA5}">
                      <a16:colId xmlns:a16="http://schemas.microsoft.com/office/drawing/2014/main" val="3679576347"/>
                    </a:ext>
                  </a:extLst>
                </a:gridCol>
                <a:gridCol w="246888">
                  <a:extLst>
                    <a:ext uri="{9D8B030D-6E8A-4147-A177-3AD203B41FA5}">
                      <a16:colId xmlns:a16="http://schemas.microsoft.com/office/drawing/2014/main" val="1004255627"/>
                    </a:ext>
                  </a:extLst>
                </a:gridCol>
                <a:gridCol w="246888">
                  <a:extLst>
                    <a:ext uri="{9D8B030D-6E8A-4147-A177-3AD203B41FA5}">
                      <a16:colId xmlns:a16="http://schemas.microsoft.com/office/drawing/2014/main" val="2529799323"/>
                    </a:ext>
                  </a:extLst>
                </a:gridCol>
                <a:gridCol w="246888">
                  <a:extLst>
                    <a:ext uri="{9D8B030D-6E8A-4147-A177-3AD203B41FA5}">
                      <a16:colId xmlns:a16="http://schemas.microsoft.com/office/drawing/2014/main" val="124038533"/>
                    </a:ext>
                  </a:extLst>
                </a:gridCol>
                <a:gridCol w="246888">
                  <a:extLst>
                    <a:ext uri="{9D8B030D-6E8A-4147-A177-3AD203B41FA5}">
                      <a16:colId xmlns:a16="http://schemas.microsoft.com/office/drawing/2014/main" val="2857520937"/>
                    </a:ext>
                  </a:extLst>
                </a:gridCol>
                <a:gridCol w="246888">
                  <a:extLst>
                    <a:ext uri="{9D8B030D-6E8A-4147-A177-3AD203B41FA5}">
                      <a16:colId xmlns:a16="http://schemas.microsoft.com/office/drawing/2014/main" val="2410334394"/>
                    </a:ext>
                  </a:extLst>
                </a:gridCol>
                <a:gridCol w="246888">
                  <a:extLst>
                    <a:ext uri="{9D8B030D-6E8A-4147-A177-3AD203B41FA5}">
                      <a16:colId xmlns:a16="http://schemas.microsoft.com/office/drawing/2014/main" val="1545051956"/>
                    </a:ext>
                  </a:extLst>
                </a:gridCol>
                <a:gridCol w="246888">
                  <a:extLst>
                    <a:ext uri="{9D8B030D-6E8A-4147-A177-3AD203B41FA5}">
                      <a16:colId xmlns:a16="http://schemas.microsoft.com/office/drawing/2014/main" val="3158546290"/>
                    </a:ext>
                  </a:extLst>
                </a:gridCol>
                <a:gridCol w="246888">
                  <a:extLst>
                    <a:ext uri="{9D8B030D-6E8A-4147-A177-3AD203B41FA5}">
                      <a16:colId xmlns:a16="http://schemas.microsoft.com/office/drawing/2014/main" val="1149402754"/>
                    </a:ext>
                  </a:extLst>
                </a:gridCol>
                <a:gridCol w="246888">
                  <a:extLst>
                    <a:ext uri="{9D8B030D-6E8A-4147-A177-3AD203B41FA5}">
                      <a16:colId xmlns:a16="http://schemas.microsoft.com/office/drawing/2014/main" val="2143118768"/>
                    </a:ext>
                  </a:extLst>
                </a:gridCol>
                <a:gridCol w="246888">
                  <a:extLst>
                    <a:ext uri="{9D8B030D-6E8A-4147-A177-3AD203B41FA5}">
                      <a16:colId xmlns:a16="http://schemas.microsoft.com/office/drawing/2014/main" val="3215049457"/>
                    </a:ext>
                  </a:extLst>
                </a:gridCol>
                <a:gridCol w="246888">
                  <a:extLst>
                    <a:ext uri="{9D8B030D-6E8A-4147-A177-3AD203B41FA5}">
                      <a16:colId xmlns:a16="http://schemas.microsoft.com/office/drawing/2014/main" val="2652887613"/>
                    </a:ext>
                  </a:extLst>
                </a:gridCol>
                <a:gridCol w="246888">
                  <a:extLst>
                    <a:ext uri="{9D8B030D-6E8A-4147-A177-3AD203B41FA5}">
                      <a16:colId xmlns:a16="http://schemas.microsoft.com/office/drawing/2014/main" val="1434145588"/>
                    </a:ext>
                  </a:extLst>
                </a:gridCol>
                <a:gridCol w="246888">
                  <a:extLst>
                    <a:ext uri="{9D8B030D-6E8A-4147-A177-3AD203B41FA5}">
                      <a16:colId xmlns:a16="http://schemas.microsoft.com/office/drawing/2014/main" val="468155671"/>
                    </a:ext>
                  </a:extLst>
                </a:gridCol>
                <a:gridCol w="246888">
                  <a:extLst>
                    <a:ext uri="{9D8B030D-6E8A-4147-A177-3AD203B41FA5}">
                      <a16:colId xmlns:a16="http://schemas.microsoft.com/office/drawing/2014/main" val="3424205445"/>
                    </a:ext>
                  </a:extLst>
                </a:gridCol>
                <a:gridCol w="246888">
                  <a:extLst>
                    <a:ext uri="{9D8B030D-6E8A-4147-A177-3AD203B41FA5}">
                      <a16:colId xmlns:a16="http://schemas.microsoft.com/office/drawing/2014/main" val="1044047745"/>
                    </a:ext>
                  </a:extLst>
                </a:gridCol>
                <a:gridCol w="246888">
                  <a:extLst>
                    <a:ext uri="{9D8B030D-6E8A-4147-A177-3AD203B41FA5}">
                      <a16:colId xmlns:a16="http://schemas.microsoft.com/office/drawing/2014/main" val="2000769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217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- 2018-07-12 16:57:52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59458523"/>
                  </a:ext>
                </a:extLst>
              </a:tr>
            </a:tbl>
          </a:graphicData>
        </a:graphic>
      </p:graphicFrame>
      <p:sp>
        <p:nvSpPr>
          <p:cNvPr id="4" name="Text Placeholder 3">
            <a:extLst>
              <a:ext uri="{FF2B5EF4-FFF2-40B4-BE49-F238E27FC236}">
                <a16:creationId xmlns:a16="http://schemas.microsoft.com/office/drawing/2014/main" id="{984EBD13-4373-45DE-B719-A42E9289CB5C}"/>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3209321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91C6-FFC2-448D-9CD1-4E2074481460}"/>
              </a:ext>
            </a:extLst>
          </p:cNvPr>
          <p:cNvSpPr>
            <a:spLocks noGrp="1"/>
          </p:cNvSpPr>
          <p:nvPr>
            <p:ph type="title"/>
          </p:nvPr>
        </p:nvSpPr>
        <p:spPr/>
        <p:txBody>
          <a:bodyPr/>
          <a:lstStyle/>
          <a:p>
            <a:r>
              <a:rPr lang="en-US"/>
              <a:t>Facebook Own Posts Table | Competitor - 7 of 11</a:t>
            </a:r>
          </a:p>
        </p:txBody>
      </p:sp>
      <p:graphicFrame>
        <p:nvGraphicFramePr>
          <p:cNvPr id="5" name="Table Placeholder 4">
            <a:extLst>
              <a:ext uri="{FF2B5EF4-FFF2-40B4-BE49-F238E27FC236}">
                <a16:creationId xmlns:a16="http://schemas.microsoft.com/office/drawing/2014/main" id="{9D74117C-356A-40EE-B32B-2379C1005406}"/>
              </a:ext>
            </a:extLst>
          </p:cNvPr>
          <p:cNvGraphicFramePr>
            <a:graphicFrameLocks noGrp="1"/>
          </p:cNvGraphicFramePr>
          <p:nvPr>
            <p:ph type="tbl" sz="quarter" idx="13"/>
            <p:extLst>
              <p:ext uri="{D42A27DB-BD31-4B8C-83A1-F6EECF244321}">
                <p14:modId xmlns:p14="http://schemas.microsoft.com/office/powerpoint/2010/main" val="335709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50981140"/>
                    </a:ext>
                  </a:extLst>
                </a:gridCol>
                <a:gridCol w="246888">
                  <a:extLst>
                    <a:ext uri="{9D8B030D-6E8A-4147-A177-3AD203B41FA5}">
                      <a16:colId xmlns:a16="http://schemas.microsoft.com/office/drawing/2014/main" val="1109569651"/>
                    </a:ext>
                  </a:extLst>
                </a:gridCol>
                <a:gridCol w="246888">
                  <a:extLst>
                    <a:ext uri="{9D8B030D-6E8A-4147-A177-3AD203B41FA5}">
                      <a16:colId xmlns:a16="http://schemas.microsoft.com/office/drawing/2014/main" val="3452758490"/>
                    </a:ext>
                  </a:extLst>
                </a:gridCol>
                <a:gridCol w="246888">
                  <a:extLst>
                    <a:ext uri="{9D8B030D-6E8A-4147-A177-3AD203B41FA5}">
                      <a16:colId xmlns:a16="http://schemas.microsoft.com/office/drawing/2014/main" val="1112633087"/>
                    </a:ext>
                  </a:extLst>
                </a:gridCol>
                <a:gridCol w="246888">
                  <a:extLst>
                    <a:ext uri="{9D8B030D-6E8A-4147-A177-3AD203B41FA5}">
                      <a16:colId xmlns:a16="http://schemas.microsoft.com/office/drawing/2014/main" val="2251601310"/>
                    </a:ext>
                  </a:extLst>
                </a:gridCol>
                <a:gridCol w="246888">
                  <a:extLst>
                    <a:ext uri="{9D8B030D-6E8A-4147-A177-3AD203B41FA5}">
                      <a16:colId xmlns:a16="http://schemas.microsoft.com/office/drawing/2014/main" val="944766846"/>
                    </a:ext>
                  </a:extLst>
                </a:gridCol>
                <a:gridCol w="246888">
                  <a:extLst>
                    <a:ext uri="{9D8B030D-6E8A-4147-A177-3AD203B41FA5}">
                      <a16:colId xmlns:a16="http://schemas.microsoft.com/office/drawing/2014/main" val="2740210127"/>
                    </a:ext>
                  </a:extLst>
                </a:gridCol>
                <a:gridCol w="246888">
                  <a:extLst>
                    <a:ext uri="{9D8B030D-6E8A-4147-A177-3AD203B41FA5}">
                      <a16:colId xmlns:a16="http://schemas.microsoft.com/office/drawing/2014/main" val="1096457199"/>
                    </a:ext>
                  </a:extLst>
                </a:gridCol>
                <a:gridCol w="246888">
                  <a:extLst>
                    <a:ext uri="{9D8B030D-6E8A-4147-A177-3AD203B41FA5}">
                      <a16:colId xmlns:a16="http://schemas.microsoft.com/office/drawing/2014/main" val="2965996171"/>
                    </a:ext>
                  </a:extLst>
                </a:gridCol>
                <a:gridCol w="246888">
                  <a:extLst>
                    <a:ext uri="{9D8B030D-6E8A-4147-A177-3AD203B41FA5}">
                      <a16:colId xmlns:a16="http://schemas.microsoft.com/office/drawing/2014/main" val="2689084881"/>
                    </a:ext>
                  </a:extLst>
                </a:gridCol>
                <a:gridCol w="246888">
                  <a:extLst>
                    <a:ext uri="{9D8B030D-6E8A-4147-A177-3AD203B41FA5}">
                      <a16:colId xmlns:a16="http://schemas.microsoft.com/office/drawing/2014/main" val="3966552415"/>
                    </a:ext>
                  </a:extLst>
                </a:gridCol>
                <a:gridCol w="246888">
                  <a:extLst>
                    <a:ext uri="{9D8B030D-6E8A-4147-A177-3AD203B41FA5}">
                      <a16:colId xmlns:a16="http://schemas.microsoft.com/office/drawing/2014/main" val="2073449505"/>
                    </a:ext>
                  </a:extLst>
                </a:gridCol>
                <a:gridCol w="246888">
                  <a:extLst>
                    <a:ext uri="{9D8B030D-6E8A-4147-A177-3AD203B41FA5}">
                      <a16:colId xmlns:a16="http://schemas.microsoft.com/office/drawing/2014/main" val="1511750582"/>
                    </a:ext>
                  </a:extLst>
                </a:gridCol>
                <a:gridCol w="246888">
                  <a:extLst>
                    <a:ext uri="{9D8B030D-6E8A-4147-A177-3AD203B41FA5}">
                      <a16:colId xmlns:a16="http://schemas.microsoft.com/office/drawing/2014/main" val="2571324374"/>
                    </a:ext>
                  </a:extLst>
                </a:gridCol>
                <a:gridCol w="246888">
                  <a:extLst>
                    <a:ext uri="{9D8B030D-6E8A-4147-A177-3AD203B41FA5}">
                      <a16:colId xmlns:a16="http://schemas.microsoft.com/office/drawing/2014/main" val="2486798448"/>
                    </a:ext>
                  </a:extLst>
                </a:gridCol>
                <a:gridCol w="246888">
                  <a:extLst>
                    <a:ext uri="{9D8B030D-6E8A-4147-A177-3AD203B41FA5}">
                      <a16:colId xmlns:a16="http://schemas.microsoft.com/office/drawing/2014/main" val="2700824517"/>
                    </a:ext>
                  </a:extLst>
                </a:gridCol>
                <a:gridCol w="246888">
                  <a:extLst>
                    <a:ext uri="{9D8B030D-6E8A-4147-A177-3AD203B41FA5}">
                      <a16:colId xmlns:a16="http://schemas.microsoft.com/office/drawing/2014/main" val="2664069763"/>
                    </a:ext>
                  </a:extLst>
                </a:gridCol>
                <a:gridCol w="246888">
                  <a:extLst>
                    <a:ext uri="{9D8B030D-6E8A-4147-A177-3AD203B41FA5}">
                      <a16:colId xmlns:a16="http://schemas.microsoft.com/office/drawing/2014/main" val="1901162006"/>
                    </a:ext>
                  </a:extLst>
                </a:gridCol>
                <a:gridCol w="246888">
                  <a:extLst>
                    <a:ext uri="{9D8B030D-6E8A-4147-A177-3AD203B41FA5}">
                      <a16:colId xmlns:a16="http://schemas.microsoft.com/office/drawing/2014/main" val="8923976"/>
                    </a:ext>
                  </a:extLst>
                </a:gridCol>
                <a:gridCol w="246888">
                  <a:extLst>
                    <a:ext uri="{9D8B030D-6E8A-4147-A177-3AD203B41FA5}">
                      <a16:colId xmlns:a16="http://schemas.microsoft.com/office/drawing/2014/main" val="3246034443"/>
                    </a:ext>
                  </a:extLst>
                </a:gridCol>
                <a:gridCol w="246888">
                  <a:extLst>
                    <a:ext uri="{9D8B030D-6E8A-4147-A177-3AD203B41FA5}">
                      <a16:colId xmlns:a16="http://schemas.microsoft.com/office/drawing/2014/main" val="1221550868"/>
                    </a:ext>
                  </a:extLst>
                </a:gridCol>
                <a:gridCol w="246888">
                  <a:extLst>
                    <a:ext uri="{9D8B030D-6E8A-4147-A177-3AD203B41FA5}">
                      <a16:colId xmlns:a16="http://schemas.microsoft.com/office/drawing/2014/main" val="2830415860"/>
                    </a:ext>
                  </a:extLst>
                </a:gridCol>
                <a:gridCol w="246888">
                  <a:extLst>
                    <a:ext uri="{9D8B030D-6E8A-4147-A177-3AD203B41FA5}">
                      <a16:colId xmlns:a16="http://schemas.microsoft.com/office/drawing/2014/main" val="2732946362"/>
                    </a:ext>
                  </a:extLst>
                </a:gridCol>
                <a:gridCol w="246888">
                  <a:extLst>
                    <a:ext uri="{9D8B030D-6E8A-4147-A177-3AD203B41FA5}">
                      <a16:colId xmlns:a16="http://schemas.microsoft.com/office/drawing/2014/main" val="2090272508"/>
                    </a:ext>
                  </a:extLst>
                </a:gridCol>
                <a:gridCol w="246888">
                  <a:extLst>
                    <a:ext uri="{9D8B030D-6E8A-4147-A177-3AD203B41FA5}">
                      <a16:colId xmlns:a16="http://schemas.microsoft.com/office/drawing/2014/main" val="3374870075"/>
                    </a:ext>
                  </a:extLst>
                </a:gridCol>
                <a:gridCol w="246888">
                  <a:extLst>
                    <a:ext uri="{9D8B030D-6E8A-4147-A177-3AD203B41FA5}">
                      <a16:colId xmlns:a16="http://schemas.microsoft.com/office/drawing/2014/main" val="2072991724"/>
                    </a:ext>
                  </a:extLst>
                </a:gridCol>
                <a:gridCol w="246888">
                  <a:extLst>
                    <a:ext uri="{9D8B030D-6E8A-4147-A177-3AD203B41FA5}">
                      <a16:colId xmlns:a16="http://schemas.microsoft.com/office/drawing/2014/main" val="1217627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6174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- 2018-07-11 16:00:47 </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98371365"/>
                  </a:ext>
                </a:extLst>
              </a:tr>
            </a:tbl>
          </a:graphicData>
        </a:graphic>
      </p:graphicFrame>
      <p:sp>
        <p:nvSpPr>
          <p:cNvPr id="4" name="Text Placeholder 3">
            <a:extLst>
              <a:ext uri="{FF2B5EF4-FFF2-40B4-BE49-F238E27FC236}">
                <a16:creationId xmlns:a16="http://schemas.microsoft.com/office/drawing/2014/main" id="{8AC5107D-CFBC-4926-91D3-0A996B688637}"/>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489173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26E9B-DE2C-4B8B-850C-6E43848D4ED7}"/>
              </a:ext>
            </a:extLst>
          </p:cNvPr>
          <p:cNvSpPr>
            <a:spLocks noGrp="1"/>
          </p:cNvSpPr>
          <p:nvPr>
            <p:ph type="title"/>
          </p:nvPr>
        </p:nvSpPr>
        <p:spPr/>
        <p:txBody>
          <a:bodyPr/>
          <a:lstStyle/>
          <a:p>
            <a:r>
              <a:rPr lang="en-US"/>
              <a:t>Facebook Own Posts Table | Competitor - 8 of 11</a:t>
            </a:r>
          </a:p>
        </p:txBody>
      </p:sp>
      <p:graphicFrame>
        <p:nvGraphicFramePr>
          <p:cNvPr id="5" name="Table Placeholder 4">
            <a:extLst>
              <a:ext uri="{FF2B5EF4-FFF2-40B4-BE49-F238E27FC236}">
                <a16:creationId xmlns:a16="http://schemas.microsoft.com/office/drawing/2014/main" id="{8C5CE55D-1D95-4A35-B1F7-A3B03515BFF8}"/>
              </a:ext>
            </a:extLst>
          </p:cNvPr>
          <p:cNvGraphicFramePr>
            <a:graphicFrameLocks noGrp="1"/>
          </p:cNvGraphicFramePr>
          <p:nvPr>
            <p:ph type="tbl" sz="quarter" idx="13"/>
            <p:extLst>
              <p:ext uri="{D42A27DB-BD31-4B8C-83A1-F6EECF244321}">
                <p14:modId xmlns:p14="http://schemas.microsoft.com/office/powerpoint/2010/main" val="4249189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59806237"/>
                    </a:ext>
                  </a:extLst>
                </a:gridCol>
                <a:gridCol w="246888">
                  <a:extLst>
                    <a:ext uri="{9D8B030D-6E8A-4147-A177-3AD203B41FA5}">
                      <a16:colId xmlns:a16="http://schemas.microsoft.com/office/drawing/2014/main" val="2206283304"/>
                    </a:ext>
                  </a:extLst>
                </a:gridCol>
                <a:gridCol w="246888">
                  <a:extLst>
                    <a:ext uri="{9D8B030D-6E8A-4147-A177-3AD203B41FA5}">
                      <a16:colId xmlns:a16="http://schemas.microsoft.com/office/drawing/2014/main" val="3025322164"/>
                    </a:ext>
                  </a:extLst>
                </a:gridCol>
                <a:gridCol w="246888">
                  <a:extLst>
                    <a:ext uri="{9D8B030D-6E8A-4147-A177-3AD203B41FA5}">
                      <a16:colId xmlns:a16="http://schemas.microsoft.com/office/drawing/2014/main" val="2950414921"/>
                    </a:ext>
                  </a:extLst>
                </a:gridCol>
                <a:gridCol w="246888">
                  <a:extLst>
                    <a:ext uri="{9D8B030D-6E8A-4147-A177-3AD203B41FA5}">
                      <a16:colId xmlns:a16="http://schemas.microsoft.com/office/drawing/2014/main" val="97392009"/>
                    </a:ext>
                  </a:extLst>
                </a:gridCol>
                <a:gridCol w="246888">
                  <a:extLst>
                    <a:ext uri="{9D8B030D-6E8A-4147-A177-3AD203B41FA5}">
                      <a16:colId xmlns:a16="http://schemas.microsoft.com/office/drawing/2014/main" val="4041393488"/>
                    </a:ext>
                  </a:extLst>
                </a:gridCol>
                <a:gridCol w="246888">
                  <a:extLst>
                    <a:ext uri="{9D8B030D-6E8A-4147-A177-3AD203B41FA5}">
                      <a16:colId xmlns:a16="http://schemas.microsoft.com/office/drawing/2014/main" val="2216287160"/>
                    </a:ext>
                  </a:extLst>
                </a:gridCol>
                <a:gridCol w="246888">
                  <a:extLst>
                    <a:ext uri="{9D8B030D-6E8A-4147-A177-3AD203B41FA5}">
                      <a16:colId xmlns:a16="http://schemas.microsoft.com/office/drawing/2014/main" val="807314558"/>
                    </a:ext>
                  </a:extLst>
                </a:gridCol>
                <a:gridCol w="246888">
                  <a:extLst>
                    <a:ext uri="{9D8B030D-6E8A-4147-A177-3AD203B41FA5}">
                      <a16:colId xmlns:a16="http://schemas.microsoft.com/office/drawing/2014/main" val="1571617896"/>
                    </a:ext>
                  </a:extLst>
                </a:gridCol>
                <a:gridCol w="246888">
                  <a:extLst>
                    <a:ext uri="{9D8B030D-6E8A-4147-A177-3AD203B41FA5}">
                      <a16:colId xmlns:a16="http://schemas.microsoft.com/office/drawing/2014/main" val="3056566297"/>
                    </a:ext>
                  </a:extLst>
                </a:gridCol>
                <a:gridCol w="246888">
                  <a:extLst>
                    <a:ext uri="{9D8B030D-6E8A-4147-A177-3AD203B41FA5}">
                      <a16:colId xmlns:a16="http://schemas.microsoft.com/office/drawing/2014/main" val="2589265938"/>
                    </a:ext>
                  </a:extLst>
                </a:gridCol>
                <a:gridCol w="246888">
                  <a:extLst>
                    <a:ext uri="{9D8B030D-6E8A-4147-A177-3AD203B41FA5}">
                      <a16:colId xmlns:a16="http://schemas.microsoft.com/office/drawing/2014/main" val="1706379936"/>
                    </a:ext>
                  </a:extLst>
                </a:gridCol>
                <a:gridCol w="246888">
                  <a:extLst>
                    <a:ext uri="{9D8B030D-6E8A-4147-A177-3AD203B41FA5}">
                      <a16:colId xmlns:a16="http://schemas.microsoft.com/office/drawing/2014/main" val="1962888024"/>
                    </a:ext>
                  </a:extLst>
                </a:gridCol>
                <a:gridCol w="246888">
                  <a:extLst>
                    <a:ext uri="{9D8B030D-6E8A-4147-A177-3AD203B41FA5}">
                      <a16:colId xmlns:a16="http://schemas.microsoft.com/office/drawing/2014/main" val="3549166282"/>
                    </a:ext>
                  </a:extLst>
                </a:gridCol>
                <a:gridCol w="246888">
                  <a:extLst>
                    <a:ext uri="{9D8B030D-6E8A-4147-A177-3AD203B41FA5}">
                      <a16:colId xmlns:a16="http://schemas.microsoft.com/office/drawing/2014/main" val="1407460117"/>
                    </a:ext>
                  </a:extLst>
                </a:gridCol>
                <a:gridCol w="246888">
                  <a:extLst>
                    <a:ext uri="{9D8B030D-6E8A-4147-A177-3AD203B41FA5}">
                      <a16:colId xmlns:a16="http://schemas.microsoft.com/office/drawing/2014/main" val="3257910473"/>
                    </a:ext>
                  </a:extLst>
                </a:gridCol>
                <a:gridCol w="246888">
                  <a:extLst>
                    <a:ext uri="{9D8B030D-6E8A-4147-A177-3AD203B41FA5}">
                      <a16:colId xmlns:a16="http://schemas.microsoft.com/office/drawing/2014/main" val="496606543"/>
                    </a:ext>
                  </a:extLst>
                </a:gridCol>
                <a:gridCol w="246888">
                  <a:extLst>
                    <a:ext uri="{9D8B030D-6E8A-4147-A177-3AD203B41FA5}">
                      <a16:colId xmlns:a16="http://schemas.microsoft.com/office/drawing/2014/main" val="3815737833"/>
                    </a:ext>
                  </a:extLst>
                </a:gridCol>
                <a:gridCol w="246888">
                  <a:extLst>
                    <a:ext uri="{9D8B030D-6E8A-4147-A177-3AD203B41FA5}">
                      <a16:colId xmlns:a16="http://schemas.microsoft.com/office/drawing/2014/main" val="3666315154"/>
                    </a:ext>
                  </a:extLst>
                </a:gridCol>
                <a:gridCol w="246888">
                  <a:extLst>
                    <a:ext uri="{9D8B030D-6E8A-4147-A177-3AD203B41FA5}">
                      <a16:colId xmlns:a16="http://schemas.microsoft.com/office/drawing/2014/main" val="3999079699"/>
                    </a:ext>
                  </a:extLst>
                </a:gridCol>
                <a:gridCol w="246888">
                  <a:extLst>
                    <a:ext uri="{9D8B030D-6E8A-4147-A177-3AD203B41FA5}">
                      <a16:colId xmlns:a16="http://schemas.microsoft.com/office/drawing/2014/main" val="2957408984"/>
                    </a:ext>
                  </a:extLst>
                </a:gridCol>
                <a:gridCol w="246888">
                  <a:extLst>
                    <a:ext uri="{9D8B030D-6E8A-4147-A177-3AD203B41FA5}">
                      <a16:colId xmlns:a16="http://schemas.microsoft.com/office/drawing/2014/main" val="3568301680"/>
                    </a:ext>
                  </a:extLst>
                </a:gridCol>
                <a:gridCol w="246888">
                  <a:extLst>
                    <a:ext uri="{9D8B030D-6E8A-4147-A177-3AD203B41FA5}">
                      <a16:colId xmlns:a16="http://schemas.microsoft.com/office/drawing/2014/main" val="3450639726"/>
                    </a:ext>
                  </a:extLst>
                </a:gridCol>
                <a:gridCol w="246888">
                  <a:extLst>
                    <a:ext uri="{9D8B030D-6E8A-4147-A177-3AD203B41FA5}">
                      <a16:colId xmlns:a16="http://schemas.microsoft.com/office/drawing/2014/main" val="1103872704"/>
                    </a:ext>
                  </a:extLst>
                </a:gridCol>
                <a:gridCol w="246888">
                  <a:extLst>
                    <a:ext uri="{9D8B030D-6E8A-4147-A177-3AD203B41FA5}">
                      <a16:colId xmlns:a16="http://schemas.microsoft.com/office/drawing/2014/main" val="184832863"/>
                    </a:ext>
                  </a:extLst>
                </a:gridCol>
                <a:gridCol w="246888">
                  <a:extLst>
                    <a:ext uri="{9D8B030D-6E8A-4147-A177-3AD203B41FA5}">
                      <a16:colId xmlns:a16="http://schemas.microsoft.com/office/drawing/2014/main" val="3415146878"/>
                    </a:ext>
                  </a:extLst>
                </a:gridCol>
                <a:gridCol w="246888">
                  <a:extLst>
                    <a:ext uri="{9D8B030D-6E8A-4147-A177-3AD203B41FA5}">
                      <a16:colId xmlns:a16="http://schemas.microsoft.com/office/drawing/2014/main" val="1637103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24849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- 2018-07-11 15:54:29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87636325"/>
                  </a:ext>
                </a:extLst>
              </a:tr>
            </a:tbl>
          </a:graphicData>
        </a:graphic>
      </p:graphicFrame>
      <p:sp>
        <p:nvSpPr>
          <p:cNvPr id="4" name="Text Placeholder 3">
            <a:extLst>
              <a:ext uri="{FF2B5EF4-FFF2-40B4-BE49-F238E27FC236}">
                <a16:creationId xmlns:a16="http://schemas.microsoft.com/office/drawing/2014/main" id="{298CDE54-8795-4D43-9DAE-A75017303F61}"/>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5566839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8DF5C-0B06-4EE0-8878-9681D5E7671B}"/>
              </a:ext>
            </a:extLst>
          </p:cNvPr>
          <p:cNvSpPr>
            <a:spLocks noGrp="1"/>
          </p:cNvSpPr>
          <p:nvPr>
            <p:ph type="title"/>
          </p:nvPr>
        </p:nvSpPr>
        <p:spPr/>
        <p:txBody>
          <a:bodyPr/>
          <a:lstStyle/>
          <a:p>
            <a:r>
              <a:rPr lang="en-US"/>
              <a:t>Facebook Own Posts Table | Competitor - 9 of 11</a:t>
            </a:r>
          </a:p>
        </p:txBody>
      </p:sp>
      <p:graphicFrame>
        <p:nvGraphicFramePr>
          <p:cNvPr id="5" name="Table Placeholder 4">
            <a:extLst>
              <a:ext uri="{FF2B5EF4-FFF2-40B4-BE49-F238E27FC236}">
                <a16:creationId xmlns:a16="http://schemas.microsoft.com/office/drawing/2014/main" id="{79617DCA-424B-4EDE-B86C-B8A3BD5B980C}"/>
              </a:ext>
            </a:extLst>
          </p:cNvPr>
          <p:cNvGraphicFramePr>
            <a:graphicFrameLocks noGrp="1"/>
          </p:cNvGraphicFramePr>
          <p:nvPr>
            <p:ph type="tbl" sz="quarter" idx="13"/>
            <p:extLst>
              <p:ext uri="{D42A27DB-BD31-4B8C-83A1-F6EECF244321}">
                <p14:modId xmlns:p14="http://schemas.microsoft.com/office/powerpoint/2010/main" val="2371512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09237953"/>
                    </a:ext>
                  </a:extLst>
                </a:gridCol>
                <a:gridCol w="246888">
                  <a:extLst>
                    <a:ext uri="{9D8B030D-6E8A-4147-A177-3AD203B41FA5}">
                      <a16:colId xmlns:a16="http://schemas.microsoft.com/office/drawing/2014/main" val="2461476067"/>
                    </a:ext>
                  </a:extLst>
                </a:gridCol>
                <a:gridCol w="246888">
                  <a:extLst>
                    <a:ext uri="{9D8B030D-6E8A-4147-A177-3AD203B41FA5}">
                      <a16:colId xmlns:a16="http://schemas.microsoft.com/office/drawing/2014/main" val="608953356"/>
                    </a:ext>
                  </a:extLst>
                </a:gridCol>
                <a:gridCol w="246888">
                  <a:extLst>
                    <a:ext uri="{9D8B030D-6E8A-4147-A177-3AD203B41FA5}">
                      <a16:colId xmlns:a16="http://schemas.microsoft.com/office/drawing/2014/main" val="417254556"/>
                    </a:ext>
                  </a:extLst>
                </a:gridCol>
                <a:gridCol w="246888">
                  <a:extLst>
                    <a:ext uri="{9D8B030D-6E8A-4147-A177-3AD203B41FA5}">
                      <a16:colId xmlns:a16="http://schemas.microsoft.com/office/drawing/2014/main" val="2124353523"/>
                    </a:ext>
                  </a:extLst>
                </a:gridCol>
                <a:gridCol w="246888">
                  <a:extLst>
                    <a:ext uri="{9D8B030D-6E8A-4147-A177-3AD203B41FA5}">
                      <a16:colId xmlns:a16="http://schemas.microsoft.com/office/drawing/2014/main" val="1568701515"/>
                    </a:ext>
                  </a:extLst>
                </a:gridCol>
                <a:gridCol w="246888">
                  <a:extLst>
                    <a:ext uri="{9D8B030D-6E8A-4147-A177-3AD203B41FA5}">
                      <a16:colId xmlns:a16="http://schemas.microsoft.com/office/drawing/2014/main" val="1216858405"/>
                    </a:ext>
                  </a:extLst>
                </a:gridCol>
                <a:gridCol w="246888">
                  <a:extLst>
                    <a:ext uri="{9D8B030D-6E8A-4147-A177-3AD203B41FA5}">
                      <a16:colId xmlns:a16="http://schemas.microsoft.com/office/drawing/2014/main" val="4125379708"/>
                    </a:ext>
                  </a:extLst>
                </a:gridCol>
                <a:gridCol w="246888">
                  <a:extLst>
                    <a:ext uri="{9D8B030D-6E8A-4147-A177-3AD203B41FA5}">
                      <a16:colId xmlns:a16="http://schemas.microsoft.com/office/drawing/2014/main" val="3223225848"/>
                    </a:ext>
                  </a:extLst>
                </a:gridCol>
                <a:gridCol w="246888">
                  <a:extLst>
                    <a:ext uri="{9D8B030D-6E8A-4147-A177-3AD203B41FA5}">
                      <a16:colId xmlns:a16="http://schemas.microsoft.com/office/drawing/2014/main" val="1195469142"/>
                    </a:ext>
                  </a:extLst>
                </a:gridCol>
                <a:gridCol w="246888">
                  <a:extLst>
                    <a:ext uri="{9D8B030D-6E8A-4147-A177-3AD203B41FA5}">
                      <a16:colId xmlns:a16="http://schemas.microsoft.com/office/drawing/2014/main" val="694283165"/>
                    </a:ext>
                  </a:extLst>
                </a:gridCol>
                <a:gridCol w="246888">
                  <a:extLst>
                    <a:ext uri="{9D8B030D-6E8A-4147-A177-3AD203B41FA5}">
                      <a16:colId xmlns:a16="http://schemas.microsoft.com/office/drawing/2014/main" val="1501133455"/>
                    </a:ext>
                  </a:extLst>
                </a:gridCol>
                <a:gridCol w="246888">
                  <a:extLst>
                    <a:ext uri="{9D8B030D-6E8A-4147-A177-3AD203B41FA5}">
                      <a16:colId xmlns:a16="http://schemas.microsoft.com/office/drawing/2014/main" val="728638891"/>
                    </a:ext>
                  </a:extLst>
                </a:gridCol>
                <a:gridCol w="246888">
                  <a:extLst>
                    <a:ext uri="{9D8B030D-6E8A-4147-A177-3AD203B41FA5}">
                      <a16:colId xmlns:a16="http://schemas.microsoft.com/office/drawing/2014/main" val="1121327950"/>
                    </a:ext>
                  </a:extLst>
                </a:gridCol>
                <a:gridCol w="246888">
                  <a:extLst>
                    <a:ext uri="{9D8B030D-6E8A-4147-A177-3AD203B41FA5}">
                      <a16:colId xmlns:a16="http://schemas.microsoft.com/office/drawing/2014/main" val="1986374321"/>
                    </a:ext>
                  </a:extLst>
                </a:gridCol>
                <a:gridCol w="246888">
                  <a:extLst>
                    <a:ext uri="{9D8B030D-6E8A-4147-A177-3AD203B41FA5}">
                      <a16:colId xmlns:a16="http://schemas.microsoft.com/office/drawing/2014/main" val="2033172086"/>
                    </a:ext>
                  </a:extLst>
                </a:gridCol>
                <a:gridCol w="246888">
                  <a:extLst>
                    <a:ext uri="{9D8B030D-6E8A-4147-A177-3AD203B41FA5}">
                      <a16:colId xmlns:a16="http://schemas.microsoft.com/office/drawing/2014/main" val="3515112562"/>
                    </a:ext>
                  </a:extLst>
                </a:gridCol>
                <a:gridCol w="246888">
                  <a:extLst>
                    <a:ext uri="{9D8B030D-6E8A-4147-A177-3AD203B41FA5}">
                      <a16:colId xmlns:a16="http://schemas.microsoft.com/office/drawing/2014/main" val="733269287"/>
                    </a:ext>
                  </a:extLst>
                </a:gridCol>
                <a:gridCol w="246888">
                  <a:extLst>
                    <a:ext uri="{9D8B030D-6E8A-4147-A177-3AD203B41FA5}">
                      <a16:colId xmlns:a16="http://schemas.microsoft.com/office/drawing/2014/main" val="899655977"/>
                    </a:ext>
                  </a:extLst>
                </a:gridCol>
                <a:gridCol w="246888">
                  <a:extLst>
                    <a:ext uri="{9D8B030D-6E8A-4147-A177-3AD203B41FA5}">
                      <a16:colId xmlns:a16="http://schemas.microsoft.com/office/drawing/2014/main" val="4055256068"/>
                    </a:ext>
                  </a:extLst>
                </a:gridCol>
                <a:gridCol w="246888">
                  <a:extLst>
                    <a:ext uri="{9D8B030D-6E8A-4147-A177-3AD203B41FA5}">
                      <a16:colId xmlns:a16="http://schemas.microsoft.com/office/drawing/2014/main" val="745651803"/>
                    </a:ext>
                  </a:extLst>
                </a:gridCol>
                <a:gridCol w="246888">
                  <a:extLst>
                    <a:ext uri="{9D8B030D-6E8A-4147-A177-3AD203B41FA5}">
                      <a16:colId xmlns:a16="http://schemas.microsoft.com/office/drawing/2014/main" val="2598593957"/>
                    </a:ext>
                  </a:extLst>
                </a:gridCol>
                <a:gridCol w="246888">
                  <a:extLst>
                    <a:ext uri="{9D8B030D-6E8A-4147-A177-3AD203B41FA5}">
                      <a16:colId xmlns:a16="http://schemas.microsoft.com/office/drawing/2014/main" val="1914586519"/>
                    </a:ext>
                  </a:extLst>
                </a:gridCol>
                <a:gridCol w="246888">
                  <a:extLst>
                    <a:ext uri="{9D8B030D-6E8A-4147-A177-3AD203B41FA5}">
                      <a16:colId xmlns:a16="http://schemas.microsoft.com/office/drawing/2014/main" val="1209927450"/>
                    </a:ext>
                  </a:extLst>
                </a:gridCol>
                <a:gridCol w="246888">
                  <a:extLst>
                    <a:ext uri="{9D8B030D-6E8A-4147-A177-3AD203B41FA5}">
                      <a16:colId xmlns:a16="http://schemas.microsoft.com/office/drawing/2014/main" val="619689895"/>
                    </a:ext>
                  </a:extLst>
                </a:gridCol>
                <a:gridCol w="246888">
                  <a:extLst>
                    <a:ext uri="{9D8B030D-6E8A-4147-A177-3AD203B41FA5}">
                      <a16:colId xmlns:a16="http://schemas.microsoft.com/office/drawing/2014/main" val="1974610120"/>
                    </a:ext>
                  </a:extLst>
                </a:gridCol>
                <a:gridCol w="246888">
                  <a:extLst>
                    <a:ext uri="{9D8B030D-6E8A-4147-A177-3AD203B41FA5}">
                      <a16:colId xmlns:a16="http://schemas.microsoft.com/office/drawing/2014/main" val="4164454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983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- 2018-07-09 13:59:32 </a:t>
                      </a:r>
                      <a:r>
                        <a:rPr kumimoji="0" lang="en-US" sz="1000" b="0" i="0" u="none" strike="noStrike" kern="1200" cap="none" spc="0" normalizeH="0" baseline="0" noProof="0">
                          <a:ln>
                            <a:noFill/>
                          </a:ln>
                          <a:solidFill>
                            <a:prstClr val="black"/>
                          </a:solidFill>
                          <a:effectLst/>
                          <a:uLnTx/>
                          <a:uFillTx/>
                          <a:latin typeface="+mn-lt"/>
                          <a:ea typeface="+mn-ea"/>
                          <a:cs typeface="+mn-cs"/>
                        </a:rPr>
                        <a:t> 
 Ngayong tag-ulan uso na naman ang ubo at sipon sa mga bata. Ano nga ba ang mabisang gamot para dito?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29229605"/>
                  </a:ext>
                </a:extLst>
              </a:tr>
            </a:tbl>
          </a:graphicData>
        </a:graphic>
      </p:graphicFrame>
      <p:sp>
        <p:nvSpPr>
          <p:cNvPr id="4" name="Text Placeholder 3">
            <a:extLst>
              <a:ext uri="{FF2B5EF4-FFF2-40B4-BE49-F238E27FC236}">
                <a16:creationId xmlns:a16="http://schemas.microsoft.com/office/drawing/2014/main" id="{B6CE2B28-C06D-47CD-8AD7-744E5AA4006D}"/>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702094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22919-C919-441A-BCC7-2DD9B59C52B9}"/>
              </a:ext>
            </a:extLst>
          </p:cNvPr>
          <p:cNvSpPr>
            <a:spLocks noGrp="1"/>
          </p:cNvSpPr>
          <p:nvPr>
            <p:ph type="title"/>
          </p:nvPr>
        </p:nvSpPr>
        <p:spPr/>
        <p:txBody>
          <a:bodyPr/>
          <a:lstStyle/>
          <a:p>
            <a:r>
              <a:rPr lang="en-US"/>
              <a:t>Facebook Own Posts Table | Competitor - 10 of 11</a:t>
            </a:r>
          </a:p>
        </p:txBody>
      </p:sp>
      <p:graphicFrame>
        <p:nvGraphicFramePr>
          <p:cNvPr id="5" name="Table Placeholder 4">
            <a:extLst>
              <a:ext uri="{FF2B5EF4-FFF2-40B4-BE49-F238E27FC236}">
                <a16:creationId xmlns:a16="http://schemas.microsoft.com/office/drawing/2014/main" id="{1983AE71-750B-40F9-A0A3-627D5C7983A0}"/>
              </a:ext>
            </a:extLst>
          </p:cNvPr>
          <p:cNvGraphicFramePr>
            <a:graphicFrameLocks noGrp="1"/>
          </p:cNvGraphicFramePr>
          <p:nvPr>
            <p:ph type="tbl" sz="quarter" idx="13"/>
            <p:extLst>
              <p:ext uri="{D42A27DB-BD31-4B8C-83A1-F6EECF244321}">
                <p14:modId xmlns:p14="http://schemas.microsoft.com/office/powerpoint/2010/main" val="340422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77308680"/>
                    </a:ext>
                  </a:extLst>
                </a:gridCol>
                <a:gridCol w="246888">
                  <a:extLst>
                    <a:ext uri="{9D8B030D-6E8A-4147-A177-3AD203B41FA5}">
                      <a16:colId xmlns:a16="http://schemas.microsoft.com/office/drawing/2014/main" val="1385817480"/>
                    </a:ext>
                  </a:extLst>
                </a:gridCol>
                <a:gridCol w="246888">
                  <a:extLst>
                    <a:ext uri="{9D8B030D-6E8A-4147-A177-3AD203B41FA5}">
                      <a16:colId xmlns:a16="http://schemas.microsoft.com/office/drawing/2014/main" val="2516418511"/>
                    </a:ext>
                  </a:extLst>
                </a:gridCol>
                <a:gridCol w="246888">
                  <a:extLst>
                    <a:ext uri="{9D8B030D-6E8A-4147-A177-3AD203B41FA5}">
                      <a16:colId xmlns:a16="http://schemas.microsoft.com/office/drawing/2014/main" val="2470624383"/>
                    </a:ext>
                  </a:extLst>
                </a:gridCol>
                <a:gridCol w="246888">
                  <a:extLst>
                    <a:ext uri="{9D8B030D-6E8A-4147-A177-3AD203B41FA5}">
                      <a16:colId xmlns:a16="http://schemas.microsoft.com/office/drawing/2014/main" val="1898411804"/>
                    </a:ext>
                  </a:extLst>
                </a:gridCol>
                <a:gridCol w="246888">
                  <a:extLst>
                    <a:ext uri="{9D8B030D-6E8A-4147-A177-3AD203B41FA5}">
                      <a16:colId xmlns:a16="http://schemas.microsoft.com/office/drawing/2014/main" val="4273012917"/>
                    </a:ext>
                  </a:extLst>
                </a:gridCol>
                <a:gridCol w="246888">
                  <a:extLst>
                    <a:ext uri="{9D8B030D-6E8A-4147-A177-3AD203B41FA5}">
                      <a16:colId xmlns:a16="http://schemas.microsoft.com/office/drawing/2014/main" val="4263674779"/>
                    </a:ext>
                  </a:extLst>
                </a:gridCol>
                <a:gridCol w="246888">
                  <a:extLst>
                    <a:ext uri="{9D8B030D-6E8A-4147-A177-3AD203B41FA5}">
                      <a16:colId xmlns:a16="http://schemas.microsoft.com/office/drawing/2014/main" val="1697369892"/>
                    </a:ext>
                  </a:extLst>
                </a:gridCol>
                <a:gridCol w="246888">
                  <a:extLst>
                    <a:ext uri="{9D8B030D-6E8A-4147-A177-3AD203B41FA5}">
                      <a16:colId xmlns:a16="http://schemas.microsoft.com/office/drawing/2014/main" val="2795583053"/>
                    </a:ext>
                  </a:extLst>
                </a:gridCol>
                <a:gridCol w="246888">
                  <a:extLst>
                    <a:ext uri="{9D8B030D-6E8A-4147-A177-3AD203B41FA5}">
                      <a16:colId xmlns:a16="http://schemas.microsoft.com/office/drawing/2014/main" val="2706762596"/>
                    </a:ext>
                  </a:extLst>
                </a:gridCol>
                <a:gridCol w="246888">
                  <a:extLst>
                    <a:ext uri="{9D8B030D-6E8A-4147-A177-3AD203B41FA5}">
                      <a16:colId xmlns:a16="http://schemas.microsoft.com/office/drawing/2014/main" val="1459179254"/>
                    </a:ext>
                  </a:extLst>
                </a:gridCol>
                <a:gridCol w="246888">
                  <a:extLst>
                    <a:ext uri="{9D8B030D-6E8A-4147-A177-3AD203B41FA5}">
                      <a16:colId xmlns:a16="http://schemas.microsoft.com/office/drawing/2014/main" val="1695340964"/>
                    </a:ext>
                  </a:extLst>
                </a:gridCol>
                <a:gridCol w="246888">
                  <a:extLst>
                    <a:ext uri="{9D8B030D-6E8A-4147-A177-3AD203B41FA5}">
                      <a16:colId xmlns:a16="http://schemas.microsoft.com/office/drawing/2014/main" val="1324352149"/>
                    </a:ext>
                  </a:extLst>
                </a:gridCol>
                <a:gridCol w="246888">
                  <a:extLst>
                    <a:ext uri="{9D8B030D-6E8A-4147-A177-3AD203B41FA5}">
                      <a16:colId xmlns:a16="http://schemas.microsoft.com/office/drawing/2014/main" val="2531368122"/>
                    </a:ext>
                  </a:extLst>
                </a:gridCol>
                <a:gridCol w="246888">
                  <a:extLst>
                    <a:ext uri="{9D8B030D-6E8A-4147-A177-3AD203B41FA5}">
                      <a16:colId xmlns:a16="http://schemas.microsoft.com/office/drawing/2014/main" val="4020337546"/>
                    </a:ext>
                  </a:extLst>
                </a:gridCol>
                <a:gridCol w="246888">
                  <a:extLst>
                    <a:ext uri="{9D8B030D-6E8A-4147-A177-3AD203B41FA5}">
                      <a16:colId xmlns:a16="http://schemas.microsoft.com/office/drawing/2014/main" val="3652361726"/>
                    </a:ext>
                  </a:extLst>
                </a:gridCol>
                <a:gridCol w="246888">
                  <a:extLst>
                    <a:ext uri="{9D8B030D-6E8A-4147-A177-3AD203B41FA5}">
                      <a16:colId xmlns:a16="http://schemas.microsoft.com/office/drawing/2014/main" val="119307698"/>
                    </a:ext>
                  </a:extLst>
                </a:gridCol>
                <a:gridCol w="246888">
                  <a:extLst>
                    <a:ext uri="{9D8B030D-6E8A-4147-A177-3AD203B41FA5}">
                      <a16:colId xmlns:a16="http://schemas.microsoft.com/office/drawing/2014/main" val="2068570693"/>
                    </a:ext>
                  </a:extLst>
                </a:gridCol>
                <a:gridCol w="246888">
                  <a:extLst>
                    <a:ext uri="{9D8B030D-6E8A-4147-A177-3AD203B41FA5}">
                      <a16:colId xmlns:a16="http://schemas.microsoft.com/office/drawing/2014/main" val="563657239"/>
                    </a:ext>
                  </a:extLst>
                </a:gridCol>
                <a:gridCol w="246888">
                  <a:extLst>
                    <a:ext uri="{9D8B030D-6E8A-4147-A177-3AD203B41FA5}">
                      <a16:colId xmlns:a16="http://schemas.microsoft.com/office/drawing/2014/main" val="3287399446"/>
                    </a:ext>
                  </a:extLst>
                </a:gridCol>
                <a:gridCol w="246888">
                  <a:extLst>
                    <a:ext uri="{9D8B030D-6E8A-4147-A177-3AD203B41FA5}">
                      <a16:colId xmlns:a16="http://schemas.microsoft.com/office/drawing/2014/main" val="3061621543"/>
                    </a:ext>
                  </a:extLst>
                </a:gridCol>
                <a:gridCol w="246888">
                  <a:extLst>
                    <a:ext uri="{9D8B030D-6E8A-4147-A177-3AD203B41FA5}">
                      <a16:colId xmlns:a16="http://schemas.microsoft.com/office/drawing/2014/main" val="1307934936"/>
                    </a:ext>
                  </a:extLst>
                </a:gridCol>
                <a:gridCol w="246888">
                  <a:extLst>
                    <a:ext uri="{9D8B030D-6E8A-4147-A177-3AD203B41FA5}">
                      <a16:colId xmlns:a16="http://schemas.microsoft.com/office/drawing/2014/main" val="4096511064"/>
                    </a:ext>
                  </a:extLst>
                </a:gridCol>
                <a:gridCol w="246888">
                  <a:extLst>
                    <a:ext uri="{9D8B030D-6E8A-4147-A177-3AD203B41FA5}">
                      <a16:colId xmlns:a16="http://schemas.microsoft.com/office/drawing/2014/main" val="18428588"/>
                    </a:ext>
                  </a:extLst>
                </a:gridCol>
                <a:gridCol w="246888">
                  <a:extLst>
                    <a:ext uri="{9D8B030D-6E8A-4147-A177-3AD203B41FA5}">
                      <a16:colId xmlns:a16="http://schemas.microsoft.com/office/drawing/2014/main" val="567252624"/>
                    </a:ext>
                  </a:extLst>
                </a:gridCol>
                <a:gridCol w="246888">
                  <a:extLst>
                    <a:ext uri="{9D8B030D-6E8A-4147-A177-3AD203B41FA5}">
                      <a16:colId xmlns:a16="http://schemas.microsoft.com/office/drawing/2014/main" val="3112840997"/>
                    </a:ext>
                  </a:extLst>
                </a:gridCol>
                <a:gridCol w="246888">
                  <a:extLst>
                    <a:ext uri="{9D8B030D-6E8A-4147-A177-3AD203B41FA5}">
                      <a16:colId xmlns:a16="http://schemas.microsoft.com/office/drawing/2014/main" val="3063839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0451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- 2018-07-07 10:00:01 </a:t>
                      </a:r>
                      <a:r>
                        <a:rPr kumimoji="0" lang="en-US" sz="1000" b="0" i="0" u="none" strike="noStrike" kern="1200" cap="none" spc="0" normalizeH="0" baseline="0" noProof="0">
                          <a:ln>
                            <a:noFill/>
                          </a:ln>
                          <a:solidFill>
                            <a:prstClr val="black"/>
                          </a:solidFill>
                          <a:effectLst/>
                          <a:uLnTx/>
                          <a:uFillTx/>
                          <a:latin typeface="+mn-lt"/>
                          <a:ea typeface="+mn-ea"/>
                          <a:cs typeface="+mn-cs"/>
                        </a:rPr>
                        <a:t> 
 Ngayong tag-ulan at pabago-bagong panahon anong mga commom na sakit ang maaaring makuha ng ating mga anak? Icomment ang sagot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26537182"/>
                  </a:ext>
                </a:extLst>
              </a:tr>
            </a:tbl>
          </a:graphicData>
        </a:graphic>
      </p:graphicFrame>
      <p:sp>
        <p:nvSpPr>
          <p:cNvPr id="4" name="Text Placeholder 3">
            <a:extLst>
              <a:ext uri="{FF2B5EF4-FFF2-40B4-BE49-F238E27FC236}">
                <a16:creationId xmlns:a16="http://schemas.microsoft.com/office/drawing/2014/main" id="{CB9851D7-8007-4F0D-BDFE-294557D52098}"/>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287790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73A89-3850-4C28-906E-F3C6853B11C8}"/>
              </a:ext>
            </a:extLst>
          </p:cNvPr>
          <p:cNvSpPr>
            <a:spLocks noGrp="1"/>
          </p:cNvSpPr>
          <p:nvPr>
            <p:ph type="title"/>
          </p:nvPr>
        </p:nvSpPr>
        <p:spPr/>
        <p:txBody>
          <a:bodyPr/>
          <a:lstStyle/>
          <a:p>
            <a:r>
              <a:rPr lang="en-US"/>
              <a:t>Facebook Own Posts Table | Competitor - 11 of 11</a:t>
            </a:r>
          </a:p>
        </p:txBody>
      </p:sp>
      <p:graphicFrame>
        <p:nvGraphicFramePr>
          <p:cNvPr id="5" name="Table Placeholder 4">
            <a:extLst>
              <a:ext uri="{FF2B5EF4-FFF2-40B4-BE49-F238E27FC236}">
                <a16:creationId xmlns:a16="http://schemas.microsoft.com/office/drawing/2014/main" id="{08523717-47CE-4072-BB2A-468A043DF59F}"/>
              </a:ext>
            </a:extLst>
          </p:cNvPr>
          <p:cNvGraphicFramePr>
            <a:graphicFrameLocks noGrp="1"/>
          </p:cNvGraphicFramePr>
          <p:nvPr>
            <p:ph type="tbl" sz="quarter" idx="13"/>
            <p:extLst>
              <p:ext uri="{D42A27DB-BD31-4B8C-83A1-F6EECF244321}">
                <p14:modId xmlns:p14="http://schemas.microsoft.com/office/powerpoint/2010/main" val="1788643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219264"/>
                    </a:ext>
                  </a:extLst>
                </a:gridCol>
                <a:gridCol w="246888">
                  <a:extLst>
                    <a:ext uri="{9D8B030D-6E8A-4147-A177-3AD203B41FA5}">
                      <a16:colId xmlns:a16="http://schemas.microsoft.com/office/drawing/2014/main" val="968423824"/>
                    </a:ext>
                  </a:extLst>
                </a:gridCol>
                <a:gridCol w="246888">
                  <a:extLst>
                    <a:ext uri="{9D8B030D-6E8A-4147-A177-3AD203B41FA5}">
                      <a16:colId xmlns:a16="http://schemas.microsoft.com/office/drawing/2014/main" val="2247246899"/>
                    </a:ext>
                  </a:extLst>
                </a:gridCol>
                <a:gridCol w="246888">
                  <a:extLst>
                    <a:ext uri="{9D8B030D-6E8A-4147-A177-3AD203B41FA5}">
                      <a16:colId xmlns:a16="http://schemas.microsoft.com/office/drawing/2014/main" val="2661797228"/>
                    </a:ext>
                  </a:extLst>
                </a:gridCol>
                <a:gridCol w="246888">
                  <a:extLst>
                    <a:ext uri="{9D8B030D-6E8A-4147-A177-3AD203B41FA5}">
                      <a16:colId xmlns:a16="http://schemas.microsoft.com/office/drawing/2014/main" val="3752997650"/>
                    </a:ext>
                  </a:extLst>
                </a:gridCol>
                <a:gridCol w="246888">
                  <a:extLst>
                    <a:ext uri="{9D8B030D-6E8A-4147-A177-3AD203B41FA5}">
                      <a16:colId xmlns:a16="http://schemas.microsoft.com/office/drawing/2014/main" val="1730555385"/>
                    </a:ext>
                  </a:extLst>
                </a:gridCol>
                <a:gridCol w="246888">
                  <a:extLst>
                    <a:ext uri="{9D8B030D-6E8A-4147-A177-3AD203B41FA5}">
                      <a16:colId xmlns:a16="http://schemas.microsoft.com/office/drawing/2014/main" val="3433631254"/>
                    </a:ext>
                  </a:extLst>
                </a:gridCol>
                <a:gridCol w="246888">
                  <a:extLst>
                    <a:ext uri="{9D8B030D-6E8A-4147-A177-3AD203B41FA5}">
                      <a16:colId xmlns:a16="http://schemas.microsoft.com/office/drawing/2014/main" val="3612521520"/>
                    </a:ext>
                  </a:extLst>
                </a:gridCol>
                <a:gridCol w="246888">
                  <a:extLst>
                    <a:ext uri="{9D8B030D-6E8A-4147-A177-3AD203B41FA5}">
                      <a16:colId xmlns:a16="http://schemas.microsoft.com/office/drawing/2014/main" val="2842626783"/>
                    </a:ext>
                  </a:extLst>
                </a:gridCol>
                <a:gridCol w="246888">
                  <a:extLst>
                    <a:ext uri="{9D8B030D-6E8A-4147-A177-3AD203B41FA5}">
                      <a16:colId xmlns:a16="http://schemas.microsoft.com/office/drawing/2014/main" val="4094245497"/>
                    </a:ext>
                  </a:extLst>
                </a:gridCol>
                <a:gridCol w="246888">
                  <a:extLst>
                    <a:ext uri="{9D8B030D-6E8A-4147-A177-3AD203B41FA5}">
                      <a16:colId xmlns:a16="http://schemas.microsoft.com/office/drawing/2014/main" val="4263824752"/>
                    </a:ext>
                  </a:extLst>
                </a:gridCol>
                <a:gridCol w="246888">
                  <a:extLst>
                    <a:ext uri="{9D8B030D-6E8A-4147-A177-3AD203B41FA5}">
                      <a16:colId xmlns:a16="http://schemas.microsoft.com/office/drawing/2014/main" val="3979242609"/>
                    </a:ext>
                  </a:extLst>
                </a:gridCol>
                <a:gridCol w="246888">
                  <a:extLst>
                    <a:ext uri="{9D8B030D-6E8A-4147-A177-3AD203B41FA5}">
                      <a16:colId xmlns:a16="http://schemas.microsoft.com/office/drawing/2014/main" val="789631331"/>
                    </a:ext>
                  </a:extLst>
                </a:gridCol>
                <a:gridCol w="246888">
                  <a:extLst>
                    <a:ext uri="{9D8B030D-6E8A-4147-A177-3AD203B41FA5}">
                      <a16:colId xmlns:a16="http://schemas.microsoft.com/office/drawing/2014/main" val="3883584974"/>
                    </a:ext>
                  </a:extLst>
                </a:gridCol>
                <a:gridCol w="246888">
                  <a:extLst>
                    <a:ext uri="{9D8B030D-6E8A-4147-A177-3AD203B41FA5}">
                      <a16:colId xmlns:a16="http://schemas.microsoft.com/office/drawing/2014/main" val="3322504446"/>
                    </a:ext>
                  </a:extLst>
                </a:gridCol>
                <a:gridCol w="246888">
                  <a:extLst>
                    <a:ext uri="{9D8B030D-6E8A-4147-A177-3AD203B41FA5}">
                      <a16:colId xmlns:a16="http://schemas.microsoft.com/office/drawing/2014/main" val="3582635801"/>
                    </a:ext>
                  </a:extLst>
                </a:gridCol>
                <a:gridCol w="246888">
                  <a:extLst>
                    <a:ext uri="{9D8B030D-6E8A-4147-A177-3AD203B41FA5}">
                      <a16:colId xmlns:a16="http://schemas.microsoft.com/office/drawing/2014/main" val="4210676957"/>
                    </a:ext>
                  </a:extLst>
                </a:gridCol>
                <a:gridCol w="246888">
                  <a:extLst>
                    <a:ext uri="{9D8B030D-6E8A-4147-A177-3AD203B41FA5}">
                      <a16:colId xmlns:a16="http://schemas.microsoft.com/office/drawing/2014/main" val="2859432782"/>
                    </a:ext>
                  </a:extLst>
                </a:gridCol>
                <a:gridCol w="246888">
                  <a:extLst>
                    <a:ext uri="{9D8B030D-6E8A-4147-A177-3AD203B41FA5}">
                      <a16:colId xmlns:a16="http://schemas.microsoft.com/office/drawing/2014/main" val="913397445"/>
                    </a:ext>
                  </a:extLst>
                </a:gridCol>
                <a:gridCol w="246888">
                  <a:extLst>
                    <a:ext uri="{9D8B030D-6E8A-4147-A177-3AD203B41FA5}">
                      <a16:colId xmlns:a16="http://schemas.microsoft.com/office/drawing/2014/main" val="969357987"/>
                    </a:ext>
                  </a:extLst>
                </a:gridCol>
                <a:gridCol w="246888">
                  <a:extLst>
                    <a:ext uri="{9D8B030D-6E8A-4147-A177-3AD203B41FA5}">
                      <a16:colId xmlns:a16="http://schemas.microsoft.com/office/drawing/2014/main" val="3854831743"/>
                    </a:ext>
                  </a:extLst>
                </a:gridCol>
                <a:gridCol w="246888">
                  <a:extLst>
                    <a:ext uri="{9D8B030D-6E8A-4147-A177-3AD203B41FA5}">
                      <a16:colId xmlns:a16="http://schemas.microsoft.com/office/drawing/2014/main" val="1108983341"/>
                    </a:ext>
                  </a:extLst>
                </a:gridCol>
                <a:gridCol w="246888">
                  <a:extLst>
                    <a:ext uri="{9D8B030D-6E8A-4147-A177-3AD203B41FA5}">
                      <a16:colId xmlns:a16="http://schemas.microsoft.com/office/drawing/2014/main" val="3651558946"/>
                    </a:ext>
                  </a:extLst>
                </a:gridCol>
                <a:gridCol w="246888">
                  <a:extLst>
                    <a:ext uri="{9D8B030D-6E8A-4147-A177-3AD203B41FA5}">
                      <a16:colId xmlns:a16="http://schemas.microsoft.com/office/drawing/2014/main" val="3166936351"/>
                    </a:ext>
                  </a:extLst>
                </a:gridCol>
                <a:gridCol w="246888">
                  <a:extLst>
                    <a:ext uri="{9D8B030D-6E8A-4147-A177-3AD203B41FA5}">
                      <a16:colId xmlns:a16="http://schemas.microsoft.com/office/drawing/2014/main" val="1678964053"/>
                    </a:ext>
                  </a:extLst>
                </a:gridCol>
                <a:gridCol w="246888">
                  <a:extLst>
                    <a:ext uri="{9D8B030D-6E8A-4147-A177-3AD203B41FA5}">
                      <a16:colId xmlns:a16="http://schemas.microsoft.com/office/drawing/2014/main" val="1867253792"/>
                    </a:ext>
                  </a:extLst>
                </a:gridCol>
                <a:gridCol w="246888">
                  <a:extLst>
                    <a:ext uri="{9D8B030D-6E8A-4147-A177-3AD203B41FA5}">
                      <a16:colId xmlns:a16="http://schemas.microsoft.com/office/drawing/2014/main" val="2629799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9553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- 2018-07-05 15:24:58 </a:t>
                      </a:r>
                      <a:r>
                        <a:rPr kumimoji="0" lang="en-US" sz="1000" b="0" i="0" u="none" strike="noStrike" kern="1200" cap="none" spc="0" normalizeH="0" baseline="0" noProof="0">
                          <a:ln>
                            <a:noFill/>
                          </a:ln>
                          <a:solidFill>
                            <a:prstClr val="black"/>
                          </a:solidFill>
                          <a:effectLst/>
                          <a:uLnTx/>
                          <a:uFillTx/>
                          <a:latin typeface="+mn-lt"/>
                          <a:ea typeface="+mn-ea"/>
                          <a:cs typeface="+mn-cs"/>
                        </a:rPr>
                        <a:t> 
 With over 2000+ stores nationwide, sigurado ka meron dyan sa tapat!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3174265"/>
                  </a:ext>
                </a:extLst>
              </a:tr>
            </a:tbl>
          </a:graphicData>
        </a:graphic>
      </p:graphicFrame>
      <p:sp>
        <p:nvSpPr>
          <p:cNvPr id="4" name="Text Placeholder 3">
            <a:extLst>
              <a:ext uri="{FF2B5EF4-FFF2-40B4-BE49-F238E27FC236}">
                <a16:creationId xmlns:a16="http://schemas.microsoft.com/office/drawing/2014/main" id="{9C499CE8-F978-42DB-97B6-65343B1947FD}"/>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4710616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0BA5-3934-4259-B866-69787261E05A}"/>
              </a:ext>
            </a:extLst>
          </p:cNvPr>
          <p:cNvSpPr>
            <a:spLocks noGrp="1"/>
          </p:cNvSpPr>
          <p:nvPr>
            <p:ph type="title"/>
          </p:nvPr>
        </p:nvSpPr>
        <p:spPr/>
        <p:txBody>
          <a:bodyPr/>
          <a:lstStyle/>
          <a:p>
            <a:r>
              <a:rPr lang="en-US"/>
              <a:t>Facebook Ads Costs Table | Competitor - 1 of 5</a:t>
            </a:r>
          </a:p>
        </p:txBody>
      </p:sp>
      <p:graphicFrame>
        <p:nvGraphicFramePr>
          <p:cNvPr id="5" name="Table Placeholder 4">
            <a:extLst>
              <a:ext uri="{FF2B5EF4-FFF2-40B4-BE49-F238E27FC236}">
                <a16:creationId xmlns:a16="http://schemas.microsoft.com/office/drawing/2014/main" id="{95855CC5-9FCF-43C9-8CDB-3DA93FA50A36}"/>
              </a:ext>
            </a:extLst>
          </p:cNvPr>
          <p:cNvGraphicFramePr>
            <a:graphicFrameLocks noGrp="1"/>
          </p:cNvGraphicFramePr>
          <p:nvPr>
            <p:ph type="tbl" sz="quarter" idx="13"/>
            <p:extLst>
              <p:ext uri="{D42A27DB-BD31-4B8C-83A1-F6EECF244321}">
                <p14:modId xmlns:p14="http://schemas.microsoft.com/office/powerpoint/2010/main" val="561295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99472664"/>
                    </a:ext>
                  </a:extLst>
                </a:gridCol>
                <a:gridCol w="378562">
                  <a:extLst>
                    <a:ext uri="{9D8B030D-6E8A-4147-A177-3AD203B41FA5}">
                      <a16:colId xmlns:a16="http://schemas.microsoft.com/office/drawing/2014/main" val="1337693052"/>
                    </a:ext>
                  </a:extLst>
                </a:gridCol>
                <a:gridCol w="378562">
                  <a:extLst>
                    <a:ext uri="{9D8B030D-6E8A-4147-A177-3AD203B41FA5}">
                      <a16:colId xmlns:a16="http://schemas.microsoft.com/office/drawing/2014/main" val="220554989"/>
                    </a:ext>
                  </a:extLst>
                </a:gridCol>
                <a:gridCol w="395021">
                  <a:extLst>
                    <a:ext uri="{9D8B030D-6E8A-4147-A177-3AD203B41FA5}">
                      <a16:colId xmlns:a16="http://schemas.microsoft.com/office/drawing/2014/main" val="2901088590"/>
                    </a:ext>
                  </a:extLst>
                </a:gridCol>
                <a:gridCol w="395021">
                  <a:extLst>
                    <a:ext uri="{9D8B030D-6E8A-4147-A177-3AD203B41FA5}">
                      <a16:colId xmlns:a16="http://schemas.microsoft.com/office/drawing/2014/main" val="3360791441"/>
                    </a:ext>
                  </a:extLst>
                </a:gridCol>
                <a:gridCol w="378562">
                  <a:extLst>
                    <a:ext uri="{9D8B030D-6E8A-4147-A177-3AD203B41FA5}">
                      <a16:colId xmlns:a16="http://schemas.microsoft.com/office/drawing/2014/main" val="3438384807"/>
                    </a:ext>
                  </a:extLst>
                </a:gridCol>
                <a:gridCol w="378562">
                  <a:extLst>
                    <a:ext uri="{9D8B030D-6E8A-4147-A177-3AD203B41FA5}">
                      <a16:colId xmlns:a16="http://schemas.microsoft.com/office/drawing/2014/main" val="128112158"/>
                    </a:ext>
                  </a:extLst>
                </a:gridCol>
                <a:gridCol w="378562">
                  <a:extLst>
                    <a:ext uri="{9D8B030D-6E8A-4147-A177-3AD203B41FA5}">
                      <a16:colId xmlns:a16="http://schemas.microsoft.com/office/drawing/2014/main" val="4267971260"/>
                    </a:ext>
                  </a:extLst>
                </a:gridCol>
                <a:gridCol w="378562">
                  <a:extLst>
                    <a:ext uri="{9D8B030D-6E8A-4147-A177-3AD203B41FA5}">
                      <a16:colId xmlns:a16="http://schemas.microsoft.com/office/drawing/2014/main" val="767166101"/>
                    </a:ext>
                  </a:extLst>
                </a:gridCol>
                <a:gridCol w="378562">
                  <a:extLst>
                    <a:ext uri="{9D8B030D-6E8A-4147-A177-3AD203B41FA5}">
                      <a16:colId xmlns:a16="http://schemas.microsoft.com/office/drawing/2014/main" val="3300238001"/>
                    </a:ext>
                  </a:extLst>
                </a:gridCol>
                <a:gridCol w="378562">
                  <a:extLst>
                    <a:ext uri="{9D8B030D-6E8A-4147-A177-3AD203B41FA5}">
                      <a16:colId xmlns:a16="http://schemas.microsoft.com/office/drawing/2014/main" val="1323279866"/>
                    </a:ext>
                  </a:extLst>
                </a:gridCol>
                <a:gridCol w="378562">
                  <a:extLst>
                    <a:ext uri="{9D8B030D-6E8A-4147-A177-3AD203B41FA5}">
                      <a16:colId xmlns:a16="http://schemas.microsoft.com/office/drawing/2014/main" val="1027832594"/>
                    </a:ext>
                  </a:extLst>
                </a:gridCol>
                <a:gridCol w="378562">
                  <a:extLst>
                    <a:ext uri="{9D8B030D-6E8A-4147-A177-3AD203B41FA5}">
                      <a16:colId xmlns:a16="http://schemas.microsoft.com/office/drawing/2014/main" val="2933056300"/>
                    </a:ext>
                  </a:extLst>
                </a:gridCol>
                <a:gridCol w="378562">
                  <a:extLst>
                    <a:ext uri="{9D8B030D-6E8A-4147-A177-3AD203B41FA5}">
                      <a16:colId xmlns:a16="http://schemas.microsoft.com/office/drawing/2014/main" val="3625527160"/>
                    </a:ext>
                  </a:extLst>
                </a:gridCol>
                <a:gridCol w="378562">
                  <a:extLst>
                    <a:ext uri="{9D8B030D-6E8A-4147-A177-3AD203B41FA5}">
                      <a16:colId xmlns:a16="http://schemas.microsoft.com/office/drawing/2014/main" val="551394902"/>
                    </a:ext>
                  </a:extLst>
                </a:gridCol>
                <a:gridCol w="378562">
                  <a:extLst>
                    <a:ext uri="{9D8B030D-6E8A-4147-A177-3AD203B41FA5}">
                      <a16:colId xmlns:a16="http://schemas.microsoft.com/office/drawing/2014/main" val="425539987"/>
                    </a:ext>
                  </a:extLst>
                </a:gridCol>
                <a:gridCol w="395021">
                  <a:extLst>
                    <a:ext uri="{9D8B030D-6E8A-4147-A177-3AD203B41FA5}">
                      <a16:colId xmlns:a16="http://schemas.microsoft.com/office/drawing/2014/main" val="1852807443"/>
                    </a:ext>
                  </a:extLst>
                </a:gridCol>
                <a:gridCol w="534924">
                  <a:extLst>
                    <a:ext uri="{9D8B030D-6E8A-4147-A177-3AD203B41FA5}">
                      <a16:colId xmlns:a16="http://schemas.microsoft.com/office/drawing/2014/main" val="1761169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74226681"/>
                  </a:ext>
                </a:extLst>
              </a:tr>
            </a:tbl>
          </a:graphicData>
        </a:graphic>
      </p:graphicFrame>
      <p:sp>
        <p:nvSpPr>
          <p:cNvPr id="4" name="Text Placeholder 3">
            <a:extLst>
              <a:ext uri="{FF2B5EF4-FFF2-40B4-BE49-F238E27FC236}">
                <a16:creationId xmlns:a16="http://schemas.microsoft.com/office/drawing/2014/main" id="{A33616EF-0D88-4311-866A-4EC41BC7F235}"/>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678994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8C518-438F-4435-A63E-01386F1CFB9F}"/>
              </a:ext>
            </a:extLst>
          </p:cNvPr>
          <p:cNvSpPr>
            <a:spLocks noGrp="1"/>
          </p:cNvSpPr>
          <p:nvPr>
            <p:ph type="title"/>
          </p:nvPr>
        </p:nvSpPr>
        <p:spPr/>
        <p:txBody>
          <a:bodyPr/>
          <a:lstStyle/>
          <a:p>
            <a:r>
              <a:rPr lang="en-US"/>
              <a:t>Facebook Ads Costs Table | Competitor - 2 of 5</a:t>
            </a:r>
          </a:p>
        </p:txBody>
      </p:sp>
      <p:graphicFrame>
        <p:nvGraphicFramePr>
          <p:cNvPr id="5" name="Table Placeholder 4">
            <a:extLst>
              <a:ext uri="{FF2B5EF4-FFF2-40B4-BE49-F238E27FC236}">
                <a16:creationId xmlns:a16="http://schemas.microsoft.com/office/drawing/2014/main" id="{31513058-2405-4DE6-A879-348FEC1824E4}"/>
              </a:ext>
            </a:extLst>
          </p:cNvPr>
          <p:cNvGraphicFramePr>
            <a:graphicFrameLocks noGrp="1"/>
          </p:cNvGraphicFramePr>
          <p:nvPr>
            <p:ph type="tbl" sz="quarter" idx="13"/>
            <p:extLst>
              <p:ext uri="{D42A27DB-BD31-4B8C-83A1-F6EECF244321}">
                <p14:modId xmlns:p14="http://schemas.microsoft.com/office/powerpoint/2010/main" val="2135022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93412571"/>
                    </a:ext>
                  </a:extLst>
                </a:gridCol>
                <a:gridCol w="378562">
                  <a:extLst>
                    <a:ext uri="{9D8B030D-6E8A-4147-A177-3AD203B41FA5}">
                      <a16:colId xmlns:a16="http://schemas.microsoft.com/office/drawing/2014/main" val="186409929"/>
                    </a:ext>
                  </a:extLst>
                </a:gridCol>
                <a:gridCol w="378562">
                  <a:extLst>
                    <a:ext uri="{9D8B030D-6E8A-4147-A177-3AD203B41FA5}">
                      <a16:colId xmlns:a16="http://schemas.microsoft.com/office/drawing/2014/main" val="2443724785"/>
                    </a:ext>
                  </a:extLst>
                </a:gridCol>
                <a:gridCol w="395021">
                  <a:extLst>
                    <a:ext uri="{9D8B030D-6E8A-4147-A177-3AD203B41FA5}">
                      <a16:colId xmlns:a16="http://schemas.microsoft.com/office/drawing/2014/main" val="2306379759"/>
                    </a:ext>
                  </a:extLst>
                </a:gridCol>
                <a:gridCol w="395021">
                  <a:extLst>
                    <a:ext uri="{9D8B030D-6E8A-4147-A177-3AD203B41FA5}">
                      <a16:colId xmlns:a16="http://schemas.microsoft.com/office/drawing/2014/main" val="3182788045"/>
                    </a:ext>
                  </a:extLst>
                </a:gridCol>
                <a:gridCol w="378562">
                  <a:extLst>
                    <a:ext uri="{9D8B030D-6E8A-4147-A177-3AD203B41FA5}">
                      <a16:colId xmlns:a16="http://schemas.microsoft.com/office/drawing/2014/main" val="2032552098"/>
                    </a:ext>
                  </a:extLst>
                </a:gridCol>
                <a:gridCol w="378562">
                  <a:extLst>
                    <a:ext uri="{9D8B030D-6E8A-4147-A177-3AD203B41FA5}">
                      <a16:colId xmlns:a16="http://schemas.microsoft.com/office/drawing/2014/main" val="1348930876"/>
                    </a:ext>
                  </a:extLst>
                </a:gridCol>
                <a:gridCol w="378562">
                  <a:extLst>
                    <a:ext uri="{9D8B030D-6E8A-4147-A177-3AD203B41FA5}">
                      <a16:colId xmlns:a16="http://schemas.microsoft.com/office/drawing/2014/main" val="408741710"/>
                    </a:ext>
                  </a:extLst>
                </a:gridCol>
                <a:gridCol w="378562">
                  <a:extLst>
                    <a:ext uri="{9D8B030D-6E8A-4147-A177-3AD203B41FA5}">
                      <a16:colId xmlns:a16="http://schemas.microsoft.com/office/drawing/2014/main" val="1366539828"/>
                    </a:ext>
                  </a:extLst>
                </a:gridCol>
                <a:gridCol w="378562">
                  <a:extLst>
                    <a:ext uri="{9D8B030D-6E8A-4147-A177-3AD203B41FA5}">
                      <a16:colId xmlns:a16="http://schemas.microsoft.com/office/drawing/2014/main" val="1975972547"/>
                    </a:ext>
                  </a:extLst>
                </a:gridCol>
                <a:gridCol w="378562">
                  <a:extLst>
                    <a:ext uri="{9D8B030D-6E8A-4147-A177-3AD203B41FA5}">
                      <a16:colId xmlns:a16="http://schemas.microsoft.com/office/drawing/2014/main" val="1552299190"/>
                    </a:ext>
                  </a:extLst>
                </a:gridCol>
                <a:gridCol w="378562">
                  <a:extLst>
                    <a:ext uri="{9D8B030D-6E8A-4147-A177-3AD203B41FA5}">
                      <a16:colId xmlns:a16="http://schemas.microsoft.com/office/drawing/2014/main" val="2355517606"/>
                    </a:ext>
                  </a:extLst>
                </a:gridCol>
                <a:gridCol w="378562">
                  <a:extLst>
                    <a:ext uri="{9D8B030D-6E8A-4147-A177-3AD203B41FA5}">
                      <a16:colId xmlns:a16="http://schemas.microsoft.com/office/drawing/2014/main" val="4290297841"/>
                    </a:ext>
                  </a:extLst>
                </a:gridCol>
                <a:gridCol w="378562">
                  <a:extLst>
                    <a:ext uri="{9D8B030D-6E8A-4147-A177-3AD203B41FA5}">
                      <a16:colId xmlns:a16="http://schemas.microsoft.com/office/drawing/2014/main" val="4122896671"/>
                    </a:ext>
                  </a:extLst>
                </a:gridCol>
                <a:gridCol w="378562">
                  <a:extLst>
                    <a:ext uri="{9D8B030D-6E8A-4147-A177-3AD203B41FA5}">
                      <a16:colId xmlns:a16="http://schemas.microsoft.com/office/drawing/2014/main" val="3907506383"/>
                    </a:ext>
                  </a:extLst>
                </a:gridCol>
                <a:gridCol w="378562">
                  <a:extLst>
                    <a:ext uri="{9D8B030D-6E8A-4147-A177-3AD203B41FA5}">
                      <a16:colId xmlns:a16="http://schemas.microsoft.com/office/drawing/2014/main" val="1091307962"/>
                    </a:ext>
                  </a:extLst>
                </a:gridCol>
                <a:gridCol w="395021">
                  <a:extLst>
                    <a:ext uri="{9D8B030D-6E8A-4147-A177-3AD203B41FA5}">
                      <a16:colId xmlns:a16="http://schemas.microsoft.com/office/drawing/2014/main" val="2979763356"/>
                    </a:ext>
                  </a:extLst>
                </a:gridCol>
                <a:gridCol w="534924">
                  <a:extLst>
                    <a:ext uri="{9D8B030D-6E8A-4147-A177-3AD203B41FA5}">
                      <a16:colId xmlns:a16="http://schemas.microsoft.com/office/drawing/2014/main" val="4160790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90409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- 2018-07-24 06:03:56</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Page Promotion July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8843.6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18 - 35; Language(s): English (UK), Filipino or English (US); Interests: TV game shows, Animated movies, Comedy movies, Fantasy movies, Dance music, Action movies, Physical fitness, TV comedies, Jericho Rosales, Pop music, Basketball, Drama movies, Running, Family, Anime movies, Horror movies or Physical exercise, Education Level: College grad or Unspecified, Relationship Status: Single, In a relationship, Married or Engaged</a:t>
                      </a:r>
                    </a:p>
                  </a:txBody>
                  <a:tcPr/>
                </a:tc>
                <a:extLst>
                  <a:ext uri="{0D108BD9-81ED-4DB2-BD59-A6C34878D82A}">
                    <a16:rowId xmlns:a16="http://schemas.microsoft.com/office/drawing/2014/main" val="3300539527"/>
                  </a:ext>
                </a:extLst>
              </a:tr>
            </a:tbl>
          </a:graphicData>
        </a:graphic>
      </p:graphicFrame>
      <p:sp>
        <p:nvSpPr>
          <p:cNvPr id="4" name="Text Placeholder 3">
            <a:extLst>
              <a:ext uri="{FF2B5EF4-FFF2-40B4-BE49-F238E27FC236}">
                <a16:creationId xmlns:a16="http://schemas.microsoft.com/office/drawing/2014/main" id="{52E902A1-CE68-4E16-9C37-2D6EE45C2217}"/>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5190451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9759D-0310-49C8-BB64-89886F3A780E}"/>
              </a:ext>
            </a:extLst>
          </p:cNvPr>
          <p:cNvSpPr>
            <a:spLocks noGrp="1"/>
          </p:cNvSpPr>
          <p:nvPr>
            <p:ph type="title"/>
          </p:nvPr>
        </p:nvSpPr>
        <p:spPr/>
        <p:txBody>
          <a:bodyPr/>
          <a:lstStyle/>
          <a:p>
            <a:r>
              <a:rPr lang="en-US"/>
              <a:t>Facebook Ads Costs Table | Competitor - 3 of 5</a:t>
            </a:r>
          </a:p>
        </p:txBody>
      </p:sp>
      <p:graphicFrame>
        <p:nvGraphicFramePr>
          <p:cNvPr id="5" name="Table Placeholder 4">
            <a:extLst>
              <a:ext uri="{FF2B5EF4-FFF2-40B4-BE49-F238E27FC236}">
                <a16:creationId xmlns:a16="http://schemas.microsoft.com/office/drawing/2014/main" id="{300F8822-B318-4FC5-99F9-A4421E50A152}"/>
              </a:ext>
            </a:extLst>
          </p:cNvPr>
          <p:cNvGraphicFramePr>
            <a:graphicFrameLocks noGrp="1"/>
          </p:cNvGraphicFramePr>
          <p:nvPr>
            <p:ph type="tbl" sz="quarter" idx="13"/>
            <p:extLst>
              <p:ext uri="{D42A27DB-BD31-4B8C-83A1-F6EECF244321}">
                <p14:modId xmlns:p14="http://schemas.microsoft.com/office/powerpoint/2010/main" val="2155678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37312074"/>
                    </a:ext>
                  </a:extLst>
                </a:gridCol>
                <a:gridCol w="378562">
                  <a:extLst>
                    <a:ext uri="{9D8B030D-6E8A-4147-A177-3AD203B41FA5}">
                      <a16:colId xmlns:a16="http://schemas.microsoft.com/office/drawing/2014/main" val="336966746"/>
                    </a:ext>
                  </a:extLst>
                </a:gridCol>
                <a:gridCol w="378562">
                  <a:extLst>
                    <a:ext uri="{9D8B030D-6E8A-4147-A177-3AD203B41FA5}">
                      <a16:colId xmlns:a16="http://schemas.microsoft.com/office/drawing/2014/main" val="106833068"/>
                    </a:ext>
                  </a:extLst>
                </a:gridCol>
                <a:gridCol w="395021">
                  <a:extLst>
                    <a:ext uri="{9D8B030D-6E8A-4147-A177-3AD203B41FA5}">
                      <a16:colId xmlns:a16="http://schemas.microsoft.com/office/drawing/2014/main" val="752412744"/>
                    </a:ext>
                  </a:extLst>
                </a:gridCol>
                <a:gridCol w="395021">
                  <a:extLst>
                    <a:ext uri="{9D8B030D-6E8A-4147-A177-3AD203B41FA5}">
                      <a16:colId xmlns:a16="http://schemas.microsoft.com/office/drawing/2014/main" val="2054751548"/>
                    </a:ext>
                  </a:extLst>
                </a:gridCol>
                <a:gridCol w="378562">
                  <a:extLst>
                    <a:ext uri="{9D8B030D-6E8A-4147-A177-3AD203B41FA5}">
                      <a16:colId xmlns:a16="http://schemas.microsoft.com/office/drawing/2014/main" val="2384967965"/>
                    </a:ext>
                  </a:extLst>
                </a:gridCol>
                <a:gridCol w="378562">
                  <a:extLst>
                    <a:ext uri="{9D8B030D-6E8A-4147-A177-3AD203B41FA5}">
                      <a16:colId xmlns:a16="http://schemas.microsoft.com/office/drawing/2014/main" val="2302703069"/>
                    </a:ext>
                  </a:extLst>
                </a:gridCol>
                <a:gridCol w="378562">
                  <a:extLst>
                    <a:ext uri="{9D8B030D-6E8A-4147-A177-3AD203B41FA5}">
                      <a16:colId xmlns:a16="http://schemas.microsoft.com/office/drawing/2014/main" val="4208115288"/>
                    </a:ext>
                  </a:extLst>
                </a:gridCol>
                <a:gridCol w="378562">
                  <a:extLst>
                    <a:ext uri="{9D8B030D-6E8A-4147-A177-3AD203B41FA5}">
                      <a16:colId xmlns:a16="http://schemas.microsoft.com/office/drawing/2014/main" val="1128242828"/>
                    </a:ext>
                  </a:extLst>
                </a:gridCol>
                <a:gridCol w="378562">
                  <a:extLst>
                    <a:ext uri="{9D8B030D-6E8A-4147-A177-3AD203B41FA5}">
                      <a16:colId xmlns:a16="http://schemas.microsoft.com/office/drawing/2014/main" val="3561184354"/>
                    </a:ext>
                  </a:extLst>
                </a:gridCol>
                <a:gridCol w="378562">
                  <a:extLst>
                    <a:ext uri="{9D8B030D-6E8A-4147-A177-3AD203B41FA5}">
                      <a16:colId xmlns:a16="http://schemas.microsoft.com/office/drawing/2014/main" val="3358817990"/>
                    </a:ext>
                  </a:extLst>
                </a:gridCol>
                <a:gridCol w="378562">
                  <a:extLst>
                    <a:ext uri="{9D8B030D-6E8A-4147-A177-3AD203B41FA5}">
                      <a16:colId xmlns:a16="http://schemas.microsoft.com/office/drawing/2014/main" val="1122767965"/>
                    </a:ext>
                  </a:extLst>
                </a:gridCol>
                <a:gridCol w="378562">
                  <a:extLst>
                    <a:ext uri="{9D8B030D-6E8A-4147-A177-3AD203B41FA5}">
                      <a16:colId xmlns:a16="http://schemas.microsoft.com/office/drawing/2014/main" val="1567183832"/>
                    </a:ext>
                  </a:extLst>
                </a:gridCol>
                <a:gridCol w="378562">
                  <a:extLst>
                    <a:ext uri="{9D8B030D-6E8A-4147-A177-3AD203B41FA5}">
                      <a16:colId xmlns:a16="http://schemas.microsoft.com/office/drawing/2014/main" val="1207311197"/>
                    </a:ext>
                  </a:extLst>
                </a:gridCol>
                <a:gridCol w="378562">
                  <a:extLst>
                    <a:ext uri="{9D8B030D-6E8A-4147-A177-3AD203B41FA5}">
                      <a16:colId xmlns:a16="http://schemas.microsoft.com/office/drawing/2014/main" val="3285895825"/>
                    </a:ext>
                  </a:extLst>
                </a:gridCol>
                <a:gridCol w="378562">
                  <a:extLst>
                    <a:ext uri="{9D8B030D-6E8A-4147-A177-3AD203B41FA5}">
                      <a16:colId xmlns:a16="http://schemas.microsoft.com/office/drawing/2014/main" val="550830149"/>
                    </a:ext>
                  </a:extLst>
                </a:gridCol>
                <a:gridCol w="395021">
                  <a:extLst>
                    <a:ext uri="{9D8B030D-6E8A-4147-A177-3AD203B41FA5}">
                      <a16:colId xmlns:a16="http://schemas.microsoft.com/office/drawing/2014/main" val="2788028925"/>
                    </a:ext>
                  </a:extLst>
                </a:gridCol>
                <a:gridCol w="534924">
                  <a:extLst>
                    <a:ext uri="{9D8B030D-6E8A-4147-A177-3AD203B41FA5}">
                      <a16:colId xmlns:a16="http://schemas.microsoft.com/office/drawing/2014/main" val="1834103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73552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- 2018-07-13 15:19:48</a:t>
                      </a:r>
                      <a:r>
                        <a:rPr kumimoji="0" lang="en-US" sz="1000" b="0" i="0" u="none" strike="noStrike" kern="1200" cap="none" spc="0" normalizeH="0" baseline="0" noProof="0">
                          <a:ln>
                            <a:noFill/>
                          </a:ln>
                          <a:solidFill>
                            <a:prstClr val="black"/>
                          </a:solidFill>
                          <a:effectLst/>
                          <a:uLnTx/>
                          <a:uFillTx/>
                          <a:latin typeface="+mn-lt"/>
                          <a:ea typeface="+mn-ea"/>
                          <a:cs typeface="+mn-cs"/>
                        </a:rPr>
                        <a:t>
May mga nagsasabi na wala daw TGP sa tapat nila.
Here's how para magkaroon ng TGP sa tapat nyo! i-click lang ang "LEARN MORE" button sa baba 👇
#AskMeHow #TGPagpagalingNgPilipinas #DyanSaTapat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TGP Franchise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796.36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Ages: 35 - 55;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1280646409"/>
                  </a:ext>
                </a:extLst>
              </a:tr>
            </a:tbl>
          </a:graphicData>
        </a:graphic>
      </p:graphicFrame>
      <p:sp>
        <p:nvSpPr>
          <p:cNvPr id="4" name="Text Placeholder 3">
            <a:extLst>
              <a:ext uri="{FF2B5EF4-FFF2-40B4-BE49-F238E27FC236}">
                <a16:creationId xmlns:a16="http://schemas.microsoft.com/office/drawing/2014/main" id="{7EDD5D41-8269-48E7-A8FD-8DDAD3F16E78}"/>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40819897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908A0-7586-4D6A-B51F-5E814E4DB15D}"/>
              </a:ext>
            </a:extLst>
          </p:cNvPr>
          <p:cNvSpPr>
            <a:spLocks noGrp="1"/>
          </p:cNvSpPr>
          <p:nvPr>
            <p:ph type="title"/>
          </p:nvPr>
        </p:nvSpPr>
        <p:spPr/>
        <p:txBody>
          <a:bodyPr/>
          <a:lstStyle/>
          <a:p>
            <a:r>
              <a:rPr lang="en-US"/>
              <a:t>Facebook Ads Costs Table | Competitor - 4 of 5</a:t>
            </a:r>
          </a:p>
        </p:txBody>
      </p:sp>
      <p:graphicFrame>
        <p:nvGraphicFramePr>
          <p:cNvPr id="5" name="Table Placeholder 4">
            <a:extLst>
              <a:ext uri="{FF2B5EF4-FFF2-40B4-BE49-F238E27FC236}">
                <a16:creationId xmlns:a16="http://schemas.microsoft.com/office/drawing/2014/main" id="{D6B8E0A4-29F3-47D6-ABD8-1337DA836EB7}"/>
              </a:ext>
            </a:extLst>
          </p:cNvPr>
          <p:cNvGraphicFramePr>
            <a:graphicFrameLocks noGrp="1"/>
          </p:cNvGraphicFramePr>
          <p:nvPr>
            <p:ph type="tbl" sz="quarter" idx="13"/>
            <p:extLst>
              <p:ext uri="{D42A27DB-BD31-4B8C-83A1-F6EECF244321}">
                <p14:modId xmlns:p14="http://schemas.microsoft.com/office/powerpoint/2010/main" val="197960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9203121"/>
                    </a:ext>
                  </a:extLst>
                </a:gridCol>
                <a:gridCol w="378562">
                  <a:extLst>
                    <a:ext uri="{9D8B030D-6E8A-4147-A177-3AD203B41FA5}">
                      <a16:colId xmlns:a16="http://schemas.microsoft.com/office/drawing/2014/main" val="1574896400"/>
                    </a:ext>
                  </a:extLst>
                </a:gridCol>
                <a:gridCol w="378562">
                  <a:extLst>
                    <a:ext uri="{9D8B030D-6E8A-4147-A177-3AD203B41FA5}">
                      <a16:colId xmlns:a16="http://schemas.microsoft.com/office/drawing/2014/main" val="1418455748"/>
                    </a:ext>
                  </a:extLst>
                </a:gridCol>
                <a:gridCol w="395021">
                  <a:extLst>
                    <a:ext uri="{9D8B030D-6E8A-4147-A177-3AD203B41FA5}">
                      <a16:colId xmlns:a16="http://schemas.microsoft.com/office/drawing/2014/main" val="1384490926"/>
                    </a:ext>
                  </a:extLst>
                </a:gridCol>
                <a:gridCol w="395021">
                  <a:extLst>
                    <a:ext uri="{9D8B030D-6E8A-4147-A177-3AD203B41FA5}">
                      <a16:colId xmlns:a16="http://schemas.microsoft.com/office/drawing/2014/main" val="2869360010"/>
                    </a:ext>
                  </a:extLst>
                </a:gridCol>
                <a:gridCol w="378562">
                  <a:extLst>
                    <a:ext uri="{9D8B030D-6E8A-4147-A177-3AD203B41FA5}">
                      <a16:colId xmlns:a16="http://schemas.microsoft.com/office/drawing/2014/main" val="3296832899"/>
                    </a:ext>
                  </a:extLst>
                </a:gridCol>
                <a:gridCol w="378562">
                  <a:extLst>
                    <a:ext uri="{9D8B030D-6E8A-4147-A177-3AD203B41FA5}">
                      <a16:colId xmlns:a16="http://schemas.microsoft.com/office/drawing/2014/main" val="3684705626"/>
                    </a:ext>
                  </a:extLst>
                </a:gridCol>
                <a:gridCol w="378562">
                  <a:extLst>
                    <a:ext uri="{9D8B030D-6E8A-4147-A177-3AD203B41FA5}">
                      <a16:colId xmlns:a16="http://schemas.microsoft.com/office/drawing/2014/main" val="213998050"/>
                    </a:ext>
                  </a:extLst>
                </a:gridCol>
                <a:gridCol w="378562">
                  <a:extLst>
                    <a:ext uri="{9D8B030D-6E8A-4147-A177-3AD203B41FA5}">
                      <a16:colId xmlns:a16="http://schemas.microsoft.com/office/drawing/2014/main" val="3549350277"/>
                    </a:ext>
                  </a:extLst>
                </a:gridCol>
                <a:gridCol w="378562">
                  <a:extLst>
                    <a:ext uri="{9D8B030D-6E8A-4147-A177-3AD203B41FA5}">
                      <a16:colId xmlns:a16="http://schemas.microsoft.com/office/drawing/2014/main" val="1374075654"/>
                    </a:ext>
                  </a:extLst>
                </a:gridCol>
                <a:gridCol w="378562">
                  <a:extLst>
                    <a:ext uri="{9D8B030D-6E8A-4147-A177-3AD203B41FA5}">
                      <a16:colId xmlns:a16="http://schemas.microsoft.com/office/drawing/2014/main" val="1078384351"/>
                    </a:ext>
                  </a:extLst>
                </a:gridCol>
                <a:gridCol w="378562">
                  <a:extLst>
                    <a:ext uri="{9D8B030D-6E8A-4147-A177-3AD203B41FA5}">
                      <a16:colId xmlns:a16="http://schemas.microsoft.com/office/drawing/2014/main" val="1589680153"/>
                    </a:ext>
                  </a:extLst>
                </a:gridCol>
                <a:gridCol w="378562">
                  <a:extLst>
                    <a:ext uri="{9D8B030D-6E8A-4147-A177-3AD203B41FA5}">
                      <a16:colId xmlns:a16="http://schemas.microsoft.com/office/drawing/2014/main" val="4025193806"/>
                    </a:ext>
                  </a:extLst>
                </a:gridCol>
                <a:gridCol w="378562">
                  <a:extLst>
                    <a:ext uri="{9D8B030D-6E8A-4147-A177-3AD203B41FA5}">
                      <a16:colId xmlns:a16="http://schemas.microsoft.com/office/drawing/2014/main" val="2027460388"/>
                    </a:ext>
                  </a:extLst>
                </a:gridCol>
                <a:gridCol w="378562">
                  <a:extLst>
                    <a:ext uri="{9D8B030D-6E8A-4147-A177-3AD203B41FA5}">
                      <a16:colId xmlns:a16="http://schemas.microsoft.com/office/drawing/2014/main" val="1624155270"/>
                    </a:ext>
                  </a:extLst>
                </a:gridCol>
                <a:gridCol w="378562">
                  <a:extLst>
                    <a:ext uri="{9D8B030D-6E8A-4147-A177-3AD203B41FA5}">
                      <a16:colId xmlns:a16="http://schemas.microsoft.com/office/drawing/2014/main" val="4195621171"/>
                    </a:ext>
                  </a:extLst>
                </a:gridCol>
                <a:gridCol w="395021">
                  <a:extLst>
                    <a:ext uri="{9D8B030D-6E8A-4147-A177-3AD203B41FA5}">
                      <a16:colId xmlns:a16="http://schemas.microsoft.com/office/drawing/2014/main" val="1677064646"/>
                    </a:ext>
                  </a:extLst>
                </a:gridCol>
                <a:gridCol w="534924">
                  <a:extLst>
                    <a:ext uri="{9D8B030D-6E8A-4147-A177-3AD203B41FA5}">
                      <a16:colId xmlns:a16="http://schemas.microsoft.com/office/drawing/2014/main" val="637788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6671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- 2018-07-11 11:11:18</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"Bukas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Santa Cruz, Laguna (+30 km) Calabarzon;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967593909"/>
                  </a:ext>
                </a:extLst>
              </a:tr>
            </a:tbl>
          </a:graphicData>
        </a:graphic>
      </p:graphicFrame>
      <p:sp>
        <p:nvSpPr>
          <p:cNvPr id="4" name="Text Placeholder 3">
            <a:extLst>
              <a:ext uri="{FF2B5EF4-FFF2-40B4-BE49-F238E27FC236}">
                <a16:creationId xmlns:a16="http://schemas.microsoft.com/office/drawing/2014/main" id="{E9417C6C-D58F-4C4C-A6C4-3CDC82EC4383}"/>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3399917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8F859-D66C-4D13-8CE9-54205EB1FA2C}"/>
              </a:ext>
            </a:extLst>
          </p:cNvPr>
          <p:cNvSpPr>
            <a:spLocks noGrp="1"/>
          </p:cNvSpPr>
          <p:nvPr>
            <p:ph type="title"/>
          </p:nvPr>
        </p:nvSpPr>
        <p:spPr/>
        <p:txBody>
          <a:bodyPr/>
          <a:lstStyle/>
          <a:p>
            <a:r>
              <a:rPr lang="en-US"/>
              <a:t>Facebook Ads Costs Table | Competitor - 5 of 5</a:t>
            </a:r>
          </a:p>
        </p:txBody>
      </p:sp>
      <p:graphicFrame>
        <p:nvGraphicFramePr>
          <p:cNvPr id="5" name="Table Placeholder 4">
            <a:extLst>
              <a:ext uri="{FF2B5EF4-FFF2-40B4-BE49-F238E27FC236}">
                <a16:creationId xmlns:a16="http://schemas.microsoft.com/office/drawing/2014/main" id="{EC32643E-2D79-4C05-8B61-ECC86F0C5E82}"/>
              </a:ext>
            </a:extLst>
          </p:cNvPr>
          <p:cNvGraphicFramePr>
            <a:graphicFrameLocks noGrp="1"/>
          </p:cNvGraphicFramePr>
          <p:nvPr>
            <p:ph type="tbl" sz="quarter" idx="13"/>
            <p:extLst>
              <p:ext uri="{D42A27DB-BD31-4B8C-83A1-F6EECF244321}">
                <p14:modId xmlns:p14="http://schemas.microsoft.com/office/powerpoint/2010/main" val="2294440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35294986"/>
                    </a:ext>
                  </a:extLst>
                </a:gridCol>
                <a:gridCol w="378562">
                  <a:extLst>
                    <a:ext uri="{9D8B030D-6E8A-4147-A177-3AD203B41FA5}">
                      <a16:colId xmlns:a16="http://schemas.microsoft.com/office/drawing/2014/main" val="2721736279"/>
                    </a:ext>
                  </a:extLst>
                </a:gridCol>
                <a:gridCol w="378562">
                  <a:extLst>
                    <a:ext uri="{9D8B030D-6E8A-4147-A177-3AD203B41FA5}">
                      <a16:colId xmlns:a16="http://schemas.microsoft.com/office/drawing/2014/main" val="2015080435"/>
                    </a:ext>
                  </a:extLst>
                </a:gridCol>
                <a:gridCol w="395021">
                  <a:extLst>
                    <a:ext uri="{9D8B030D-6E8A-4147-A177-3AD203B41FA5}">
                      <a16:colId xmlns:a16="http://schemas.microsoft.com/office/drawing/2014/main" val="1314453080"/>
                    </a:ext>
                  </a:extLst>
                </a:gridCol>
                <a:gridCol w="395021">
                  <a:extLst>
                    <a:ext uri="{9D8B030D-6E8A-4147-A177-3AD203B41FA5}">
                      <a16:colId xmlns:a16="http://schemas.microsoft.com/office/drawing/2014/main" val="3742774404"/>
                    </a:ext>
                  </a:extLst>
                </a:gridCol>
                <a:gridCol w="378562">
                  <a:extLst>
                    <a:ext uri="{9D8B030D-6E8A-4147-A177-3AD203B41FA5}">
                      <a16:colId xmlns:a16="http://schemas.microsoft.com/office/drawing/2014/main" val="564061951"/>
                    </a:ext>
                  </a:extLst>
                </a:gridCol>
                <a:gridCol w="378562">
                  <a:extLst>
                    <a:ext uri="{9D8B030D-6E8A-4147-A177-3AD203B41FA5}">
                      <a16:colId xmlns:a16="http://schemas.microsoft.com/office/drawing/2014/main" val="4113942534"/>
                    </a:ext>
                  </a:extLst>
                </a:gridCol>
                <a:gridCol w="378562">
                  <a:extLst>
                    <a:ext uri="{9D8B030D-6E8A-4147-A177-3AD203B41FA5}">
                      <a16:colId xmlns:a16="http://schemas.microsoft.com/office/drawing/2014/main" val="83829600"/>
                    </a:ext>
                  </a:extLst>
                </a:gridCol>
                <a:gridCol w="378562">
                  <a:extLst>
                    <a:ext uri="{9D8B030D-6E8A-4147-A177-3AD203B41FA5}">
                      <a16:colId xmlns:a16="http://schemas.microsoft.com/office/drawing/2014/main" val="1237059513"/>
                    </a:ext>
                  </a:extLst>
                </a:gridCol>
                <a:gridCol w="378562">
                  <a:extLst>
                    <a:ext uri="{9D8B030D-6E8A-4147-A177-3AD203B41FA5}">
                      <a16:colId xmlns:a16="http://schemas.microsoft.com/office/drawing/2014/main" val="3493864236"/>
                    </a:ext>
                  </a:extLst>
                </a:gridCol>
                <a:gridCol w="378562">
                  <a:extLst>
                    <a:ext uri="{9D8B030D-6E8A-4147-A177-3AD203B41FA5}">
                      <a16:colId xmlns:a16="http://schemas.microsoft.com/office/drawing/2014/main" val="3162375911"/>
                    </a:ext>
                  </a:extLst>
                </a:gridCol>
                <a:gridCol w="378562">
                  <a:extLst>
                    <a:ext uri="{9D8B030D-6E8A-4147-A177-3AD203B41FA5}">
                      <a16:colId xmlns:a16="http://schemas.microsoft.com/office/drawing/2014/main" val="3858117448"/>
                    </a:ext>
                  </a:extLst>
                </a:gridCol>
                <a:gridCol w="378562">
                  <a:extLst>
                    <a:ext uri="{9D8B030D-6E8A-4147-A177-3AD203B41FA5}">
                      <a16:colId xmlns:a16="http://schemas.microsoft.com/office/drawing/2014/main" val="3404142283"/>
                    </a:ext>
                  </a:extLst>
                </a:gridCol>
                <a:gridCol w="378562">
                  <a:extLst>
                    <a:ext uri="{9D8B030D-6E8A-4147-A177-3AD203B41FA5}">
                      <a16:colId xmlns:a16="http://schemas.microsoft.com/office/drawing/2014/main" val="4182595524"/>
                    </a:ext>
                  </a:extLst>
                </a:gridCol>
                <a:gridCol w="378562">
                  <a:extLst>
                    <a:ext uri="{9D8B030D-6E8A-4147-A177-3AD203B41FA5}">
                      <a16:colId xmlns:a16="http://schemas.microsoft.com/office/drawing/2014/main" val="254197831"/>
                    </a:ext>
                  </a:extLst>
                </a:gridCol>
                <a:gridCol w="378562">
                  <a:extLst>
                    <a:ext uri="{9D8B030D-6E8A-4147-A177-3AD203B41FA5}">
                      <a16:colId xmlns:a16="http://schemas.microsoft.com/office/drawing/2014/main" val="1584059124"/>
                    </a:ext>
                  </a:extLst>
                </a:gridCol>
                <a:gridCol w="395021">
                  <a:extLst>
                    <a:ext uri="{9D8B030D-6E8A-4147-A177-3AD203B41FA5}">
                      <a16:colId xmlns:a16="http://schemas.microsoft.com/office/drawing/2014/main" val="2504273816"/>
                    </a:ext>
                  </a:extLst>
                </a:gridCol>
                <a:gridCol w="534924">
                  <a:extLst>
                    <a:ext uri="{9D8B030D-6E8A-4147-A177-3AD203B41FA5}">
                      <a16:colId xmlns:a16="http://schemas.microsoft.com/office/drawing/2014/main" val="2776588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63060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TGP The Generics Pharmacy - 2018-07-11 08:12:26</a:t>
                      </a:r>
                      <a:r>
                        <a:rPr kumimoji="0" lang="en-US" sz="1000" b="0" i="0" u="none" strike="noStrike" kern="1200" cap="none" spc="0" normalizeH="0" baseline="0" noProof="0">
                          <a:ln>
                            <a:noFill/>
                          </a:ln>
                          <a:solidFill>
                            <a:prstClr val="black"/>
                          </a:solidFill>
                          <a:effectLst/>
                          <a:uLnTx/>
                          <a:uFillTx/>
                          <a:latin typeface="+mn-lt"/>
                          <a:ea typeface="+mn-ea"/>
                          <a:cs typeface="+mn-cs"/>
                        </a:rPr>
                        <a:t>
Bukas na!
Sakay na sa #ByahengTGPagpagaling sa Municipal Covered Court, Cailles St., Poblacion III, Sta. Cruz, Laguna. May libreng medical consultation at kung torete ka na sa migraine mo, maki-jam ka lang sa mini concert kasama ang Moonstar88 hatid ng Wish 107.5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Byaheng TGPagpagaling Laguna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2923.63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and Instagram; Location(s): Philippines: Santa Cruz, Laguna (+30 km) Calabarzon; Ages: 18 - 55; Interests: Small business, Sales, TV game shows, Comedy movies, Fantasy movies, Self-employment, mens health, Health &amp; wellness, Physical fitness, Jollibee, TV comedies, Drama movies, Reproductive health, Construction, Millennials or Horror movies, Behaviors: Commuters, Category: Generation X, Relationship Status: Single or Married, Parents: Parents (All) or Parents with early school-age children (06-08 years) </a:t>
                      </a:r>
                    </a:p>
                  </a:txBody>
                  <a:tcPr/>
                </a:tc>
                <a:extLst>
                  <a:ext uri="{0D108BD9-81ED-4DB2-BD59-A6C34878D82A}">
                    <a16:rowId xmlns:a16="http://schemas.microsoft.com/office/drawing/2014/main" val="2193513554"/>
                  </a:ext>
                </a:extLst>
              </a:tr>
            </a:tbl>
          </a:graphicData>
        </a:graphic>
      </p:graphicFrame>
      <p:sp>
        <p:nvSpPr>
          <p:cNvPr id="4" name="Text Placeholder 3">
            <a:extLst>
              <a:ext uri="{FF2B5EF4-FFF2-40B4-BE49-F238E27FC236}">
                <a16:creationId xmlns:a16="http://schemas.microsoft.com/office/drawing/2014/main" id="{E83A9B20-F4F9-4D67-AC2D-0B6604CAE845}"/>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11008552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D9171-5545-4F9D-AF85-C57BC9FCFEDC}"/>
              </a:ext>
            </a:extLst>
          </p:cNvPr>
          <p:cNvSpPr>
            <a:spLocks noGrp="1"/>
          </p:cNvSpPr>
          <p:nvPr>
            <p:ph type="title"/>
          </p:nvPr>
        </p:nvSpPr>
        <p:spPr/>
        <p:txBody>
          <a:bodyPr/>
          <a:lstStyle/>
          <a:p>
            <a:r>
              <a:rPr lang="en-US"/>
              <a:t>Facebook Fans Lost | Competitor</a:t>
            </a:r>
          </a:p>
        </p:txBody>
      </p:sp>
      <p:graphicFrame>
        <p:nvGraphicFramePr>
          <p:cNvPr id="6" name="Chart Placeholder 5">
            <a:extLst>
              <a:ext uri="{FF2B5EF4-FFF2-40B4-BE49-F238E27FC236}">
                <a16:creationId xmlns:a16="http://schemas.microsoft.com/office/drawing/2014/main" id="{EB4BD420-1FC6-48E2-BE8A-503110C273C8}"/>
              </a:ext>
            </a:extLst>
          </p:cNvPr>
          <p:cNvGraphicFramePr>
            <a:graphicFrameLocks noGrp="1"/>
          </p:cNvGraphicFramePr>
          <p:nvPr>
            <p:ph type="chart" sz="quarter" idx="13"/>
            <p:extLst>
              <p:ext uri="{D42A27DB-BD31-4B8C-83A1-F6EECF244321}">
                <p14:modId xmlns:p14="http://schemas.microsoft.com/office/powerpoint/2010/main" val="278393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53ED7F-5484-4951-AE3D-7CC5EA9D9C18}"/>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B4C251CF-4F17-4902-9C54-8AE32B6A62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22560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07895-5598-4F59-8FD6-14780F72DFCA}"/>
              </a:ext>
            </a:extLst>
          </p:cNvPr>
          <p:cNvSpPr>
            <a:spLocks noGrp="1"/>
          </p:cNvSpPr>
          <p:nvPr>
            <p:ph type="title"/>
          </p:nvPr>
        </p:nvSpPr>
        <p:spPr/>
        <p:txBody>
          <a:bodyPr/>
          <a:lstStyle/>
          <a:p>
            <a:r>
              <a:rPr lang="en-US"/>
              <a:t>Facebook Page Views | Competitor</a:t>
            </a:r>
          </a:p>
        </p:txBody>
      </p:sp>
      <p:graphicFrame>
        <p:nvGraphicFramePr>
          <p:cNvPr id="6" name="Chart Placeholder 5">
            <a:extLst>
              <a:ext uri="{FF2B5EF4-FFF2-40B4-BE49-F238E27FC236}">
                <a16:creationId xmlns:a16="http://schemas.microsoft.com/office/drawing/2014/main" id="{6B513DBF-D63C-44FB-A077-7BD6123BE22B}"/>
              </a:ext>
            </a:extLst>
          </p:cNvPr>
          <p:cNvGraphicFramePr>
            <a:graphicFrameLocks noGrp="1"/>
          </p:cNvGraphicFramePr>
          <p:nvPr>
            <p:ph type="chart" sz="quarter" idx="13"/>
            <p:extLst>
              <p:ext uri="{D42A27DB-BD31-4B8C-83A1-F6EECF244321}">
                <p14:modId xmlns:p14="http://schemas.microsoft.com/office/powerpoint/2010/main" val="2626995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672509-BF89-4E29-A89A-AA735423C0FF}"/>
              </a:ext>
            </a:extLst>
          </p:cNvPr>
          <p:cNvSpPr>
            <a:spLocks noGrp="1"/>
          </p:cNvSpPr>
          <p:nvPr>
            <p:ph type="body" sz="quarter" idx="14"/>
          </p:nvPr>
        </p:nvSpPr>
        <p:spPr/>
        <p:txBody>
          <a:bodyPr/>
          <a:lstStyle/>
          <a:p>
            <a:r>
              <a:rPr lang="en-US"/>
              <a:t>07/01/2018 - 08/01/2018</a:t>
            </a:r>
          </a:p>
        </p:txBody>
      </p:sp>
      <p:sp>
        <p:nvSpPr>
          <p:cNvPr id="5" name="Footer Placeholder 4">
            <a:extLst>
              <a:ext uri="{FF2B5EF4-FFF2-40B4-BE49-F238E27FC236}">
                <a16:creationId xmlns:a16="http://schemas.microsoft.com/office/drawing/2014/main" id="{4B54AFAD-21B2-4534-B884-D2F2BF409C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2611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CC0E-CDE0-43DE-AFF6-7580683322AA}"/>
              </a:ext>
            </a:extLst>
          </p:cNvPr>
          <p:cNvSpPr>
            <a:spLocks noGrp="1"/>
          </p:cNvSpPr>
          <p:nvPr>
            <p:ph type="title"/>
          </p:nvPr>
        </p:nvSpPr>
        <p:spPr/>
        <p:txBody>
          <a:bodyPr/>
          <a:lstStyle/>
          <a:p>
            <a:r>
              <a:rPr lang="en-US"/>
              <a:t>Facebook Ads Key Metrics Table | Competitor</a:t>
            </a:r>
          </a:p>
        </p:txBody>
      </p:sp>
      <p:graphicFrame>
        <p:nvGraphicFramePr>
          <p:cNvPr id="5" name="Table Placeholder 4">
            <a:extLst>
              <a:ext uri="{FF2B5EF4-FFF2-40B4-BE49-F238E27FC236}">
                <a16:creationId xmlns:a16="http://schemas.microsoft.com/office/drawing/2014/main" id="{65CB1A5C-E31F-4B49-9286-CF36785A095D}"/>
              </a:ext>
            </a:extLst>
          </p:cNvPr>
          <p:cNvGraphicFramePr>
            <a:graphicFrameLocks noGrp="1"/>
          </p:cNvGraphicFramePr>
          <p:nvPr>
            <p:ph type="tbl" sz="quarter" idx="13"/>
            <p:extLst>
              <p:ext uri="{D42A27DB-BD31-4B8C-83A1-F6EECF244321}">
                <p14:modId xmlns:p14="http://schemas.microsoft.com/office/powerpoint/2010/main" val="4083504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40625721"/>
                    </a:ext>
                  </a:extLst>
                </a:gridCol>
                <a:gridCol w="576072">
                  <a:extLst>
                    <a:ext uri="{9D8B030D-6E8A-4147-A177-3AD203B41FA5}">
                      <a16:colId xmlns:a16="http://schemas.microsoft.com/office/drawing/2014/main" val="1583025003"/>
                    </a:ext>
                  </a:extLst>
                </a:gridCol>
                <a:gridCol w="576072">
                  <a:extLst>
                    <a:ext uri="{9D8B030D-6E8A-4147-A177-3AD203B41FA5}">
                      <a16:colId xmlns:a16="http://schemas.microsoft.com/office/drawing/2014/main" val="780815537"/>
                    </a:ext>
                  </a:extLst>
                </a:gridCol>
                <a:gridCol w="576072">
                  <a:extLst>
                    <a:ext uri="{9D8B030D-6E8A-4147-A177-3AD203B41FA5}">
                      <a16:colId xmlns:a16="http://schemas.microsoft.com/office/drawing/2014/main" val="543546797"/>
                    </a:ext>
                  </a:extLst>
                </a:gridCol>
                <a:gridCol w="576072">
                  <a:extLst>
                    <a:ext uri="{9D8B030D-6E8A-4147-A177-3AD203B41FA5}">
                      <a16:colId xmlns:a16="http://schemas.microsoft.com/office/drawing/2014/main" val="391336541"/>
                    </a:ext>
                  </a:extLst>
                </a:gridCol>
                <a:gridCol w="576072">
                  <a:extLst>
                    <a:ext uri="{9D8B030D-6E8A-4147-A177-3AD203B41FA5}">
                      <a16:colId xmlns:a16="http://schemas.microsoft.com/office/drawing/2014/main" val="3959424857"/>
                    </a:ext>
                  </a:extLst>
                </a:gridCol>
                <a:gridCol w="576072">
                  <a:extLst>
                    <a:ext uri="{9D8B030D-6E8A-4147-A177-3AD203B41FA5}">
                      <a16:colId xmlns:a16="http://schemas.microsoft.com/office/drawing/2014/main" val="4032478797"/>
                    </a:ext>
                  </a:extLst>
                </a:gridCol>
                <a:gridCol w="576072">
                  <a:extLst>
                    <a:ext uri="{9D8B030D-6E8A-4147-A177-3AD203B41FA5}">
                      <a16:colId xmlns:a16="http://schemas.microsoft.com/office/drawing/2014/main" val="1140998684"/>
                    </a:ext>
                  </a:extLst>
                </a:gridCol>
                <a:gridCol w="576072">
                  <a:extLst>
                    <a:ext uri="{9D8B030D-6E8A-4147-A177-3AD203B41FA5}">
                      <a16:colId xmlns:a16="http://schemas.microsoft.com/office/drawing/2014/main" val="1453718298"/>
                    </a:ext>
                  </a:extLst>
                </a:gridCol>
                <a:gridCol w="576072">
                  <a:extLst>
                    <a:ext uri="{9D8B030D-6E8A-4147-A177-3AD203B41FA5}">
                      <a16:colId xmlns:a16="http://schemas.microsoft.com/office/drawing/2014/main" val="810367584"/>
                    </a:ext>
                  </a:extLst>
                </a:gridCol>
                <a:gridCol w="576072">
                  <a:extLst>
                    <a:ext uri="{9D8B030D-6E8A-4147-A177-3AD203B41FA5}">
                      <a16:colId xmlns:a16="http://schemas.microsoft.com/office/drawing/2014/main" val="3863378860"/>
                    </a:ext>
                  </a:extLst>
                </a:gridCol>
                <a:gridCol w="576072">
                  <a:extLst>
                    <a:ext uri="{9D8B030D-6E8A-4147-A177-3AD203B41FA5}">
                      <a16:colId xmlns:a16="http://schemas.microsoft.com/office/drawing/2014/main" val="1624283396"/>
                    </a:ext>
                  </a:extLst>
                </a:gridCol>
                <a:gridCol w="576072">
                  <a:extLst>
                    <a:ext uri="{9D8B030D-6E8A-4147-A177-3AD203B41FA5}">
                      <a16:colId xmlns:a16="http://schemas.microsoft.com/office/drawing/2014/main" val="2418795485"/>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extLst>
                  <a:ext uri="{0D108BD9-81ED-4DB2-BD59-A6C34878D82A}">
                    <a16:rowId xmlns:a16="http://schemas.microsoft.com/office/drawing/2014/main" val="3603458358"/>
                  </a:ext>
                </a:extLst>
              </a:tr>
              <a:tr h="370840">
                <a:tc>
                  <a:txBody>
                    <a:bodyPr/>
                    <a:lstStyle/>
                    <a:p>
                      <a:r>
                        <a:rPr lang="en-US" sz="1000"/>
                        <a:t>TGP The Generics Pharmacy TGP The Generics Pharmacy</a:t>
                      </a:r>
                    </a:p>
                  </a:txBody>
                  <a:tcPr/>
                </a:tc>
                <a:tc>
                  <a:txBody>
                    <a:bodyPr/>
                    <a:lstStyle/>
                    <a:p>
                      <a:r>
                        <a:rPr lang="en-US" sz="1000"/>
                        <a:t>4</a:t>
                      </a:r>
                    </a:p>
                  </a:txBody>
                  <a:tcPr/>
                </a:tc>
                <a:tc>
                  <a:txBody>
                    <a:bodyPr/>
                    <a:lstStyle/>
                    <a:p>
                      <a:r>
                        <a:rPr lang="en-US" sz="1000"/>
                        <a:t>1</a:t>
                      </a:r>
                    </a:p>
                  </a:txBody>
                  <a:tcPr/>
                </a:tc>
                <a:tc>
                  <a:txBody>
                    <a:bodyPr/>
                    <a:lstStyle/>
                    <a:p>
                      <a:r>
                        <a:rPr lang="en-US" sz="1000"/>
                        <a:t>3</a:t>
                      </a:r>
                    </a:p>
                  </a:txBody>
                  <a:tcPr/>
                </a:tc>
                <a:tc>
                  <a:txBody>
                    <a:bodyPr/>
                    <a:lstStyle/>
                    <a:p>
                      <a:r>
                        <a:rPr lang="en-US" sz="1000"/>
                        <a:t>14923.63 PHP</a:t>
                      </a:r>
                    </a:p>
                  </a:txBody>
                  <a:tcPr/>
                </a:tc>
                <a:tc>
                  <a:txBody>
                    <a:bodyPr/>
                    <a:lstStyle/>
                    <a:p>
                      <a:r>
                        <a:rPr lang="en-US" sz="1000"/>
                        <a:t>12137.06 PHP</a:t>
                      </a:r>
                    </a:p>
                  </a:txBody>
                  <a:tcPr/>
                </a:tc>
                <a:tc>
                  <a:txBody>
                    <a:bodyPr/>
                    <a:lstStyle/>
                    <a:p>
                      <a:r>
                        <a:rPr lang="en-US" sz="1000"/>
                        <a:t>5960</a:t>
                      </a:r>
                    </a:p>
                  </a:txBody>
                  <a:tcPr/>
                </a:tc>
                <a:tc>
                  <a:txBody>
                    <a:bodyPr/>
                    <a:lstStyle/>
                    <a:p>
                      <a:r>
                        <a:rPr lang="en-US" sz="1000"/>
                        <a:t>3970</a:t>
                      </a:r>
                    </a:p>
                  </a:txBody>
                  <a:tcPr/>
                </a:tc>
                <a:tc>
                  <a:txBody>
                    <a:bodyPr/>
                    <a:lstStyle/>
                    <a:p>
                      <a:r>
                        <a:rPr lang="en-US" sz="1000"/>
                        <a:t>28</a:t>
                      </a:r>
                    </a:p>
                  </a:txBody>
                  <a:tcPr/>
                </a:tc>
                <a:tc>
                  <a:txBody>
                    <a:bodyPr/>
                    <a:lstStyle/>
                    <a:p>
                      <a:r>
                        <a:rPr lang="en-US" sz="1000"/>
                        <a:t>9367</a:t>
                      </a:r>
                    </a:p>
                  </a:txBody>
                  <a:tcPr/>
                </a:tc>
                <a:tc>
                  <a:txBody>
                    <a:bodyPr/>
                    <a:lstStyle/>
                    <a:p>
                      <a:r>
                        <a:rPr lang="en-US" sz="1000"/>
                        <a:t>189931</a:t>
                      </a:r>
                    </a:p>
                  </a:txBody>
                  <a:tcPr/>
                </a:tc>
                <a:tc>
                  <a:txBody>
                    <a:bodyPr/>
                    <a:lstStyle/>
                    <a:p>
                      <a:r>
                        <a:rPr lang="en-US" sz="1000"/>
                        <a:t>54024</a:t>
                      </a:r>
                    </a:p>
                  </a:txBody>
                  <a:tcPr/>
                </a:tc>
                <a:tc>
                  <a:txBody>
                    <a:bodyPr/>
                    <a:lstStyle/>
                    <a:p>
                      <a:r>
                        <a:rPr lang="en-US" sz="1000"/>
                        <a:t>1.21</a:t>
                      </a:r>
                    </a:p>
                  </a:txBody>
                  <a:tcPr/>
                </a:tc>
                <a:extLst>
                  <a:ext uri="{0D108BD9-81ED-4DB2-BD59-A6C34878D82A}">
                    <a16:rowId xmlns:a16="http://schemas.microsoft.com/office/drawing/2014/main" val="733787348"/>
                  </a:ext>
                </a:extLst>
              </a:tr>
            </a:tbl>
          </a:graphicData>
        </a:graphic>
      </p:graphicFrame>
      <p:sp>
        <p:nvSpPr>
          <p:cNvPr id="4" name="Text Placeholder 3">
            <a:extLst>
              <a:ext uri="{FF2B5EF4-FFF2-40B4-BE49-F238E27FC236}">
                <a16:creationId xmlns:a16="http://schemas.microsoft.com/office/drawing/2014/main" id="{A7F794BA-FBB7-434F-9D63-76E5B9CCB502}"/>
              </a:ext>
            </a:extLst>
          </p:cNvPr>
          <p:cNvSpPr>
            <a:spLocks noGrp="1"/>
          </p:cNvSpPr>
          <p:nvPr>
            <p:ph type="body" sz="quarter" idx="14"/>
          </p:nvPr>
        </p:nvSpPr>
        <p:spPr/>
        <p:txBody>
          <a:bodyPr/>
          <a:lstStyle/>
          <a:p>
            <a:r>
              <a:rPr lang="en-US"/>
              <a:t>07/01/2018 - 08/01/2018</a:t>
            </a:r>
          </a:p>
        </p:txBody>
      </p:sp>
    </p:spTree>
    <p:extLst>
      <p:ext uri="{BB962C8B-B14F-4D97-AF65-F5344CB8AC3E}">
        <p14:creationId xmlns:p14="http://schemas.microsoft.com/office/powerpoint/2010/main" val="21626584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3514</Words>
  <Application>Microsoft Office PowerPoint</Application>
  <PresentationFormat>On-screen Show (4:3)</PresentationFormat>
  <Paragraphs>1669</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quintly_template</vt:lpstr>
      <vt:lpstr>My Dashboard</vt:lpstr>
      <vt:lpstr>Facebook Fans Total | Competitor</vt:lpstr>
      <vt:lpstr>Facebook Reactions Distribution | Competitor</vt:lpstr>
      <vt:lpstr>Facebook Impressions | Competitor</vt:lpstr>
      <vt:lpstr>Facebook Reach | Competitor</vt:lpstr>
      <vt:lpstr>Facebook Engaged Users | Competitor</vt:lpstr>
      <vt:lpstr>Facebook Reach Type Distribution (last 28 days) | Competitor</vt:lpstr>
      <vt:lpstr>Facebook Fan Demographics | Competitor</vt:lpstr>
      <vt:lpstr>Facebook Key Metrics Table | Competitor</vt:lpstr>
      <vt:lpstr>Facebook Fans Total | Competitor</vt:lpstr>
      <vt:lpstr>Facebook Post Type Distribution Per Profile | Competitor</vt:lpstr>
      <vt:lpstr>Facebook Interaction Rate | Competitor</vt:lpstr>
      <vt:lpstr>Facebook Interactions Distribution | Competitor</vt:lpstr>
      <vt:lpstr>Facebook Own Posts Table  | Competitor - 1 of 15</vt:lpstr>
      <vt:lpstr>Facebook Own Posts Table  | Competitor - 2 of 15</vt:lpstr>
      <vt:lpstr>Facebook Own Posts Table  | Competitor - 3 of 15</vt:lpstr>
      <vt:lpstr>Facebook Own Posts Table  | Competitor - 4 of 15</vt:lpstr>
      <vt:lpstr>Facebook Own Posts Table  | Competitor - 5 of 15</vt:lpstr>
      <vt:lpstr>Facebook Own Posts Table  | Competitor - 6 of 15</vt:lpstr>
      <vt:lpstr>Facebook Own Posts Table  | Competitor - 7 of 15</vt:lpstr>
      <vt:lpstr>Facebook Own Posts Table  | Competitor - 8 of 15</vt:lpstr>
      <vt:lpstr>Facebook Own Posts Table  | Competitor - 9 of 15</vt:lpstr>
      <vt:lpstr>Facebook Own Posts Table  | Competitor - 10 of 15</vt:lpstr>
      <vt:lpstr>Facebook Own Posts Table  | Competitor - 11 of 15</vt:lpstr>
      <vt:lpstr>Facebook Own Posts Table  | Competitor - 12 of 15</vt:lpstr>
      <vt:lpstr>Facebook Own Posts Table  | Competitor - 13 of 15</vt:lpstr>
      <vt:lpstr>Facebook Own Posts Table  | Competitor - 14 of 15</vt:lpstr>
      <vt:lpstr>Facebook Own Posts Table  | Competitor - 15 of 15</vt:lpstr>
      <vt:lpstr>Facebook Hashtag Detection | Competitor</vt:lpstr>
      <vt:lpstr>Facebook Own Posts Table | Competitor - 1 of 11</vt:lpstr>
      <vt:lpstr>Facebook Own Posts Table | Competitor - 2 of 11</vt:lpstr>
      <vt:lpstr>Facebook Own Posts Table | Competitor - 3 of 11</vt:lpstr>
      <vt:lpstr>Facebook Own Posts Table | Competitor - 4 of 11</vt:lpstr>
      <vt:lpstr>Facebook Own Posts Table | Competitor - 5 of 11</vt:lpstr>
      <vt:lpstr>Facebook Own Posts Table | Competitor - 6 of 11</vt:lpstr>
      <vt:lpstr>Facebook Own Posts Table | Competitor - 7 of 11</vt:lpstr>
      <vt:lpstr>Facebook Own Posts Table | Competitor - 8 of 11</vt:lpstr>
      <vt:lpstr>Facebook Own Posts Table | Competitor - 9 of 11</vt:lpstr>
      <vt:lpstr>Facebook Own Posts Table | Competitor - 10 of 11</vt:lpstr>
      <vt:lpstr>Facebook Own Posts Table | Competitor - 11 of 11</vt:lpstr>
      <vt:lpstr>Facebook Ads Costs Table | Competitor - 1 of 5</vt:lpstr>
      <vt:lpstr>Facebook Ads Costs Table | Competitor - 2 of 5</vt:lpstr>
      <vt:lpstr>Facebook Ads Costs Table | Competitor - 3 of 5</vt:lpstr>
      <vt:lpstr>Facebook Ads Costs Table | Competitor - 4 of 5</vt:lpstr>
      <vt:lpstr>Facebook Ads Costs Table | Competitor - 5 of 5</vt:lpstr>
      <vt:lpstr>Facebook Fans Lost | Competitor</vt:lpstr>
      <vt:lpstr>Facebook Page Views | Competitor</vt:lpstr>
      <vt:lpstr>Facebook Ads Key Metrics Table | Competitor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2018-08-13T10:41:07Z</dcterms:created>
  <dcterms:modified xsi:type="dcterms:W3CDTF">2018-08-13T10:43:27Z</dcterms:modified>
</cp:coreProperties>
</file>