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numCache>
            </c:numRef>
          </c:val>
          <c:smooth val="0"/>
          <c:extLst>
            <c:ext xmlns:c16="http://schemas.microsoft.com/office/drawing/2014/chart" uri="{C3380CC4-5D6E-409C-BE32-E72D297353CC}">
              <c16:uniqueId val="{00000000-3823-402E-8F6E-9E38FEF01E9C}"/>
            </c:ext>
          </c:extLst>
        </c:ser>
        <c:dLbls>
          <c:showLegendKey val="0"/>
          <c:showVal val="0"/>
          <c:showCatName val="0"/>
          <c:showSerName val="0"/>
          <c:showPercent val="0"/>
          <c:showBubbleSize val="0"/>
        </c:dLbls>
        <c:smooth val="0"/>
        <c:axId val="285468952"/>
        <c:axId val="175576600"/>
      </c:lineChart>
      <c:dateAx>
        <c:axId val="28546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576600"/>
        <c:crosses val="autoZero"/>
        <c:auto val="1"/>
        <c:lblOffset val="100"/>
        <c:baseTimeUnit val="days"/>
      </c:dateAx>
      <c:valAx>
        <c:axId val="17557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6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446</c:v>
                </c:pt>
              </c:numCache>
            </c:numRef>
          </c:val>
          <c:extLst>
            <c:ext xmlns:c16="http://schemas.microsoft.com/office/drawing/2014/chart" uri="{C3380CC4-5D6E-409C-BE32-E72D297353CC}">
              <c16:uniqueId val="{00000000-5560-41A5-99F1-A8183B4E471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19</c:v>
                </c:pt>
              </c:numCache>
            </c:numRef>
          </c:val>
          <c:extLst>
            <c:ext xmlns:c16="http://schemas.microsoft.com/office/drawing/2014/chart" uri="{C3380CC4-5D6E-409C-BE32-E72D297353CC}">
              <c16:uniqueId val="{00000001-5560-41A5-99F1-A8183B4E4718}"/>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3</c:v>
                </c:pt>
              </c:numCache>
            </c:numRef>
          </c:val>
          <c:extLst>
            <c:ext xmlns:c16="http://schemas.microsoft.com/office/drawing/2014/chart" uri="{C3380CC4-5D6E-409C-BE32-E72D297353CC}">
              <c16:uniqueId val="{00000002-5560-41A5-99F1-A8183B4E4718}"/>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2</c:v>
                </c:pt>
              </c:numCache>
            </c:numRef>
          </c:val>
          <c:extLst>
            <c:ext xmlns:c16="http://schemas.microsoft.com/office/drawing/2014/chart" uri="{C3380CC4-5D6E-409C-BE32-E72D297353CC}">
              <c16:uniqueId val="{00000003-5560-41A5-99F1-A8183B4E471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560-41A5-99F1-A8183B4E471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5560-41A5-99F1-A8183B4E4718}"/>
            </c:ext>
          </c:extLst>
        </c:ser>
        <c:dLbls>
          <c:showLegendKey val="0"/>
          <c:showVal val="0"/>
          <c:showCatName val="0"/>
          <c:showSerName val="0"/>
          <c:showPercent val="0"/>
          <c:showBubbleSize val="0"/>
        </c:dLbls>
        <c:gapWidth val="150"/>
        <c:overlap val="100"/>
        <c:axId val="283069440"/>
        <c:axId val="353459280"/>
      </c:barChart>
      <c:catAx>
        <c:axId val="28306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59280"/>
        <c:crosses val="autoZero"/>
        <c:auto val="1"/>
        <c:lblAlgn val="ctr"/>
        <c:lblOffset val="100"/>
        <c:noMultiLvlLbl val="0"/>
      </c:catAx>
      <c:valAx>
        <c:axId val="353459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6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numCache>
            </c:numRef>
          </c:val>
          <c:smooth val="0"/>
          <c:extLst>
            <c:ext xmlns:c16="http://schemas.microsoft.com/office/drawing/2014/chart" uri="{C3380CC4-5D6E-409C-BE32-E72D297353CC}">
              <c16:uniqueId val="{00000000-3468-4EAE-A8EB-F979F2E04264}"/>
            </c:ext>
          </c:extLst>
        </c:ser>
        <c:dLbls>
          <c:showLegendKey val="0"/>
          <c:showVal val="0"/>
          <c:showCatName val="0"/>
          <c:showSerName val="0"/>
          <c:showPercent val="0"/>
          <c:showBubbleSize val="0"/>
        </c:dLbls>
        <c:smooth val="0"/>
        <c:axId val="284223184"/>
        <c:axId val="284226792"/>
      </c:lineChart>
      <c:dateAx>
        <c:axId val="28422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6792"/>
        <c:crosses val="autoZero"/>
        <c:auto val="1"/>
        <c:lblOffset val="100"/>
        <c:baseTimeUnit val="days"/>
      </c:dateAx>
      <c:valAx>
        <c:axId val="28422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numCache>
            </c:numRef>
          </c:val>
          <c:smooth val="0"/>
          <c:extLst>
            <c:ext xmlns:c16="http://schemas.microsoft.com/office/drawing/2014/chart" uri="{C3380CC4-5D6E-409C-BE32-E72D297353CC}">
              <c16:uniqueId val="{00000000-69B3-4834-8B07-40475F86C177}"/>
            </c:ext>
          </c:extLst>
        </c:ser>
        <c:dLbls>
          <c:showLegendKey val="0"/>
          <c:showVal val="0"/>
          <c:showCatName val="0"/>
          <c:showSerName val="0"/>
          <c:showPercent val="0"/>
          <c:showBubbleSize val="0"/>
        </c:dLbls>
        <c:smooth val="0"/>
        <c:axId val="288001280"/>
        <c:axId val="288002592"/>
      </c:lineChart>
      <c:dateAx>
        <c:axId val="28800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2592"/>
        <c:crosses val="autoZero"/>
        <c:auto val="1"/>
        <c:lblOffset val="100"/>
        <c:baseTimeUnit val="days"/>
      </c:dateAx>
      <c:valAx>
        <c:axId val="28800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numCache>
            </c:numRef>
          </c:val>
          <c:smooth val="0"/>
          <c:extLst>
            <c:ext xmlns:c16="http://schemas.microsoft.com/office/drawing/2014/chart" uri="{C3380CC4-5D6E-409C-BE32-E72D297353CC}">
              <c16:uniqueId val="{00000000-C75C-424C-A1F6-FCFC9310B471}"/>
            </c:ext>
          </c:extLst>
        </c:ser>
        <c:dLbls>
          <c:showLegendKey val="0"/>
          <c:showVal val="0"/>
          <c:showCatName val="0"/>
          <c:showSerName val="0"/>
          <c:showPercent val="0"/>
          <c:showBubbleSize val="0"/>
        </c:dLbls>
        <c:smooth val="0"/>
        <c:axId val="284224824"/>
        <c:axId val="285466328"/>
      </c:lineChart>
      <c:dateAx>
        <c:axId val="28422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66328"/>
        <c:crosses val="autoZero"/>
        <c:auto val="1"/>
        <c:lblOffset val="100"/>
        <c:baseTimeUnit val="days"/>
      </c:dateAx>
      <c:valAx>
        <c:axId val="28546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20654</c:v>
                </c:pt>
              </c:numCache>
            </c:numRef>
          </c:val>
          <c:extLst>
            <c:ext xmlns:c16="http://schemas.microsoft.com/office/drawing/2014/chart" uri="{C3380CC4-5D6E-409C-BE32-E72D297353CC}">
              <c16:uniqueId val="{00000000-6C81-41AA-B4DA-776AA3262A5D}"/>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9232</c:v>
                </c:pt>
              </c:numCache>
            </c:numRef>
          </c:val>
          <c:extLst>
            <c:ext xmlns:c16="http://schemas.microsoft.com/office/drawing/2014/chart" uri="{C3380CC4-5D6E-409C-BE32-E72D297353CC}">
              <c16:uniqueId val="{00000001-6C81-41AA-B4DA-776AA3262A5D}"/>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178677</c:v>
                </c:pt>
              </c:numCache>
            </c:numRef>
          </c:val>
          <c:extLst>
            <c:ext xmlns:c16="http://schemas.microsoft.com/office/drawing/2014/chart" uri="{C3380CC4-5D6E-409C-BE32-E72D297353CC}">
              <c16:uniqueId val="{00000002-6C81-41AA-B4DA-776AA3262A5D}"/>
            </c:ext>
          </c:extLst>
        </c:ser>
        <c:dLbls>
          <c:showLegendKey val="0"/>
          <c:showVal val="0"/>
          <c:showCatName val="0"/>
          <c:showSerName val="0"/>
          <c:showPercent val="0"/>
          <c:showBubbleSize val="0"/>
        </c:dLbls>
        <c:gapWidth val="219"/>
        <c:overlap val="-27"/>
        <c:axId val="285355336"/>
        <c:axId val="285353696"/>
      </c:barChart>
      <c:catAx>
        <c:axId val="28535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53696"/>
        <c:crosses val="autoZero"/>
        <c:auto val="1"/>
        <c:lblAlgn val="ctr"/>
        <c:lblOffset val="100"/>
        <c:noMultiLvlLbl val="0"/>
      </c:catAx>
      <c:valAx>
        <c:axId val="28535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5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2522</c:v>
                </c:pt>
                <c:pt idx="1">
                  <c:v>34706</c:v>
                </c:pt>
                <c:pt idx="2">
                  <c:v>46583</c:v>
                </c:pt>
                <c:pt idx="3">
                  <c:v>23741</c:v>
                </c:pt>
                <c:pt idx="4">
                  <c:v>9588</c:v>
                </c:pt>
                <c:pt idx="5">
                  <c:v>4721</c:v>
                </c:pt>
                <c:pt idx="6">
                  <c:v>2341</c:v>
                </c:pt>
              </c:numCache>
            </c:numRef>
          </c:val>
          <c:extLst>
            <c:ext xmlns:c16="http://schemas.microsoft.com/office/drawing/2014/chart" uri="{C3380CC4-5D6E-409C-BE32-E72D297353CC}">
              <c16:uniqueId val="{00000000-2F23-4536-B7CF-ADD66AF45AF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1578</c:v>
                </c:pt>
                <c:pt idx="1">
                  <c:v>22915</c:v>
                </c:pt>
                <c:pt idx="2">
                  <c:v>22023</c:v>
                </c:pt>
                <c:pt idx="3">
                  <c:v>10341</c:v>
                </c:pt>
                <c:pt idx="4">
                  <c:v>4325</c:v>
                </c:pt>
                <c:pt idx="5">
                  <c:v>1931</c:v>
                </c:pt>
                <c:pt idx="6">
                  <c:v>1507</c:v>
                </c:pt>
              </c:numCache>
            </c:numRef>
          </c:val>
          <c:extLst>
            <c:ext xmlns:c16="http://schemas.microsoft.com/office/drawing/2014/chart" uri="{C3380CC4-5D6E-409C-BE32-E72D297353CC}">
              <c16:uniqueId val="{00000001-2F23-4536-B7CF-ADD66AF45AFA}"/>
            </c:ext>
          </c:extLst>
        </c:ser>
        <c:dLbls>
          <c:showLegendKey val="0"/>
          <c:showVal val="0"/>
          <c:showCatName val="0"/>
          <c:showSerName val="0"/>
          <c:showPercent val="0"/>
          <c:showBubbleSize val="0"/>
        </c:dLbls>
        <c:gapWidth val="219"/>
        <c:overlap val="-27"/>
        <c:axId val="354565248"/>
        <c:axId val="354567216"/>
      </c:barChart>
      <c:catAx>
        <c:axId val="35456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7216"/>
        <c:crosses val="autoZero"/>
        <c:auto val="1"/>
        <c:lblAlgn val="ctr"/>
        <c:lblOffset val="100"/>
        <c:noMultiLvlLbl val="0"/>
      </c:catAx>
      <c:valAx>
        <c:axId val="35456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numCache>
            </c:numRef>
          </c:val>
          <c:smooth val="0"/>
          <c:extLst>
            <c:ext xmlns:c16="http://schemas.microsoft.com/office/drawing/2014/chart" uri="{C3380CC4-5D6E-409C-BE32-E72D297353CC}">
              <c16:uniqueId val="{00000000-51BD-42BD-9879-46055F27D80C}"/>
            </c:ext>
          </c:extLst>
        </c:ser>
        <c:dLbls>
          <c:showLegendKey val="0"/>
          <c:showVal val="0"/>
          <c:showCatName val="0"/>
          <c:showSerName val="0"/>
          <c:showPercent val="0"/>
          <c:showBubbleSize val="0"/>
        </c:dLbls>
        <c:smooth val="0"/>
        <c:axId val="355101496"/>
        <c:axId val="355104776"/>
      </c:lineChart>
      <c:dateAx>
        <c:axId val="35510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4776"/>
        <c:crosses val="autoZero"/>
        <c:auto val="1"/>
        <c:lblOffset val="100"/>
        <c:baseTimeUnit val="days"/>
      </c:dateAx>
      <c:valAx>
        <c:axId val="35510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C42C-4E1A-BFA2-E502ABE489E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5</c:v>
                </c:pt>
              </c:numCache>
            </c:numRef>
          </c:val>
          <c:extLst>
            <c:ext xmlns:c16="http://schemas.microsoft.com/office/drawing/2014/chart" uri="{C3380CC4-5D6E-409C-BE32-E72D297353CC}">
              <c16:uniqueId val="{00000001-C42C-4E1A-BFA2-E502ABE489E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5</c:v>
                </c:pt>
              </c:numCache>
            </c:numRef>
          </c:val>
          <c:extLst>
            <c:ext xmlns:c16="http://schemas.microsoft.com/office/drawing/2014/chart" uri="{C3380CC4-5D6E-409C-BE32-E72D297353CC}">
              <c16:uniqueId val="{00000002-C42C-4E1A-BFA2-E502ABE489EB}"/>
            </c:ext>
          </c:extLst>
        </c:ser>
        <c:dLbls>
          <c:showLegendKey val="0"/>
          <c:showVal val="0"/>
          <c:showCatName val="0"/>
          <c:showSerName val="0"/>
          <c:showPercent val="0"/>
          <c:showBubbleSize val="0"/>
        </c:dLbls>
        <c:gapWidth val="150"/>
        <c:overlap val="100"/>
        <c:axId val="355109040"/>
        <c:axId val="355111008"/>
      </c:barChart>
      <c:catAx>
        <c:axId val="35510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1008"/>
        <c:crosses val="autoZero"/>
        <c:auto val="1"/>
        <c:lblAlgn val="ctr"/>
        <c:lblOffset val="100"/>
        <c:noMultiLvlLbl val="0"/>
      </c:catAx>
      <c:valAx>
        <c:axId val="355111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0</c:v>
                </c:pt>
                <c:pt idx="2">
                  <c:v>0</c:v>
                </c:pt>
                <c:pt idx="3">
                  <c:v>0</c:v>
                </c:pt>
                <c:pt idx="4">
                  <c:v>2.3688588711010001E-2</c:v>
                </c:pt>
                <c:pt idx="5">
                  <c:v>0</c:v>
                </c:pt>
                <c:pt idx="6">
                  <c:v>4.1813840381165999E-2</c:v>
                </c:pt>
                <c:pt idx="7">
                  <c:v>0</c:v>
                </c:pt>
                <c:pt idx="8">
                  <c:v>6.5853738846022997E-3</c:v>
                </c:pt>
                <c:pt idx="9">
                  <c:v>0</c:v>
                </c:pt>
                <c:pt idx="10">
                  <c:v>2.4104966170871E-2</c:v>
                </c:pt>
                <c:pt idx="11">
                  <c:v>6.0177029880630999E-3</c:v>
                </c:pt>
                <c:pt idx="12">
                  <c:v>3.7168422145820001E-2</c:v>
                </c:pt>
                <c:pt idx="13">
                  <c:v>0</c:v>
                </c:pt>
                <c:pt idx="14">
                  <c:v>0</c:v>
                </c:pt>
                <c:pt idx="15">
                  <c:v>0</c:v>
                </c:pt>
                <c:pt idx="16">
                  <c:v>0</c:v>
                </c:pt>
                <c:pt idx="17">
                  <c:v>5.4636150555375997E-2</c:v>
                </c:pt>
                <c:pt idx="18">
                  <c:v>0</c:v>
                </c:pt>
                <c:pt idx="19">
                  <c:v>0</c:v>
                </c:pt>
                <c:pt idx="20">
                  <c:v>1.6934430975805999E-2</c:v>
                </c:pt>
                <c:pt idx="21">
                  <c:v>0</c:v>
                </c:pt>
                <c:pt idx="22">
                  <c:v>0</c:v>
                </c:pt>
                <c:pt idx="23">
                  <c:v>0</c:v>
                </c:pt>
                <c:pt idx="24">
                  <c:v>1.4177126841663E-2</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F2BC-4711-88BC-72231A27A92C}"/>
            </c:ext>
          </c:extLst>
        </c:ser>
        <c:dLbls>
          <c:showLegendKey val="0"/>
          <c:showVal val="0"/>
          <c:showCatName val="0"/>
          <c:showSerName val="0"/>
          <c:showPercent val="0"/>
          <c:showBubbleSize val="0"/>
        </c:dLbls>
        <c:smooth val="0"/>
        <c:axId val="353459608"/>
        <c:axId val="353457968"/>
      </c:lineChart>
      <c:dateAx>
        <c:axId val="35345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57968"/>
        <c:crosses val="autoZero"/>
        <c:auto val="1"/>
        <c:lblOffset val="100"/>
        <c:baseTimeUnit val="days"/>
      </c:dateAx>
      <c:valAx>
        <c:axId val="35345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5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276</c:v>
                </c:pt>
              </c:numCache>
            </c:numRef>
          </c:val>
          <c:extLst>
            <c:ext xmlns:c16="http://schemas.microsoft.com/office/drawing/2014/chart" uri="{C3380CC4-5D6E-409C-BE32-E72D297353CC}">
              <c16:uniqueId val="{00000000-434D-445E-A79C-002A8B9E34F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10</c:v>
                </c:pt>
              </c:numCache>
            </c:numRef>
          </c:val>
          <c:extLst>
            <c:ext xmlns:c16="http://schemas.microsoft.com/office/drawing/2014/chart" uri="{C3380CC4-5D6E-409C-BE32-E72D297353CC}">
              <c16:uniqueId val="{00000001-434D-445E-A79C-002A8B9E34F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c:v>
                </c:pt>
              </c:numCache>
            </c:numRef>
          </c:val>
          <c:extLst>
            <c:ext xmlns:c16="http://schemas.microsoft.com/office/drawing/2014/chart" uri="{C3380CC4-5D6E-409C-BE32-E72D297353CC}">
              <c16:uniqueId val="{00000002-434D-445E-A79C-002A8B9E34F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3</c:v>
                </c:pt>
              </c:numCache>
            </c:numRef>
          </c:val>
          <c:extLst>
            <c:ext xmlns:c16="http://schemas.microsoft.com/office/drawing/2014/chart" uri="{C3380CC4-5D6E-409C-BE32-E72D297353CC}">
              <c16:uniqueId val="{00000003-434D-445E-A79C-002A8B9E34F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34D-445E-A79C-002A8B9E34F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34D-445E-A79C-002A8B9E34F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65</c:v>
                </c:pt>
              </c:numCache>
            </c:numRef>
          </c:val>
          <c:extLst>
            <c:ext xmlns:c16="http://schemas.microsoft.com/office/drawing/2014/chart" uri="{C3380CC4-5D6E-409C-BE32-E72D297353CC}">
              <c16:uniqueId val="{00000006-434D-445E-A79C-002A8B9E34F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122</c:v>
                </c:pt>
              </c:numCache>
            </c:numRef>
          </c:val>
          <c:extLst>
            <c:ext xmlns:c16="http://schemas.microsoft.com/office/drawing/2014/chart" uri="{C3380CC4-5D6E-409C-BE32-E72D297353CC}">
              <c16:uniqueId val="{00000007-434D-445E-A79C-002A8B9E34F7}"/>
            </c:ext>
          </c:extLst>
        </c:ser>
        <c:dLbls>
          <c:showLegendKey val="0"/>
          <c:showVal val="0"/>
          <c:showCatName val="0"/>
          <c:showSerName val="0"/>
          <c:showPercent val="0"/>
          <c:showBubbleSize val="0"/>
        </c:dLbls>
        <c:gapWidth val="150"/>
        <c:overlap val="100"/>
        <c:axId val="356821816"/>
        <c:axId val="356822144"/>
      </c:barChart>
      <c:catAx>
        <c:axId val="35682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22144"/>
        <c:crosses val="autoZero"/>
        <c:auto val="1"/>
        <c:lblAlgn val="ctr"/>
        <c:lblOffset val="100"/>
        <c:noMultiLvlLbl val="0"/>
      </c:catAx>
      <c:valAx>
        <c:axId val="35682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2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numCache>
            </c:numRef>
          </c:val>
          <c:smooth val="0"/>
          <c:extLst>
            <c:ext xmlns:c16="http://schemas.microsoft.com/office/drawing/2014/chart" uri="{C3380CC4-5D6E-409C-BE32-E72D297353CC}">
              <c16:uniqueId val="{00000000-8B13-45B5-8FD9-FF9525416BAA}"/>
            </c:ext>
          </c:extLst>
        </c:ser>
        <c:dLbls>
          <c:showLegendKey val="0"/>
          <c:showVal val="0"/>
          <c:showCatName val="0"/>
          <c:showSerName val="0"/>
          <c:showPercent val="0"/>
          <c:showBubbleSize val="0"/>
        </c:dLbls>
        <c:smooth val="0"/>
        <c:axId val="541812976"/>
        <c:axId val="541817568"/>
      </c:lineChart>
      <c:dateAx>
        <c:axId val="54181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17568"/>
        <c:crosses val="autoZero"/>
        <c:auto val="1"/>
        <c:lblOffset val="100"/>
        <c:baseTimeUnit val="days"/>
      </c:dateAx>
      <c:valAx>
        <c:axId val="54181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1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numCache>
            </c:numRef>
          </c:val>
          <c:smooth val="0"/>
          <c:extLst>
            <c:ext xmlns:c16="http://schemas.microsoft.com/office/drawing/2014/chart" uri="{C3380CC4-5D6E-409C-BE32-E72D297353CC}">
              <c16:uniqueId val="{00000000-7707-45A7-AC47-D6C99B03B4A8}"/>
            </c:ext>
          </c:extLst>
        </c:ser>
        <c:dLbls>
          <c:showLegendKey val="0"/>
          <c:showVal val="0"/>
          <c:showCatName val="0"/>
          <c:showSerName val="0"/>
          <c:showPercent val="0"/>
          <c:showBubbleSize val="0"/>
        </c:dLbls>
        <c:smooth val="0"/>
        <c:axId val="541831672"/>
        <c:axId val="541832000"/>
      </c:lineChart>
      <c:dateAx>
        <c:axId val="54183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32000"/>
        <c:crosses val="autoZero"/>
        <c:auto val="1"/>
        <c:lblOffset val="100"/>
        <c:baseTimeUnit val="days"/>
      </c:dateAx>
      <c:valAx>
        <c:axId val="54183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3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F402-03BC-4265-AF78-AF290E5B6F82}"/>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A8007227-5176-45E0-A1EB-80B3A654ED8E}"/>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100168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0DD8-C06D-43CF-BD2B-3206B146A7FF}"/>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828AC1DF-BF7F-4DA0-A8E9-2646521BE706}"/>
              </a:ext>
            </a:extLst>
          </p:cNvPr>
          <p:cNvGraphicFramePr>
            <a:graphicFrameLocks noGrp="1"/>
          </p:cNvGraphicFramePr>
          <p:nvPr>
            <p:ph type="chart" sz="quarter" idx="13"/>
            <p:extLst>
              <p:ext uri="{D42A27DB-BD31-4B8C-83A1-F6EECF244321}">
                <p14:modId xmlns:p14="http://schemas.microsoft.com/office/powerpoint/2010/main" val="107693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2F7B5-67EE-4B78-86AB-A341EE88E8F6}"/>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C82D5451-DC19-4EB0-8C7E-A6007E8383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635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58F5-3B68-486E-B87A-B968C3313A67}"/>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14EE7601-135A-44F8-866B-22F2A9666E63}"/>
              </a:ext>
            </a:extLst>
          </p:cNvPr>
          <p:cNvGraphicFramePr>
            <a:graphicFrameLocks noGrp="1"/>
          </p:cNvGraphicFramePr>
          <p:nvPr>
            <p:ph type="chart" sz="quarter" idx="13"/>
            <p:extLst>
              <p:ext uri="{D42A27DB-BD31-4B8C-83A1-F6EECF244321}">
                <p14:modId xmlns:p14="http://schemas.microsoft.com/office/powerpoint/2010/main" val="710375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9E07A8-D18B-4CFD-AB5C-1D3CA60D2CED}"/>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8E66AC43-A7EA-456D-850F-09290FE50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259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059E4-8FC9-4981-8306-08AEA8709A01}"/>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800673EA-8A05-4B79-8FF9-4B2EEFE9EBDD}"/>
              </a:ext>
            </a:extLst>
          </p:cNvPr>
          <p:cNvGraphicFramePr>
            <a:graphicFrameLocks noGrp="1"/>
          </p:cNvGraphicFramePr>
          <p:nvPr>
            <p:ph type="chart" sz="quarter" idx="13"/>
            <p:extLst>
              <p:ext uri="{D42A27DB-BD31-4B8C-83A1-F6EECF244321}">
                <p14:modId xmlns:p14="http://schemas.microsoft.com/office/powerpoint/2010/main" val="2752466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E8F6D-C0CD-487B-B016-0B9B5F0411A7}"/>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80D64EC1-F171-4375-B650-E9B431937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56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5668-AE6E-433B-96AB-EECD2C27869A}"/>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58B787CC-42CA-4E17-A87B-E8BA28767817}"/>
              </a:ext>
            </a:extLst>
          </p:cNvPr>
          <p:cNvGraphicFramePr>
            <a:graphicFrameLocks noGrp="1"/>
          </p:cNvGraphicFramePr>
          <p:nvPr>
            <p:ph type="chart" sz="quarter" idx="13"/>
            <p:extLst>
              <p:ext uri="{D42A27DB-BD31-4B8C-83A1-F6EECF244321}">
                <p14:modId xmlns:p14="http://schemas.microsoft.com/office/powerpoint/2010/main" val="3953728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CD91BC-7285-4EF6-BCF5-E338B09071D1}"/>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3A3B18AF-C56F-42A2-BC48-B42B64D16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97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1CAA-A007-48E6-BBFD-A45ADB03F5B9}"/>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C410ABC7-7EC2-4F5B-A286-1DD967D95A74}"/>
              </a:ext>
            </a:extLst>
          </p:cNvPr>
          <p:cNvGraphicFramePr>
            <a:graphicFrameLocks noGrp="1"/>
          </p:cNvGraphicFramePr>
          <p:nvPr>
            <p:ph type="chart" sz="quarter" idx="13"/>
            <p:extLst>
              <p:ext uri="{D42A27DB-BD31-4B8C-83A1-F6EECF244321}">
                <p14:modId xmlns:p14="http://schemas.microsoft.com/office/powerpoint/2010/main" val="895018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9E42A1-6DFB-423F-A8C9-29D9E28972D2}"/>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DAE458D1-797A-4F83-8D5A-DA906876E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682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6C3B-B233-47A1-93F2-8A0D3B7F26A3}"/>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18E40776-A8D7-4C7D-8486-8C8576E51BD5}"/>
              </a:ext>
            </a:extLst>
          </p:cNvPr>
          <p:cNvGraphicFramePr>
            <a:graphicFrameLocks noGrp="1"/>
          </p:cNvGraphicFramePr>
          <p:nvPr>
            <p:ph type="chart" sz="quarter" idx="13"/>
            <p:extLst>
              <p:ext uri="{D42A27DB-BD31-4B8C-83A1-F6EECF244321}">
                <p14:modId xmlns:p14="http://schemas.microsoft.com/office/powerpoint/2010/main" val="4067326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8A38B-9035-42CF-90DD-7B46C6DA62B6}"/>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33166890-0C52-44DC-8A20-1F512EE15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337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7F85-6172-49D0-8D72-BB4419F19C90}"/>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F464295B-B3A7-48D4-98BE-F25DFB0F0A8F}"/>
              </a:ext>
            </a:extLst>
          </p:cNvPr>
          <p:cNvGraphicFramePr>
            <a:graphicFrameLocks noGrp="1"/>
          </p:cNvGraphicFramePr>
          <p:nvPr>
            <p:ph type="chart" sz="quarter" idx="13"/>
            <p:extLst>
              <p:ext uri="{D42A27DB-BD31-4B8C-83A1-F6EECF244321}">
                <p14:modId xmlns:p14="http://schemas.microsoft.com/office/powerpoint/2010/main" val="1284596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C3B01-C063-4E4E-96DF-BC321EACFEC1}"/>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1805D330-B744-4D9F-9C5B-671B13C16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453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74C3-0611-4BB3-9F99-E9418D947916}"/>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3D59C543-665A-4285-AA83-80700F93A774}"/>
              </a:ext>
            </a:extLst>
          </p:cNvPr>
          <p:cNvGraphicFramePr>
            <a:graphicFrameLocks noGrp="1"/>
          </p:cNvGraphicFramePr>
          <p:nvPr>
            <p:ph type="tbl" sz="quarter" idx="13"/>
            <p:extLst>
              <p:ext uri="{D42A27DB-BD31-4B8C-83A1-F6EECF244321}">
                <p14:modId xmlns:p14="http://schemas.microsoft.com/office/powerpoint/2010/main" val="49966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0462583"/>
                    </a:ext>
                  </a:extLst>
                </a:gridCol>
                <a:gridCol w="740664">
                  <a:extLst>
                    <a:ext uri="{9D8B030D-6E8A-4147-A177-3AD203B41FA5}">
                      <a16:colId xmlns:a16="http://schemas.microsoft.com/office/drawing/2014/main" val="3441121293"/>
                    </a:ext>
                  </a:extLst>
                </a:gridCol>
                <a:gridCol w="740664">
                  <a:extLst>
                    <a:ext uri="{9D8B030D-6E8A-4147-A177-3AD203B41FA5}">
                      <a16:colId xmlns:a16="http://schemas.microsoft.com/office/drawing/2014/main" val="2644329096"/>
                    </a:ext>
                  </a:extLst>
                </a:gridCol>
                <a:gridCol w="740664">
                  <a:extLst>
                    <a:ext uri="{9D8B030D-6E8A-4147-A177-3AD203B41FA5}">
                      <a16:colId xmlns:a16="http://schemas.microsoft.com/office/drawing/2014/main" val="1793708338"/>
                    </a:ext>
                  </a:extLst>
                </a:gridCol>
                <a:gridCol w="740664">
                  <a:extLst>
                    <a:ext uri="{9D8B030D-6E8A-4147-A177-3AD203B41FA5}">
                      <a16:colId xmlns:a16="http://schemas.microsoft.com/office/drawing/2014/main" val="55767032"/>
                    </a:ext>
                  </a:extLst>
                </a:gridCol>
                <a:gridCol w="740664">
                  <a:extLst>
                    <a:ext uri="{9D8B030D-6E8A-4147-A177-3AD203B41FA5}">
                      <a16:colId xmlns:a16="http://schemas.microsoft.com/office/drawing/2014/main" val="1409886088"/>
                    </a:ext>
                  </a:extLst>
                </a:gridCol>
                <a:gridCol w="740664">
                  <a:extLst>
                    <a:ext uri="{9D8B030D-6E8A-4147-A177-3AD203B41FA5}">
                      <a16:colId xmlns:a16="http://schemas.microsoft.com/office/drawing/2014/main" val="502405023"/>
                    </a:ext>
                  </a:extLst>
                </a:gridCol>
                <a:gridCol w="740664">
                  <a:extLst>
                    <a:ext uri="{9D8B030D-6E8A-4147-A177-3AD203B41FA5}">
                      <a16:colId xmlns:a16="http://schemas.microsoft.com/office/drawing/2014/main" val="220164781"/>
                    </a:ext>
                  </a:extLst>
                </a:gridCol>
                <a:gridCol w="740664">
                  <a:extLst>
                    <a:ext uri="{9D8B030D-6E8A-4147-A177-3AD203B41FA5}">
                      <a16:colId xmlns:a16="http://schemas.microsoft.com/office/drawing/2014/main" val="3663516325"/>
                    </a:ext>
                  </a:extLst>
                </a:gridCol>
                <a:gridCol w="740664">
                  <a:extLst>
                    <a:ext uri="{9D8B030D-6E8A-4147-A177-3AD203B41FA5}">
                      <a16:colId xmlns:a16="http://schemas.microsoft.com/office/drawing/2014/main" val="39024172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52178258"/>
                  </a:ext>
                </a:extLst>
              </a:tr>
              <a:tr h="370840">
                <a:tc>
                  <a:txBody>
                    <a:bodyPr/>
                    <a:lstStyle/>
                    <a:p>
                      <a:r>
                        <a:rPr lang="en-US" sz="1000"/>
                        <a:t>TGP The Generics Pharmacy TGP The Generics Pharmacy</a:t>
                      </a:r>
                    </a:p>
                  </a:txBody>
                  <a:tcPr/>
                </a:tc>
                <a:tc>
                  <a:txBody>
                    <a:bodyPr/>
                    <a:lstStyle/>
                    <a:p>
                      <a:r>
                        <a:rPr lang="en-US" sz="1000"/>
                        <a:t>189126</a:t>
                      </a:r>
                    </a:p>
                  </a:txBody>
                  <a:tcPr/>
                </a:tc>
                <a:tc>
                  <a:txBody>
                    <a:bodyPr/>
                    <a:lstStyle/>
                    <a:p>
                      <a:r>
                        <a:rPr lang="en-US" sz="1000"/>
                        <a:t>8030</a:t>
                      </a:r>
                    </a:p>
                  </a:txBody>
                  <a:tcPr/>
                </a:tc>
                <a:tc>
                  <a:txBody>
                    <a:bodyPr/>
                    <a:lstStyle/>
                    <a:p>
                      <a:r>
                        <a:rPr lang="en-US" sz="1000"/>
                        <a:t>12</a:t>
                      </a:r>
                    </a:p>
                  </a:txBody>
                  <a:tcPr/>
                </a:tc>
                <a:tc>
                  <a:txBody>
                    <a:bodyPr/>
                    <a:lstStyle/>
                    <a:p>
                      <a:r>
                        <a:rPr lang="en-US" sz="1000"/>
                        <a:t>290</a:t>
                      </a:r>
                    </a:p>
                  </a:txBody>
                  <a:tcPr/>
                </a:tc>
                <a:tc>
                  <a:txBody>
                    <a:bodyPr/>
                    <a:lstStyle/>
                    <a:p>
                      <a:r>
                        <a:rPr lang="en-US" sz="1000"/>
                        <a:t>65</a:t>
                      </a:r>
                    </a:p>
                  </a:txBody>
                  <a:tcPr/>
                </a:tc>
                <a:tc>
                  <a:txBody>
                    <a:bodyPr/>
                    <a:lstStyle/>
                    <a:p>
                      <a:r>
                        <a:rPr lang="en-US" sz="1000"/>
                        <a:t>122</a:t>
                      </a:r>
                    </a:p>
                  </a:txBody>
                  <a:tcPr/>
                </a:tc>
                <a:tc>
                  <a:txBody>
                    <a:bodyPr/>
                    <a:lstStyle/>
                    <a:p>
                      <a:r>
                        <a:rPr lang="en-US" sz="1000"/>
                        <a:t>0</a:t>
                      </a:r>
                    </a:p>
                  </a:txBody>
                  <a:tcPr/>
                </a:tc>
                <a:tc>
                  <a:txBody>
                    <a:bodyPr/>
                    <a:lstStyle/>
                    <a:p>
                      <a:r>
                        <a:rPr lang="en-US" sz="1000"/>
                        <a:t>0.0215 %</a:t>
                      </a:r>
                    </a:p>
                  </a:txBody>
                  <a:tcPr/>
                </a:tc>
                <a:tc>
                  <a:txBody>
                    <a:bodyPr/>
                    <a:lstStyle/>
                    <a:p>
                      <a:r>
                        <a:rPr lang="en-US" sz="1000"/>
                        <a:t>0.0 %</a:t>
                      </a:r>
                    </a:p>
                  </a:txBody>
                  <a:tcPr/>
                </a:tc>
                <a:extLst>
                  <a:ext uri="{0D108BD9-81ED-4DB2-BD59-A6C34878D82A}">
                    <a16:rowId xmlns:a16="http://schemas.microsoft.com/office/drawing/2014/main" val="1733595533"/>
                  </a:ext>
                </a:extLst>
              </a:tr>
            </a:tbl>
          </a:graphicData>
        </a:graphic>
      </p:graphicFrame>
      <p:sp>
        <p:nvSpPr>
          <p:cNvPr id="4" name="Text Placeholder 3">
            <a:extLst>
              <a:ext uri="{FF2B5EF4-FFF2-40B4-BE49-F238E27FC236}">
                <a16:creationId xmlns:a16="http://schemas.microsoft.com/office/drawing/2014/main" id="{AA2386FF-1A19-4BA3-AA89-EF4CD538BABA}"/>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54616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D9B-7595-472E-AE5D-1B532C328451}"/>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4900D4CF-14CE-4834-87EF-109736CF9845}"/>
              </a:ext>
            </a:extLst>
          </p:cNvPr>
          <p:cNvGraphicFramePr>
            <a:graphicFrameLocks noGrp="1"/>
          </p:cNvGraphicFramePr>
          <p:nvPr>
            <p:ph type="chart" sz="quarter" idx="13"/>
            <p:extLst>
              <p:ext uri="{D42A27DB-BD31-4B8C-83A1-F6EECF244321}">
                <p14:modId xmlns:p14="http://schemas.microsoft.com/office/powerpoint/2010/main" val="3580866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7B2EF-F5F3-4B3D-A0F2-0C23F5EF9204}"/>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0ED47389-E96E-4346-8169-28425BBF9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209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6410-8AD9-4671-B3B0-B51FCB86F8D8}"/>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413441AF-A0F7-4171-A356-5406246AB184}"/>
              </a:ext>
            </a:extLst>
          </p:cNvPr>
          <p:cNvGraphicFramePr>
            <a:graphicFrameLocks noGrp="1"/>
          </p:cNvGraphicFramePr>
          <p:nvPr>
            <p:ph type="chart" sz="quarter" idx="13"/>
            <p:extLst>
              <p:ext uri="{D42A27DB-BD31-4B8C-83A1-F6EECF244321}">
                <p14:modId xmlns:p14="http://schemas.microsoft.com/office/powerpoint/2010/main" val="2036739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1356D0-6E5F-4AB4-A535-29B4CAA2A38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37E0E985-8BC7-4126-81ED-2A92A0D20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974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52B9-0B37-4783-93E2-5AA8B725807F}"/>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759C09CC-3972-4B76-ADE2-8D57CFAAFC2F}"/>
              </a:ext>
            </a:extLst>
          </p:cNvPr>
          <p:cNvGraphicFramePr>
            <a:graphicFrameLocks noGrp="1"/>
          </p:cNvGraphicFramePr>
          <p:nvPr>
            <p:ph type="chart" sz="quarter" idx="13"/>
            <p:extLst>
              <p:ext uri="{D42A27DB-BD31-4B8C-83A1-F6EECF244321}">
                <p14:modId xmlns:p14="http://schemas.microsoft.com/office/powerpoint/2010/main" val="547263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7C89BD-E968-4DF2-99B3-D347D8215884}"/>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0FC4724-A809-4E30-840F-759815769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4570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58EC-8A77-49D7-83D7-B65CA83040E4}"/>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F2E8C09D-4FF7-4DEB-8649-E9199166F53F}"/>
              </a:ext>
            </a:extLst>
          </p:cNvPr>
          <p:cNvGraphicFramePr>
            <a:graphicFrameLocks noGrp="1"/>
          </p:cNvGraphicFramePr>
          <p:nvPr>
            <p:ph type="chart" sz="quarter" idx="13"/>
            <p:extLst>
              <p:ext uri="{D42A27DB-BD31-4B8C-83A1-F6EECF244321}">
                <p14:modId xmlns:p14="http://schemas.microsoft.com/office/powerpoint/2010/main" val="3982898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2536D-52AE-4009-8355-78546B2429E6}"/>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06EC2B1C-8054-420D-91C2-23B8E2ACD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351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EAC5-87E3-4E73-82B2-FABDE12B4B78}"/>
              </a:ext>
            </a:extLst>
          </p:cNvPr>
          <p:cNvSpPr>
            <a:spLocks noGrp="1"/>
          </p:cNvSpPr>
          <p:nvPr>
            <p:ph type="title"/>
          </p:nvPr>
        </p:nvSpPr>
        <p:spPr/>
        <p:txBody>
          <a:bodyPr/>
          <a:lstStyle/>
          <a:p>
            <a:r>
              <a:rPr lang="en-US"/>
              <a:t>Facebook Own Posts Table  | TGP The Generics Pharmacy - 1 of 6</a:t>
            </a:r>
          </a:p>
        </p:txBody>
      </p:sp>
      <p:graphicFrame>
        <p:nvGraphicFramePr>
          <p:cNvPr id="5" name="Table Placeholder 4">
            <a:extLst>
              <a:ext uri="{FF2B5EF4-FFF2-40B4-BE49-F238E27FC236}">
                <a16:creationId xmlns:a16="http://schemas.microsoft.com/office/drawing/2014/main" id="{2A2AAD47-2784-4A1E-B645-B91DFC17D159}"/>
              </a:ext>
            </a:extLst>
          </p:cNvPr>
          <p:cNvGraphicFramePr>
            <a:graphicFrameLocks noGrp="1"/>
          </p:cNvGraphicFramePr>
          <p:nvPr>
            <p:ph type="tbl" sz="quarter" idx="13"/>
            <p:extLst>
              <p:ext uri="{D42A27DB-BD31-4B8C-83A1-F6EECF244321}">
                <p14:modId xmlns:p14="http://schemas.microsoft.com/office/powerpoint/2010/main" val="91964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0361366"/>
                    </a:ext>
                  </a:extLst>
                </a:gridCol>
                <a:gridCol w="370332">
                  <a:extLst>
                    <a:ext uri="{9D8B030D-6E8A-4147-A177-3AD203B41FA5}">
                      <a16:colId xmlns:a16="http://schemas.microsoft.com/office/drawing/2014/main" val="3192919692"/>
                    </a:ext>
                  </a:extLst>
                </a:gridCol>
                <a:gridCol w="370332">
                  <a:extLst>
                    <a:ext uri="{9D8B030D-6E8A-4147-A177-3AD203B41FA5}">
                      <a16:colId xmlns:a16="http://schemas.microsoft.com/office/drawing/2014/main" val="2711089973"/>
                    </a:ext>
                  </a:extLst>
                </a:gridCol>
                <a:gridCol w="370332">
                  <a:extLst>
                    <a:ext uri="{9D8B030D-6E8A-4147-A177-3AD203B41FA5}">
                      <a16:colId xmlns:a16="http://schemas.microsoft.com/office/drawing/2014/main" val="828307550"/>
                    </a:ext>
                  </a:extLst>
                </a:gridCol>
                <a:gridCol w="329184">
                  <a:extLst>
                    <a:ext uri="{9D8B030D-6E8A-4147-A177-3AD203B41FA5}">
                      <a16:colId xmlns:a16="http://schemas.microsoft.com/office/drawing/2014/main" val="704466198"/>
                    </a:ext>
                  </a:extLst>
                </a:gridCol>
                <a:gridCol w="329184">
                  <a:extLst>
                    <a:ext uri="{9D8B030D-6E8A-4147-A177-3AD203B41FA5}">
                      <a16:colId xmlns:a16="http://schemas.microsoft.com/office/drawing/2014/main" val="2952304180"/>
                    </a:ext>
                  </a:extLst>
                </a:gridCol>
                <a:gridCol w="329184">
                  <a:extLst>
                    <a:ext uri="{9D8B030D-6E8A-4147-A177-3AD203B41FA5}">
                      <a16:colId xmlns:a16="http://schemas.microsoft.com/office/drawing/2014/main" val="2844850141"/>
                    </a:ext>
                  </a:extLst>
                </a:gridCol>
                <a:gridCol w="329184">
                  <a:extLst>
                    <a:ext uri="{9D8B030D-6E8A-4147-A177-3AD203B41FA5}">
                      <a16:colId xmlns:a16="http://schemas.microsoft.com/office/drawing/2014/main" val="2810038553"/>
                    </a:ext>
                  </a:extLst>
                </a:gridCol>
                <a:gridCol w="329184">
                  <a:extLst>
                    <a:ext uri="{9D8B030D-6E8A-4147-A177-3AD203B41FA5}">
                      <a16:colId xmlns:a16="http://schemas.microsoft.com/office/drawing/2014/main" val="3706647833"/>
                    </a:ext>
                  </a:extLst>
                </a:gridCol>
                <a:gridCol w="329184">
                  <a:extLst>
                    <a:ext uri="{9D8B030D-6E8A-4147-A177-3AD203B41FA5}">
                      <a16:colId xmlns:a16="http://schemas.microsoft.com/office/drawing/2014/main" val="2878035286"/>
                    </a:ext>
                  </a:extLst>
                </a:gridCol>
                <a:gridCol w="329184">
                  <a:extLst>
                    <a:ext uri="{9D8B030D-6E8A-4147-A177-3AD203B41FA5}">
                      <a16:colId xmlns:a16="http://schemas.microsoft.com/office/drawing/2014/main" val="3869917268"/>
                    </a:ext>
                  </a:extLst>
                </a:gridCol>
                <a:gridCol w="329184">
                  <a:extLst>
                    <a:ext uri="{9D8B030D-6E8A-4147-A177-3AD203B41FA5}">
                      <a16:colId xmlns:a16="http://schemas.microsoft.com/office/drawing/2014/main" val="2567453298"/>
                    </a:ext>
                  </a:extLst>
                </a:gridCol>
                <a:gridCol w="329184">
                  <a:extLst>
                    <a:ext uri="{9D8B030D-6E8A-4147-A177-3AD203B41FA5}">
                      <a16:colId xmlns:a16="http://schemas.microsoft.com/office/drawing/2014/main" val="1902240574"/>
                    </a:ext>
                  </a:extLst>
                </a:gridCol>
                <a:gridCol w="370332">
                  <a:extLst>
                    <a:ext uri="{9D8B030D-6E8A-4147-A177-3AD203B41FA5}">
                      <a16:colId xmlns:a16="http://schemas.microsoft.com/office/drawing/2014/main" val="3118069347"/>
                    </a:ext>
                  </a:extLst>
                </a:gridCol>
                <a:gridCol w="370332">
                  <a:extLst>
                    <a:ext uri="{9D8B030D-6E8A-4147-A177-3AD203B41FA5}">
                      <a16:colId xmlns:a16="http://schemas.microsoft.com/office/drawing/2014/main" val="3169432437"/>
                    </a:ext>
                  </a:extLst>
                </a:gridCol>
                <a:gridCol w="329184">
                  <a:extLst>
                    <a:ext uri="{9D8B030D-6E8A-4147-A177-3AD203B41FA5}">
                      <a16:colId xmlns:a16="http://schemas.microsoft.com/office/drawing/2014/main" val="1267610931"/>
                    </a:ext>
                  </a:extLst>
                </a:gridCol>
                <a:gridCol w="329184">
                  <a:extLst>
                    <a:ext uri="{9D8B030D-6E8A-4147-A177-3AD203B41FA5}">
                      <a16:colId xmlns:a16="http://schemas.microsoft.com/office/drawing/2014/main" val="2763791753"/>
                    </a:ext>
                  </a:extLst>
                </a:gridCol>
                <a:gridCol w="370332">
                  <a:extLst>
                    <a:ext uri="{9D8B030D-6E8A-4147-A177-3AD203B41FA5}">
                      <a16:colId xmlns:a16="http://schemas.microsoft.com/office/drawing/2014/main" val="275360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537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686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5363674"/>
                  </a:ext>
                </a:extLst>
              </a:tr>
            </a:tbl>
          </a:graphicData>
        </a:graphic>
      </p:graphicFrame>
      <p:sp>
        <p:nvSpPr>
          <p:cNvPr id="4" name="Text Placeholder 3">
            <a:extLst>
              <a:ext uri="{FF2B5EF4-FFF2-40B4-BE49-F238E27FC236}">
                <a16:creationId xmlns:a16="http://schemas.microsoft.com/office/drawing/2014/main" id="{3BA3E394-CA06-48E5-ACA7-8A63946EFA77}"/>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50575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7CE6-2826-4110-A8F3-460B51E0B2B7}"/>
              </a:ext>
            </a:extLst>
          </p:cNvPr>
          <p:cNvSpPr>
            <a:spLocks noGrp="1"/>
          </p:cNvSpPr>
          <p:nvPr>
            <p:ph type="title"/>
          </p:nvPr>
        </p:nvSpPr>
        <p:spPr/>
        <p:txBody>
          <a:bodyPr/>
          <a:lstStyle/>
          <a:p>
            <a:r>
              <a:rPr lang="en-US"/>
              <a:t>Facebook Own Posts Table  | TGP The Generics Pharmacy - 2 of 6</a:t>
            </a:r>
          </a:p>
        </p:txBody>
      </p:sp>
      <p:graphicFrame>
        <p:nvGraphicFramePr>
          <p:cNvPr id="5" name="Table Placeholder 4">
            <a:extLst>
              <a:ext uri="{FF2B5EF4-FFF2-40B4-BE49-F238E27FC236}">
                <a16:creationId xmlns:a16="http://schemas.microsoft.com/office/drawing/2014/main" id="{4A73B505-8DBF-448B-9F23-962A118B8380}"/>
              </a:ext>
            </a:extLst>
          </p:cNvPr>
          <p:cNvGraphicFramePr>
            <a:graphicFrameLocks noGrp="1"/>
          </p:cNvGraphicFramePr>
          <p:nvPr>
            <p:ph type="tbl" sz="quarter" idx="13"/>
            <p:extLst>
              <p:ext uri="{D42A27DB-BD31-4B8C-83A1-F6EECF244321}">
                <p14:modId xmlns:p14="http://schemas.microsoft.com/office/powerpoint/2010/main" val="247901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2307773"/>
                    </a:ext>
                  </a:extLst>
                </a:gridCol>
                <a:gridCol w="370332">
                  <a:extLst>
                    <a:ext uri="{9D8B030D-6E8A-4147-A177-3AD203B41FA5}">
                      <a16:colId xmlns:a16="http://schemas.microsoft.com/office/drawing/2014/main" val="1657510175"/>
                    </a:ext>
                  </a:extLst>
                </a:gridCol>
                <a:gridCol w="370332">
                  <a:extLst>
                    <a:ext uri="{9D8B030D-6E8A-4147-A177-3AD203B41FA5}">
                      <a16:colId xmlns:a16="http://schemas.microsoft.com/office/drawing/2014/main" val="2878184635"/>
                    </a:ext>
                  </a:extLst>
                </a:gridCol>
                <a:gridCol w="370332">
                  <a:extLst>
                    <a:ext uri="{9D8B030D-6E8A-4147-A177-3AD203B41FA5}">
                      <a16:colId xmlns:a16="http://schemas.microsoft.com/office/drawing/2014/main" val="1744482770"/>
                    </a:ext>
                  </a:extLst>
                </a:gridCol>
                <a:gridCol w="329184">
                  <a:extLst>
                    <a:ext uri="{9D8B030D-6E8A-4147-A177-3AD203B41FA5}">
                      <a16:colId xmlns:a16="http://schemas.microsoft.com/office/drawing/2014/main" val="1117144238"/>
                    </a:ext>
                  </a:extLst>
                </a:gridCol>
                <a:gridCol w="329184">
                  <a:extLst>
                    <a:ext uri="{9D8B030D-6E8A-4147-A177-3AD203B41FA5}">
                      <a16:colId xmlns:a16="http://schemas.microsoft.com/office/drawing/2014/main" val="975603301"/>
                    </a:ext>
                  </a:extLst>
                </a:gridCol>
                <a:gridCol w="329184">
                  <a:extLst>
                    <a:ext uri="{9D8B030D-6E8A-4147-A177-3AD203B41FA5}">
                      <a16:colId xmlns:a16="http://schemas.microsoft.com/office/drawing/2014/main" val="1869988621"/>
                    </a:ext>
                  </a:extLst>
                </a:gridCol>
                <a:gridCol w="329184">
                  <a:extLst>
                    <a:ext uri="{9D8B030D-6E8A-4147-A177-3AD203B41FA5}">
                      <a16:colId xmlns:a16="http://schemas.microsoft.com/office/drawing/2014/main" val="4116487396"/>
                    </a:ext>
                  </a:extLst>
                </a:gridCol>
                <a:gridCol w="329184">
                  <a:extLst>
                    <a:ext uri="{9D8B030D-6E8A-4147-A177-3AD203B41FA5}">
                      <a16:colId xmlns:a16="http://schemas.microsoft.com/office/drawing/2014/main" val="4052102056"/>
                    </a:ext>
                  </a:extLst>
                </a:gridCol>
                <a:gridCol w="329184">
                  <a:extLst>
                    <a:ext uri="{9D8B030D-6E8A-4147-A177-3AD203B41FA5}">
                      <a16:colId xmlns:a16="http://schemas.microsoft.com/office/drawing/2014/main" val="1859280609"/>
                    </a:ext>
                  </a:extLst>
                </a:gridCol>
                <a:gridCol w="329184">
                  <a:extLst>
                    <a:ext uri="{9D8B030D-6E8A-4147-A177-3AD203B41FA5}">
                      <a16:colId xmlns:a16="http://schemas.microsoft.com/office/drawing/2014/main" val="4020001728"/>
                    </a:ext>
                  </a:extLst>
                </a:gridCol>
                <a:gridCol w="329184">
                  <a:extLst>
                    <a:ext uri="{9D8B030D-6E8A-4147-A177-3AD203B41FA5}">
                      <a16:colId xmlns:a16="http://schemas.microsoft.com/office/drawing/2014/main" val="3009415830"/>
                    </a:ext>
                  </a:extLst>
                </a:gridCol>
                <a:gridCol w="329184">
                  <a:extLst>
                    <a:ext uri="{9D8B030D-6E8A-4147-A177-3AD203B41FA5}">
                      <a16:colId xmlns:a16="http://schemas.microsoft.com/office/drawing/2014/main" val="3264107364"/>
                    </a:ext>
                  </a:extLst>
                </a:gridCol>
                <a:gridCol w="370332">
                  <a:extLst>
                    <a:ext uri="{9D8B030D-6E8A-4147-A177-3AD203B41FA5}">
                      <a16:colId xmlns:a16="http://schemas.microsoft.com/office/drawing/2014/main" val="2514442383"/>
                    </a:ext>
                  </a:extLst>
                </a:gridCol>
                <a:gridCol w="370332">
                  <a:extLst>
                    <a:ext uri="{9D8B030D-6E8A-4147-A177-3AD203B41FA5}">
                      <a16:colId xmlns:a16="http://schemas.microsoft.com/office/drawing/2014/main" val="2283336624"/>
                    </a:ext>
                  </a:extLst>
                </a:gridCol>
                <a:gridCol w="329184">
                  <a:extLst>
                    <a:ext uri="{9D8B030D-6E8A-4147-A177-3AD203B41FA5}">
                      <a16:colId xmlns:a16="http://schemas.microsoft.com/office/drawing/2014/main" val="2049886351"/>
                    </a:ext>
                  </a:extLst>
                </a:gridCol>
                <a:gridCol w="329184">
                  <a:extLst>
                    <a:ext uri="{9D8B030D-6E8A-4147-A177-3AD203B41FA5}">
                      <a16:colId xmlns:a16="http://schemas.microsoft.com/office/drawing/2014/main" val="444187363"/>
                    </a:ext>
                  </a:extLst>
                </a:gridCol>
                <a:gridCol w="370332">
                  <a:extLst>
                    <a:ext uri="{9D8B030D-6E8A-4147-A177-3AD203B41FA5}">
                      <a16:colId xmlns:a16="http://schemas.microsoft.com/office/drawing/2014/main" val="1399558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679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326383"/>
                  </a:ext>
                </a:extLst>
              </a:tr>
            </a:tbl>
          </a:graphicData>
        </a:graphic>
      </p:graphicFrame>
      <p:sp>
        <p:nvSpPr>
          <p:cNvPr id="4" name="Text Placeholder 3">
            <a:extLst>
              <a:ext uri="{FF2B5EF4-FFF2-40B4-BE49-F238E27FC236}">
                <a16:creationId xmlns:a16="http://schemas.microsoft.com/office/drawing/2014/main" id="{57AB7EEE-350A-4CD4-B7C9-4753EE2BE89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259607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6201-5E6B-4083-BB59-FF1FD5E6177D}"/>
              </a:ext>
            </a:extLst>
          </p:cNvPr>
          <p:cNvSpPr>
            <a:spLocks noGrp="1"/>
          </p:cNvSpPr>
          <p:nvPr>
            <p:ph type="title"/>
          </p:nvPr>
        </p:nvSpPr>
        <p:spPr/>
        <p:txBody>
          <a:bodyPr/>
          <a:lstStyle/>
          <a:p>
            <a:r>
              <a:rPr lang="en-US"/>
              <a:t>Facebook Own Posts Table  | TGP The Generics Pharmacy - 3 of 6</a:t>
            </a:r>
          </a:p>
        </p:txBody>
      </p:sp>
      <p:graphicFrame>
        <p:nvGraphicFramePr>
          <p:cNvPr id="5" name="Table Placeholder 4">
            <a:extLst>
              <a:ext uri="{FF2B5EF4-FFF2-40B4-BE49-F238E27FC236}">
                <a16:creationId xmlns:a16="http://schemas.microsoft.com/office/drawing/2014/main" id="{277221A8-F6BE-4F93-BD95-68CB720B546E}"/>
              </a:ext>
            </a:extLst>
          </p:cNvPr>
          <p:cNvGraphicFramePr>
            <a:graphicFrameLocks noGrp="1"/>
          </p:cNvGraphicFramePr>
          <p:nvPr>
            <p:ph type="tbl" sz="quarter" idx="13"/>
            <p:extLst>
              <p:ext uri="{D42A27DB-BD31-4B8C-83A1-F6EECF244321}">
                <p14:modId xmlns:p14="http://schemas.microsoft.com/office/powerpoint/2010/main" val="1097121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8541523"/>
                    </a:ext>
                  </a:extLst>
                </a:gridCol>
                <a:gridCol w="370332">
                  <a:extLst>
                    <a:ext uri="{9D8B030D-6E8A-4147-A177-3AD203B41FA5}">
                      <a16:colId xmlns:a16="http://schemas.microsoft.com/office/drawing/2014/main" val="483724455"/>
                    </a:ext>
                  </a:extLst>
                </a:gridCol>
                <a:gridCol w="370332">
                  <a:extLst>
                    <a:ext uri="{9D8B030D-6E8A-4147-A177-3AD203B41FA5}">
                      <a16:colId xmlns:a16="http://schemas.microsoft.com/office/drawing/2014/main" val="3394518669"/>
                    </a:ext>
                  </a:extLst>
                </a:gridCol>
                <a:gridCol w="370332">
                  <a:extLst>
                    <a:ext uri="{9D8B030D-6E8A-4147-A177-3AD203B41FA5}">
                      <a16:colId xmlns:a16="http://schemas.microsoft.com/office/drawing/2014/main" val="427906153"/>
                    </a:ext>
                  </a:extLst>
                </a:gridCol>
                <a:gridCol w="329184">
                  <a:extLst>
                    <a:ext uri="{9D8B030D-6E8A-4147-A177-3AD203B41FA5}">
                      <a16:colId xmlns:a16="http://schemas.microsoft.com/office/drawing/2014/main" val="1129030154"/>
                    </a:ext>
                  </a:extLst>
                </a:gridCol>
                <a:gridCol w="329184">
                  <a:extLst>
                    <a:ext uri="{9D8B030D-6E8A-4147-A177-3AD203B41FA5}">
                      <a16:colId xmlns:a16="http://schemas.microsoft.com/office/drawing/2014/main" val="2967834163"/>
                    </a:ext>
                  </a:extLst>
                </a:gridCol>
                <a:gridCol w="329184">
                  <a:extLst>
                    <a:ext uri="{9D8B030D-6E8A-4147-A177-3AD203B41FA5}">
                      <a16:colId xmlns:a16="http://schemas.microsoft.com/office/drawing/2014/main" val="652152165"/>
                    </a:ext>
                  </a:extLst>
                </a:gridCol>
                <a:gridCol w="329184">
                  <a:extLst>
                    <a:ext uri="{9D8B030D-6E8A-4147-A177-3AD203B41FA5}">
                      <a16:colId xmlns:a16="http://schemas.microsoft.com/office/drawing/2014/main" val="2818419337"/>
                    </a:ext>
                  </a:extLst>
                </a:gridCol>
                <a:gridCol w="329184">
                  <a:extLst>
                    <a:ext uri="{9D8B030D-6E8A-4147-A177-3AD203B41FA5}">
                      <a16:colId xmlns:a16="http://schemas.microsoft.com/office/drawing/2014/main" val="2166125544"/>
                    </a:ext>
                  </a:extLst>
                </a:gridCol>
                <a:gridCol w="329184">
                  <a:extLst>
                    <a:ext uri="{9D8B030D-6E8A-4147-A177-3AD203B41FA5}">
                      <a16:colId xmlns:a16="http://schemas.microsoft.com/office/drawing/2014/main" val="2204417410"/>
                    </a:ext>
                  </a:extLst>
                </a:gridCol>
                <a:gridCol w="329184">
                  <a:extLst>
                    <a:ext uri="{9D8B030D-6E8A-4147-A177-3AD203B41FA5}">
                      <a16:colId xmlns:a16="http://schemas.microsoft.com/office/drawing/2014/main" val="1215625551"/>
                    </a:ext>
                  </a:extLst>
                </a:gridCol>
                <a:gridCol w="329184">
                  <a:extLst>
                    <a:ext uri="{9D8B030D-6E8A-4147-A177-3AD203B41FA5}">
                      <a16:colId xmlns:a16="http://schemas.microsoft.com/office/drawing/2014/main" val="1602862298"/>
                    </a:ext>
                  </a:extLst>
                </a:gridCol>
                <a:gridCol w="329184">
                  <a:extLst>
                    <a:ext uri="{9D8B030D-6E8A-4147-A177-3AD203B41FA5}">
                      <a16:colId xmlns:a16="http://schemas.microsoft.com/office/drawing/2014/main" val="592901538"/>
                    </a:ext>
                  </a:extLst>
                </a:gridCol>
                <a:gridCol w="370332">
                  <a:extLst>
                    <a:ext uri="{9D8B030D-6E8A-4147-A177-3AD203B41FA5}">
                      <a16:colId xmlns:a16="http://schemas.microsoft.com/office/drawing/2014/main" val="3953454037"/>
                    </a:ext>
                  </a:extLst>
                </a:gridCol>
                <a:gridCol w="370332">
                  <a:extLst>
                    <a:ext uri="{9D8B030D-6E8A-4147-A177-3AD203B41FA5}">
                      <a16:colId xmlns:a16="http://schemas.microsoft.com/office/drawing/2014/main" val="2959781724"/>
                    </a:ext>
                  </a:extLst>
                </a:gridCol>
                <a:gridCol w="329184">
                  <a:extLst>
                    <a:ext uri="{9D8B030D-6E8A-4147-A177-3AD203B41FA5}">
                      <a16:colId xmlns:a16="http://schemas.microsoft.com/office/drawing/2014/main" val="2429350620"/>
                    </a:ext>
                  </a:extLst>
                </a:gridCol>
                <a:gridCol w="329184">
                  <a:extLst>
                    <a:ext uri="{9D8B030D-6E8A-4147-A177-3AD203B41FA5}">
                      <a16:colId xmlns:a16="http://schemas.microsoft.com/office/drawing/2014/main" val="712249540"/>
                    </a:ext>
                  </a:extLst>
                </a:gridCol>
                <a:gridCol w="370332">
                  <a:extLst>
                    <a:ext uri="{9D8B030D-6E8A-4147-A177-3AD203B41FA5}">
                      <a16:colId xmlns:a16="http://schemas.microsoft.com/office/drawing/2014/main" val="64109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441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5011968"/>
                  </a:ext>
                </a:extLst>
              </a:tr>
            </a:tbl>
          </a:graphicData>
        </a:graphic>
      </p:graphicFrame>
      <p:sp>
        <p:nvSpPr>
          <p:cNvPr id="4" name="Text Placeholder 3">
            <a:extLst>
              <a:ext uri="{FF2B5EF4-FFF2-40B4-BE49-F238E27FC236}">
                <a16:creationId xmlns:a16="http://schemas.microsoft.com/office/drawing/2014/main" id="{3F667823-189B-4A20-9176-A20FF2610E5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535809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3D951-211F-45F0-91CE-D120BB12BBAC}"/>
              </a:ext>
            </a:extLst>
          </p:cNvPr>
          <p:cNvSpPr>
            <a:spLocks noGrp="1"/>
          </p:cNvSpPr>
          <p:nvPr>
            <p:ph type="title"/>
          </p:nvPr>
        </p:nvSpPr>
        <p:spPr/>
        <p:txBody>
          <a:bodyPr/>
          <a:lstStyle/>
          <a:p>
            <a:r>
              <a:rPr lang="en-US"/>
              <a:t>Facebook Own Posts Table  | TGP The Generics Pharmacy - 4 of 6</a:t>
            </a:r>
          </a:p>
        </p:txBody>
      </p:sp>
      <p:graphicFrame>
        <p:nvGraphicFramePr>
          <p:cNvPr id="5" name="Table Placeholder 4">
            <a:extLst>
              <a:ext uri="{FF2B5EF4-FFF2-40B4-BE49-F238E27FC236}">
                <a16:creationId xmlns:a16="http://schemas.microsoft.com/office/drawing/2014/main" id="{B33C9DE9-25D6-4276-8C64-5EED218C2800}"/>
              </a:ext>
            </a:extLst>
          </p:cNvPr>
          <p:cNvGraphicFramePr>
            <a:graphicFrameLocks noGrp="1"/>
          </p:cNvGraphicFramePr>
          <p:nvPr>
            <p:ph type="tbl" sz="quarter" idx="13"/>
            <p:extLst>
              <p:ext uri="{D42A27DB-BD31-4B8C-83A1-F6EECF244321}">
                <p14:modId xmlns:p14="http://schemas.microsoft.com/office/powerpoint/2010/main" val="3885898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4807986"/>
                    </a:ext>
                  </a:extLst>
                </a:gridCol>
                <a:gridCol w="370332">
                  <a:extLst>
                    <a:ext uri="{9D8B030D-6E8A-4147-A177-3AD203B41FA5}">
                      <a16:colId xmlns:a16="http://schemas.microsoft.com/office/drawing/2014/main" val="1639516078"/>
                    </a:ext>
                  </a:extLst>
                </a:gridCol>
                <a:gridCol w="370332">
                  <a:extLst>
                    <a:ext uri="{9D8B030D-6E8A-4147-A177-3AD203B41FA5}">
                      <a16:colId xmlns:a16="http://schemas.microsoft.com/office/drawing/2014/main" val="607381046"/>
                    </a:ext>
                  </a:extLst>
                </a:gridCol>
                <a:gridCol w="370332">
                  <a:extLst>
                    <a:ext uri="{9D8B030D-6E8A-4147-A177-3AD203B41FA5}">
                      <a16:colId xmlns:a16="http://schemas.microsoft.com/office/drawing/2014/main" val="1654076653"/>
                    </a:ext>
                  </a:extLst>
                </a:gridCol>
                <a:gridCol w="329184">
                  <a:extLst>
                    <a:ext uri="{9D8B030D-6E8A-4147-A177-3AD203B41FA5}">
                      <a16:colId xmlns:a16="http://schemas.microsoft.com/office/drawing/2014/main" val="1978808031"/>
                    </a:ext>
                  </a:extLst>
                </a:gridCol>
                <a:gridCol w="329184">
                  <a:extLst>
                    <a:ext uri="{9D8B030D-6E8A-4147-A177-3AD203B41FA5}">
                      <a16:colId xmlns:a16="http://schemas.microsoft.com/office/drawing/2014/main" val="614757065"/>
                    </a:ext>
                  </a:extLst>
                </a:gridCol>
                <a:gridCol w="329184">
                  <a:extLst>
                    <a:ext uri="{9D8B030D-6E8A-4147-A177-3AD203B41FA5}">
                      <a16:colId xmlns:a16="http://schemas.microsoft.com/office/drawing/2014/main" val="144549642"/>
                    </a:ext>
                  </a:extLst>
                </a:gridCol>
                <a:gridCol w="329184">
                  <a:extLst>
                    <a:ext uri="{9D8B030D-6E8A-4147-A177-3AD203B41FA5}">
                      <a16:colId xmlns:a16="http://schemas.microsoft.com/office/drawing/2014/main" val="2079953185"/>
                    </a:ext>
                  </a:extLst>
                </a:gridCol>
                <a:gridCol w="329184">
                  <a:extLst>
                    <a:ext uri="{9D8B030D-6E8A-4147-A177-3AD203B41FA5}">
                      <a16:colId xmlns:a16="http://schemas.microsoft.com/office/drawing/2014/main" val="3974037453"/>
                    </a:ext>
                  </a:extLst>
                </a:gridCol>
                <a:gridCol w="329184">
                  <a:extLst>
                    <a:ext uri="{9D8B030D-6E8A-4147-A177-3AD203B41FA5}">
                      <a16:colId xmlns:a16="http://schemas.microsoft.com/office/drawing/2014/main" val="449309921"/>
                    </a:ext>
                  </a:extLst>
                </a:gridCol>
                <a:gridCol w="329184">
                  <a:extLst>
                    <a:ext uri="{9D8B030D-6E8A-4147-A177-3AD203B41FA5}">
                      <a16:colId xmlns:a16="http://schemas.microsoft.com/office/drawing/2014/main" val="1153968856"/>
                    </a:ext>
                  </a:extLst>
                </a:gridCol>
                <a:gridCol w="329184">
                  <a:extLst>
                    <a:ext uri="{9D8B030D-6E8A-4147-A177-3AD203B41FA5}">
                      <a16:colId xmlns:a16="http://schemas.microsoft.com/office/drawing/2014/main" val="2945313870"/>
                    </a:ext>
                  </a:extLst>
                </a:gridCol>
                <a:gridCol w="329184">
                  <a:extLst>
                    <a:ext uri="{9D8B030D-6E8A-4147-A177-3AD203B41FA5}">
                      <a16:colId xmlns:a16="http://schemas.microsoft.com/office/drawing/2014/main" val="3338000257"/>
                    </a:ext>
                  </a:extLst>
                </a:gridCol>
                <a:gridCol w="370332">
                  <a:extLst>
                    <a:ext uri="{9D8B030D-6E8A-4147-A177-3AD203B41FA5}">
                      <a16:colId xmlns:a16="http://schemas.microsoft.com/office/drawing/2014/main" val="1831364246"/>
                    </a:ext>
                  </a:extLst>
                </a:gridCol>
                <a:gridCol w="370332">
                  <a:extLst>
                    <a:ext uri="{9D8B030D-6E8A-4147-A177-3AD203B41FA5}">
                      <a16:colId xmlns:a16="http://schemas.microsoft.com/office/drawing/2014/main" val="4087651062"/>
                    </a:ext>
                  </a:extLst>
                </a:gridCol>
                <a:gridCol w="329184">
                  <a:extLst>
                    <a:ext uri="{9D8B030D-6E8A-4147-A177-3AD203B41FA5}">
                      <a16:colId xmlns:a16="http://schemas.microsoft.com/office/drawing/2014/main" val="2019925080"/>
                    </a:ext>
                  </a:extLst>
                </a:gridCol>
                <a:gridCol w="329184">
                  <a:extLst>
                    <a:ext uri="{9D8B030D-6E8A-4147-A177-3AD203B41FA5}">
                      <a16:colId xmlns:a16="http://schemas.microsoft.com/office/drawing/2014/main" val="1957185344"/>
                    </a:ext>
                  </a:extLst>
                </a:gridCol>
                <a:gridCol w="370332">
                  <a:extLst>
                    <a:ext uri="{9D8B030D-6E8A-4147-A177-3AD203B41FA5}">
                      <a16:colId xmlns:a16="http://schemas.microsoft.com/office/drawing/2014/main" val="214569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757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714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12:26:05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765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08:29:49 </a:t>
                      </a:r>
                      <a:r>
                        <a:rPr kumimoji="0" lang="en-US" sz="1000" b="0" i="0" u="none" strike="noStrike" kern="1200" cap="none" spc="0" normalizeH="0" baseline="0" noProof="0">
                          <a:ln>
                            <a:noFill/>
                          </a:ln>
                          <a:solidFill>
                            <a:prstClr val="black"/>
                          </a:solidFill>
                          <a:effectLst/>
                          <a:uLnTx/>
                          <a:uFillTx/>
                          <a:latin typeface="+mn-lt"/>
                          <a:ea typeface="+mn-ea"/>
                          <a:cs typeface="+mn-cs"/>
                        </a:rPr>
                        <a:t> 
 Ang Byaheng TGPagpagaling ay live now at Sta. Cruz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1676125"/>
                  </a:ext>
                </a:extLst>
              </a:tr>
            </a:tbl>
          </a:graphicData>
        </a:graphic>
      </p:graphicFrame>
      <p:sp>
        <p:nvSpPr>
          <p:cNvPr id="4" name="Text Placeholder 3">
            <a:extLst>
              <a:ext uri="{FF2B5EF4-FFF2-40B4-BE49-F238E27FC236}">
                <a16:creationId xmlns:a16="http://schemas.microsoft.com/office/drawing/2014/main" id="{7A6CA87D-0AC9-4695-BDA7-A7991859D91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978089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C1069-F423-4851-AD2A-1B386E74986B}"/>
              </a:ext>
            </a:extLst>
          </p:cNvPr>
          <p:cNvSpPr>
            <a:spLocks noGrp="1"/>
          </p:cNvSpPr>
          <p:nvPr>
            <p:ph type="title"/>
          </p:nvPr>
        </p:nvSpPr>
        <p:spPr/>
        <p:txBody>
          <a:bodyPr/>
          <a:lstStyle/>
          <a:p>
            <a:r>
              <a:rPr lang="en-US"/>
              <a:t>Facebook Own Posts Table  | TGP The Generics Pharmacy - 5 of 6</a:t>
            </a:r>
          </a:p>
        </p:txBody>
      </p:sp>
      <p:graphicFrame>
        <p:nvGraphicFramePr>
          <p:cNvPr id="5" name="Table Placeholder 4">
            <a:extLst>
              <a:ext uri="{FF2B5EF4-FFF2-40B4-BE49-F238E27FC236}">
                <a16:creationId xmlns:a16="http://schemas.microsoft.com/office/drawing/2014/main" id="{66009B43-8FE3-4E8E-9586-473A22CE277D}"/>
              </a:ext>
            </a:extLst>
          </p:cNvPr>
          <p:cNvGraphicFramePr>
            <a:graphicFrameLocks noGrp="1"/>
          </p:cNvGraphicFramePr>
          <p:nvPr>
            <p:ph type="tbl" sz="quarter" idx="13"/>
            <p:extLst>
              <p:ext uri="{D42A27DB-BD31-4B8C-83A1-F6EECF244321}">
                <p14:modId xmlns:p14="http://schemas.microsoft.com/office/powerpoint/2010/main" val="1796236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8531691"/>
                    </a:ext>
                  </a:extLst>
                </a:gridCol>
                <a:gridCol w="370332">
                  <a:extLst>
                    <a:ext uri="{9D8B030D-6E8A-4147-A177-3AD203B41FA5}">
                      <a16:colId xmlns:a16="http://schemas.microsoft.com/office/drawing/2014/main" val="2625331408"/>
                    </a:ext>
                  </a:extLst>
                </a:gridCol>
                <a:gridCol w="370332">
                  <a:extLst>
                    <a:ext uri="{9D8B030D-6E8A-4147-A177-3AD203B41FA5}">
                      <a16:colId xmlns:a16="http://schemas.microsoft.com/office/drawing/2014/main" val="2277690739"/>
                    </a:ext>
                  </a:extLst>
                </a:gridCol>
                <a:gridCol w="370332">
                  <a:extLst>
                    <a:ext uri="{9D8B030D-6E8A-4147-A177-3AD203B41FA5}">
                      <a16:colId xmlns:a16="http://schemas.microsoft.com/office/drawing/2014/main" val="3473495967"/>
                    </a:ext>
                  </a:extLst>
                </a:gridCol>
                <a:gridCol w="329184">
                  <a:extLst>
                    <a:ext uri="{9D8B030D-6E8A-4147-A177-3AD203B41FA5}">
                      <a16:colId xmlns:a16="http://schemas.microsoft.com/office/drawing/2014/main" val="2072840999"/>
                    </a:ext>
                  </a:extLst>
                </a:gridCol>
                <a:gridCol w="329184">
                  <a:extLst>
                    <a:ext uri="{9D8B030D-6E8A-4147-A177-3AD203B41FA5}">
                      <a16:colId xmlns:a16="http://schemas.microsoft.com/office/drawing/2014/main" val="984274038"/>
                    </a:ext>
                  </a:extLst>
                </a:gridCol>
                <a:gridCol w="329184">
                  <a:extLst>
                    <a:ext uri="{9D8B030D-6E8A-4147-A177-3AD203B41FA5}">
                      <a16:colId xmlns:a16="http://schemas.microsoft.com/office/drawing/2014/main" val="2841102464"/>
                    </a:ext>
                  </a:extLst>
                </a:gridCol>
                <a:gridCol w="329184">
                  <a:extLst>
                    <a:ext uri="{9D8B030D-6E8A-4147-A177-3AD203B41FA5}">
                      <a16:colId xmlns:a16="http://schemas.microsoft.com/office/drawing/2014/main" val="3333040945"/>
                    </a:ext>
                  </a:extLst>
                </a:gridCol>
                <a:gridCol w="329184">
                  <a:extLst>
                    <a:ext uri="{9D8B030D-6E8A-4147-A177-3AD203B41FA5}">
                      <a16:colId xmlns:a16="http://schemas.microsoft.com/office/drawing/2014/main" val="3635968667"/>
                    </a:ext>
                  </a:extLst>
                </a:gridCol>
                <a:gridCol w="329184">
                  <a:extLst>
                    <a:ext uri="{9D8B030D-6E8A-4147-A177-3AD203B41FA5}">
                      <a16:colId xmlns:a16="http://schemas.microsoft.com/office/drawing/2014/main" val="173875124"/>
                    </a:ext>
                  </a:extLst>
                </a:gridCol>
                <a:gridCol w="329184">
                  <a:extLst>
                    <a:ext uri="{9D8B030D-6E8A-4147-A177-3AD203B41FA5}">
                      <a16:colId xmlns:a16="http://schemas.microsoft.com/office/drawing/2014/main" val="1181003093"/>
                    </a:ext>
                  </a:extLst>
                </a:gridCol>
                <a:gridCol w="329184">
                  <a:extLst>
                    <a:ext uri="{9D8B030D-6E8A-4147-A177-3AD203B41FA5}">
                      <a16:colId xmlns:a16="http://schemas.microsoft.com/office/drawing/2014/main" val="999220280"/>
                    </a:ext>
                  </a:extLst>
                </a:gridCol>
                <a:gridCol w="329184">
                  <a:extLst>
                    <a:ext uri="{9D8B030D-6E8A-4147-A177-3AD203B41FA5}">
                      <a16:colId xmlns:a16="http://schemas.microsoft.com/office/drawing/2014/main" val="1001626591"/>
                    </a:ext>
                  </a:extLst>
                </a:gridCol>
                <a:gridCol w="370332">
                  <a:extLst>
                    <a:ext uri="{9D8B030D-6E8A-4147-A177-3AD203B41FA5}">
                      <a16:colId xmlns:a16="http://schemas.microsoft.com/office/drawing/2014/main" val="3948459952"/>
                    </a:ext>
                  </a:extLst>
                </a:gridCol>
                <a:gridCol w="370332">
                  <a:extLst>
                    <a:ext uri="{9D8B030D-6E8A-4147-A177-3AD203B41FA5}">
                      <a16:colId xmlns:a16="http://schemas.microsoft.com/office/drawing/2014/main" val="167517896"/>
                    </a:ext>
                  </a:extLst>
                </a:gridCol>
                <a:gridCol w="329184">
                  <a:extLst>
                    <a:ext uri="{9D8B030D-6E8A-4147-A177-3AD203B41FA5}">
                      <a16:colId xmlns:a16="http://schemas.microsoft.com/office/drawing/2014/main" val="1021362983"/>
                    </a:ext>
                  </a:extLst>
                </a:gridCol>
                <a:gridCol w="329184">
                  <a:extLst>
                    <a:ext uri="{9D8B030D-6E8A-4147-A177-3AD203B41FA5}">
                      <a16:colId xmlns:a16="http://schemas.microsoft.com/office/drawing/2014/main" val="1867926854"/>
                    </a:ext>
                  </a:extLst>
                </a:gridCol>
                <a:gridCol w="370332">
                  <a:extLst>
                    <a:ext uri="{9D8B030D-6E8A-4147-A177-3AD203B41FA5}">
                      <a16:colId xmlns:a16="http://schemas.microsoft.com/office/drawing/2014/main" val="66227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868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16:00:47 </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647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15:54:29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8896353"/>
                  </a:ext>
                </a:extLst>
              </a:tr>
            </a:tbl>
          </a:graphicData>
        </a:graphic>
      </p:graphicFrame>
      <p:sp>
        <p:nvSpPr>
          <p:cNvPr id="4" name="Text Placeholder 3">
            <a:extLst>
              <a:ext uri="{FF2B5EF4-FFF2-40B4-BE49-F238E27FC236}">
                <a16:creationId xmlns:a16="http://schemas.microsoft.com/office/drawing/2014/main" id="{0A280649-1C3E-4CFE-A77B-4434A029A6B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9762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26F8-9E45-47FF-809E-3822AF1D6E29}"/>
              </a:ext>
            </a:extLst>
          </p:cNvPr>
          <p:cNvSpPr>
            <a:spLocks noGrp="1"/>
          </p:cNvSpPr>
          <p:nvPr>
            <p:ph type="title"/>
          </p:nvPr>
        </p:nvSpPr>
        <p:spPr/>
        <p:txBody>
          <a:bodyPr/>
          <a:lstStyle/>
          <a:p>
            <a:r>
              <a:rPr lang="en-US"/>
              <a:t>Facebook Own Posts Table  | TGP The Generics Pharmacy - 6 of 6</a:t>
            </a:r>
          </a:p>
        </p:txBody>
      </p:sp>
      <p:graphicFrame>
        <p:nvGraphicFramePr>
          <p:cNvPr id="5" name="Table Placeholder 4">
            <a:extLst>
              <a:ext uri="{FF2B5EF4-FFF2-40B4-BE49-F238E27FC236}">
                <a16:creationId xmlns:a16="http://schemas.microsoft.com/office/drawing/2014/main" id="{788E1A49-A42B-4CD7-ABCA-677A847A63FD}"/>
              </a:ext>
            </a:extLst>
          </p:cNvPr>
          <p:cNvGraphicFramePr>
            <a:graphicFrameLocks noGrp="1"/>
          </p:cNvGraphicFramePr>
          <p:nvPr>
            <p:ph type="tbl" sz="quarter" idx="13"/>
            <p:extLst>
              <p:ext uri="{D42A27DB-BD31-4B8C-83A1-F6EECF244321}">
                <p14:modId xmlns:p14="http://schemas.microsoft.com/office/powerpoint/2010/main" val="413359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84410980"/>
                    </a:ext>
                  </a:extLst>
                </a:gridCol>
                <a:gridCol w="370332">
                  <a:extLst>
                    <a:ext uri="{9D8B030D-6E8A-4147-A177-3AD203B41FA5}">
                      <a16:colId xmlns:a16="http://schemas.microsoft.com/office/drawing/2014/main" val="2787265254"/>
                    </a:ext>
                  </a:extLst>
                </a:gridCol>
                <a:gridCol w="370332">
                  <a:extLst>
                    <a:ext uri="{9D8B030D-6E8A-4147-A177-3AD203B41FA5}">
                      <a16:colId xmlns:a16="http://schemas.microsoft.com/office/drawing/2014/main" val="2113859230"/>
                    </a:ext>
                  </a:extLst>
                </a:gridCol>
                <a:gridCol w="370332">
                  <a:extLst>
                    <a:ext uri="{9D8B030D-6E8A-4147-A177-3AD203B41FA5}">
                      <a16:colId xmlns:a16="http://schemas.microsoft.com/office/drawing/2014/main" val="1346775904"/>
                    </a:ext>
                  </a:extLst>
                </a:gridCol>
                <a:gridCol w="329184">
                  <a:extLst>
                    <a:ext uri="{9D8B030D-6E8A-4147-A177-3AD203B41FA5}">
                      <a16:colId xmlns:a16="http://schemas.microsoft.com/office/drawing/2014/main" val="3777711237"/>
                    </a:ext>
                  </a:extLst>
                </a:gridCol>
                <a:gridCol w="329184">
                  <a:extLst>
                    <a:ext uri="{9D8B030D-6E8A-4147-A177-3AD203B41FA5}">
                      <a16:colId xmlns:a16="http://schemas.microsoft.com/office/drawing/2014/main" val="1767283759"/>
                    </a:ext>
                  </a:extLst>
                </a:gridCol>
                <a:gridCol w="329184">
                  <a:extLst>
                    <a:ext uri="{9D8B030D-6E8A-4147-A177-3AD203B41FA5}">
                      <a16:colId xmlns:a16="http://schemas.microsoft.com/office/drawing/2014/main" val="1960969743"/>
                    </a:ext>
                  </a:extLst>
                </a:gridCol>
                <a:gridCol w="329184">
                  <a:extLst>
                    <a:ext uri="{9D8B030D-6E8A-4147-A177-3AD203B41FA5}">
                      <a16:colId xmlns:a16="http://schemas.microsoft.com/office/drawing/2014/main" val="2049582174"/>
                    </a:ext>
                  </a:extLst>
                </a:gridCol>
                <a:gridCol w="329184">
                  <a:extLst>
                    <a:ext uri="{9D8B030D-6E8A-4147-A177-3AD203B41FA5}">
                      <a16:colId xmlns:a16="http://schemas.microsoft.com/office/drawing/2014/main" val="423082016"/>
                    </a:ext>
                  </a:extLst>
                </a:gridCol>
                <a:gridCol w="329184">
                  <a:extLst>
                    <a:ext uri="{9D8B030D-6E8A-4147-A177-3AD203B41FA5}">
                      <a16:colId xmlns:a16="http://schemas.microsoft.com/office/drawing/2014/main" val="3796964678"/>
                    </a:ext>
                  </a:extLst>
                </a:gridCol>
                <a:gridCol w="329184">
                  <a:extLst>
                    <a:ext uri="{9D8B030D-6E8A-4147-A177-3AD203B41FA5}">
                      <a16:colId xmlns:a16="http://schemas.microsoft.com/office/drawing/2014/main" val="4092492692"/>
                    </a:ext>
                  </a:extLst>
                </a:gridCol>
                <a:gridCol w="329184">
                  <a:extLst>
                    <a:ext uri="{9D8B030D-6E8A-4147-A177-3AD203B41FA5}">
                      <a16:colId xmlns:a16="http://schemas.microsoft.com/office/drawing/2014/main" val="1675286730"/>
                    </a:ext>
                  </a:extLst>
                </a:gridCol>
                <a:gridCol w="329184">
                  <a:extLst>
                    <a:ext uri="{9D8B030D-6E8A-4147-A177-3AD203B41FA5}">
                      <a16:colId xmlns:a16="http://schemas.microsoft.com/office/drawing/2014/main" val="3212676432"/>
                    </a:ext>
                  </a:extLst>
                </a:gridCol>
                <a:gridCol w="370332">
                  <a:extLst>
                    <a:ext uri="{9D8B030D-6E8A-4147-A177-3AD203B41FA5}">
                      <a16:colId xmlns:a16="http://schemas.microsoft.com/office/drawing/2014/main" val="1506879655"/>
                    </a:ext>
                  </a:extLst>
                </a:gridCol>
                <a:gridCol w="370332">
                  <a:extLst>
                    <a:ext uri="{9D8B030D-6E8A-4147-A177-3AD203B41FA5}">
                      <a16:colId xmlns:a16="http://schemas.microsoft.com/office/drawing/2014/main" val="1587488460"/>
                    </a:ext>
                  </a:extLst>
                </a:gridCol>
                <a:gridCol w="329184">
                  <a:extLst>
                    <a:ext uri="{9D8B030D-6E8A-4147-A177-3AD203B41FA5}">
                      <a16:colId xmlns:a16="http://schemas.microsoft.com/office/drawing/2014/main" val="168060121"/>
                    </a:ext>
                  </a:extLst>
                </a:gridCol>
                <a:gridCol w="329184">
                  <a:extLst>
                    <a:ext uri="{9D8B030D-6E8A-4147-A177-3AD203B41FA5}">
                      <a16:colId xmlns:a16="http://schemas.microsoft.com/office/drawing/2014/main" val="2036285592"/>
                    </a:ext>
                  </a:extLst>
                </a:gridCol>
                <a:gridCol w="370332">
                  <a:extLst>
                    <a:ext uri="{9D8B030D-6E8A-4147-A177-3AD203B41FA5}">
                      <a16:colId xmlns:a16="http://schemas.microsoft.com/office/drawing/2014/main" val="359657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59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- 2018-07-09 13:59:32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uso na naman ang ubo at sipon sa mga bata. Ano nga ba ang mabisang gamot para 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725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- 2018-07-07 10:00:01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at pabago-bagong panahon anong mga commom na sakit ang maaaring makuha ng ating mga anak? Icomment ang sagot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00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- 2018-07-05 15:24:58 </a:t>
                      </a:r>
                      <a:r>
                        <a:rPr kumimoji="0" lang="en-US" sz="1000" b="0" i="0" u="none" strike="noStrike" kern="1200" cap="none" spc="0" normalizeH="0" baseline="0" noProof="0">
                          <a:ln>
                            <a:noFill/>
                          </a:ln>
                          <a:solidFill>
                            <a:prstClr val="black"/>
                          </a:solidFill>
                          <a:effectLst/>
                          <a:uLnTx/>
                          <a:uFillTx/>
                          <a:latin typeface="+mn-lt"/>
                          <a:ea typeface="+mn-ea"/>
                          <a:cs typeface="+mn-cs"/>
                        </a:rPr>
                        <a:t> 
 With over 2000+ stores nationwide, sigurado ka meron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8794352"/>
                  </a:ext>
                </a:extLst>
              </a:tr>
            </a:tbl>
          </a:graphicData>
        </a:graphic>
      </p:graphicFrame>
      <p:sp>
        <p:nvSpPr>
          <p:cNvPr id="4" name="Text Placeholder 3">
            <a:extLst>
              <a:ext uri="{FF2B5EF4-FFF2-40B4-BE49-F238E27FC236}">
                <a16:creationId xmlns:a16="http://schemas.microsoft.com/office/drawing/2014/main" id="{2A020E74-50BD-4D5B-9B10-7087376F4DD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078743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92180-DB21-4ECE-AE03-99C9EB0477B2}"/>
              </a:ext>
            </a:extLst>
          </p:cNvPr>
          <p:cNvSpPr>
            <a:spLocks noGrp="1"/>
          </p:cNvSpPr>
          <p:nvPr>
            <p:ph type="title"/>
          </p:nvPr>
        </p:nvSpPr>
        <p:spPr/>
        <p:txBody>
          <a:bodyPr/>
          <a:lstStyle/>
          <a:p>
            <a:r>
              <a:rPr lang="en-US"/>
              <a:t>Facebook Hashtag Detection | TGP The Generics Pharmacy</a:t>
            </a:r>
          </a:p>
        </p:txBody>
      </p:sp>
      <p:graphicFrame>
        <p:nvGraphicFramePr>
          <p:cNvPr id="5" name="Table Placeholder 4">
            <a:extLst>
              <a:ext uri="{FF2B5EF4-FFF2-40B4-BE49-F238E27FC236}">
                <a16:creationId xmlns:a16="http://schemas.microsoft.com/office/drawing/2014/main" id="{BAF5D9F4-8A63-4830-B5C8-7A3065C36BC2}"/>
              </a:ext>
            </a:extLst>
          </p:cNvPr>
          <p:cNvGraphicFramePr>
            <a:graphicFrameLocks noGrp="1"/>
          </p:cNvGraphicFramePr>
          <p:nvPr>
            <p:ph type="tbl" sz="quarter" idx="13"/>
            <p:extLst>
              <p:ext uri="{D42A27DB-BD31-4B8C-83A1-F6EECF244321}">
                <p14:modId xmlns:p14="http://schemas.microsoft.com/office/powerpoint/2010/main" val="255124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2513766"/>
                    </a:ext>
                  </a:extLst>
                </a:gridCol>
                <a:gridCol w="1234440">
                  <a:extLst>
                    <a:ext uri="{9D8B030D-6E8A-4147-A177-3AD203B41FA5}">
                      <a16:colId xmlns:a16="http://schemas.microsoft.com/office/drawing/2014/main" val="1548352574"/>
                    </a:ext>
                  </a:extLst>
                </a:gridCol>
                <a:gridCol w="1234440">
                  <a:extLst>
                    <a:ext uri="{9D8B030D-6E8A-4147-A177-3AD203B41FA5}">
                      <a16:colId xmlns:a16="http://schemas.microsoft.com/office/drawing/2014/main" val="1077129789"/>
                    </a:ext>
                  </a:extLst>
                </a:gridCol>
                <a:gridCol w="1234440">
                  <a:extLst>
                    <a:ext uri="{9D8B030D-6E8A-4147-A177-3AD203B41FA5}">
                      <a16:colId xmlns:a16="http://schemas.microsoft.com/office/drawing/2014/main" val="4211615013"/>
                    </a:ext>
                  </a:extLst>
                </a:gridCol>
                <a:gridCol w="1234440">
                  <a:extLst>
                    <a:ext uri="{9D8B030D-6E8A-4147-A177-3AD203B41FA5}">
                      <a16:colId xmlns:a16="http://schemas.microsoft.com/office/drawing/2014/main" val="270944758"/>
                    </a:ext>
                  </a:extLst>
                </a:gridCol>
                <a:gridCol w="1234440">
                  <a:extLst>
                    <a:ext uri="{9D8B030D-6E8A-4147-A177-3AD203B41FA5}">
                      <a16:colId xmlns:a16="http://schemas.microsoft.com/office/drawing/2014/main" val="319282385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2343553837"/>
                  </a:ext>
                </a:extLst>
              </a:tr>
              <a:tr h="370840">
                <a:tc>
                  <a:txBody>
                    <a:bodyPr/>
                    <a:lstStyle/>
                    <a:p>
                      <a:r>
                        <a:rPr lang="en-US" sz="1000"/>
                        <a:t>#ByahengTGPagpagaling</a:t>
                      </a:r>
                    </a:p>
                  </a:txBody>
                  <a:tcPr/>
                </a:tc>
                <a:tc>
                  <a:txBody>
                    <a:bodyPr/>
                    <a:lstStyle/>
                    <a:p>
                      <a:r>
                        <a:rPr lang="en-US" sz="1000"/>
                        <a:t>1</a:t>
                      </a:r>
                    </a:p>
                  </a:txBody>
                  <a:tcPr/>
                </a:tc>
                <a:tc>
                  <a:txBody>
                    <a:bodyPr/>
                    <a:lstStyle/>
                    <a:p>
                      <a:r>
                        <a:rPr lang="en-US" sz="1000"/>
                        <a:t>55</a:t>
                      </a:r>
                    </a:p>
                  </a:txBody>
                  <a:tcPr/>
                </a:tc>
                <a:tc>
                  <a:txBody>
                    <a:bodyPr/>
                    <a:lstStyle/>
                    <a:p>
                      <a:r>
                        <a:rPr lang="en-US" sz="1000"/>
                        <a:t>5</a:t>
                      </a:r>
                    </a:p>
                  </a:txBody>
                  <a:tcPr/>
                </a:tc>
                <a:tc>
                  <a:txBody>
                    <a:bodyPr/>
                    <a:lstStyle/>
                    <a:p>
                      <a:r>
                        <a:rPr lang="en-US" sz="1000"/>
                        <a:t>14</a:t>
                      </a:r>
                    </a:p>
                  </a:txBody>
                  <a:tcPr/>
                </a:tc>
                <a:tc>
                  <a:txBody>
                    <a:bodyPr/>
                    <a:lstStyle/>
                    <a:p>
                      <a:r>
                        <a:rPr lang="en-US" sz="1000"/>
                        <a:t>74</a:t>
                      </a:r>
                    </a:p>
                  </a:txBody>
                  <a:tcPr/>
                </a:tc>
                <a:extLst>
                  <a:ext uri="{0D108BD9-81ED-4DB2-BD59-A6C34878D82A}">
                    <a16:rowId xmlns:a16="http://schemas.microsoft.com/office/drawing/2014/main" val="3356269903"/>
                  </a:ext>
                </a:extLst>
              </a:tr>
              <a:tr h="370840">
                <a:tc>
                  <a:txBody>
                    <a:bodyPr/>
                    <a:lstStyle/>
                    <a:p>
                      <a:r>
                        <a:rPr lang="en-US" sz="1000"/>
                        <a:t>#AskMeHow</a:t>
                      </a:r>
                    </a:p>
                  </a:txBody>
                  <a:tcPr/>
                </a:tc>
                <a:tc>
                  <a:txBody>
                    <a:bodyPr/>
                    <a:lstStyle/>
                    <a:p>
                      <a:r>
                        <a:rPr lang="en-US" sz="1000"/>
                        <a:t>1</a:t>
                      </a:r>
                    </a:p>
                  </a:txBody>
                  <a:tcPr/>
                </a:tc>
                <a:tc>
                  <a:txBody>
                    <a:bodyPr/>
                    <a:lstStyle/>
                    <a:p>
                      <a:r>
                        <a:rPr lang="en-US" sz="1000"/>
                        <a:t>40</a:t>
                      </a:r>
                    </a:p>
                  </a:txBody>
                  <a:tcPr/>
                </a:tc>
                <a:tc>
                  <a:txBody>
                    <a:bodyPr/>
                    <a:lstStyle/>
                    <a:p>
                      <a:r>
                        <a:rPr lang="en-US" sz="1000"/>
                        <a:t>9</a:t>
                      </a:r>
                    </a:p>
                  </a:txBody>
                  <a:tcPr/>
                </a:tc>
                <a:tc>
                  <a:txBody>
                    <a:bodyPr/>
                    <a:lstStyle/>
                    <a:p>
                      <a:r>
                        <a:rPr lang="en-US" sz="1000"/>
                        <a:t>19</a:t>
                      </a:r>
                    </a:p>
                  </a:txBody>
                  <a:tcPr/>
                </a:tc>
                <a:tc>
                  <a:txBody>
                    <a:bodyPr/>
                    <a:lstStyle/>
                    <a:p>
                      <a:r>
                        <a:rPr lang="en-US" sz="1000"/>
                        <a:t>68</a:t>
                      </a:r>
                    </a:p>
                  </a:txBody>
                  <a:tcPr/>
                </a:tc>
                <a:extLst>
                  <a:ext uri="{0D108BD9-81ED-4DB2-BD59-A6C34878D82A}">
                    <a16:rowId xmlns:a16="http://schemas.microsoft.com/office/drawing/2014/main" val="473149948"/>
                  </a:ext>
                </a:extLst>
              </a:tr>
              <a:tr h="370840">
                <a:tc>
                  <a:txBody>
                    <a:bodyPr/>
                    <a:lstStyle/>
                    <a:p>
                      <a:r>
                        <a:rPr lang="en-US" sz="1000"/>
                        <a:t>#TGPagpagalingNgPilipinas</a:t>
                      </a:r>
                    </a:p>
                  </a:txBody>
                  <a:tcPr/>
                </a:tc>
                <a:tc>
                  <a:txBody>
                    <a:bodyPr/>
                    <a:lstStyle/>
                    <a:p>
                      <a:r>
                        <a:rPr lang="en-US" sz="1000"/>
                        <a:t>1</a:t>
                      </a:r>
                    </a:p>
                  </a:txBody>
                  <a:tcPr/>
                </a:tc>
                <a:tc>
                  <a:txBody>
                    <a:bodyPr/>
                    <a:lstStyle/>
                    <a:p>
                      <a:r>
                        <a:rPr lang="en-US" sz="1000"/>
                        <a:t>40</a:t>
                      </a:r>
                    </a:p>
                  </a:txBody>
                  <a:tcPr/>
                </a:tc>
                <a:tc>
                  <a:txBody>
                    <a:bodyPr/>
                    <a:lstStyle/>
                    <a:p>
                      <a:r>
                        <a:rPr lang="en-US" sz="1000"/>
                        <a:t>9</a:t>
                      </a:r>
                    </a:p>
                  </a:txBody>
                  <a:tcPr/>
                </a:tc>
                <a:tc>
                  <a:txBody>
                    <a:bodyPr/>
                    <a:lstStyle/>
                    <a:p>
                      <a:r>
                        <a:rPr lang="en-US" sz="1000"/>
                        <a:t>19</a:t>
                      </a:r>
                    </a:p>
                  </a:txBody>
                  <a:tcPr/>
                </a:tc>
                <a:tc>
                  <a:txBody>
                    <a:bodyPr/>
                    <a:lstStyle/>
                    <a:p>
                      <a:r>
                        <a:rPr lang="en-US" sz="1000"/>
                        <a:t>68</a:t>
                      </a:r>
                    </a:p>
                  </a:txBody>
                  <a:tcPr/>
                </a:tc>
                <a:extLst>
                  <a:ext uri="{0D108BD9-81ED-4DB2-BD59-A6C34878D82A}">
                    <a16:rowId xmlns:a16="http://schemas.microsoft.com/office/drawing/2014/main" val="2865259360"/>
                  </a:ext>
                </a:extLst>
              </a:tr>
              <a:tr h="370840">
                <a:tc>
                  <a:txBody>
                    <a:bodyPr/>
                    <a:lstStyle/>
                    <a:p>
                      <a:r>
                        <a:rPr lang="en-US" sz="1000"/>
                        <a:t>#DyanSaTapat</a:t>
                      </a:r>
                    </a:p>
                  </a:txBody>
                  <a:tcPr/>
                </a:tc>
                <a:tc>
                  <a:txBody>
                    <a:bodyPr/>
                    <a:lstStyle/>
                    <a:p>
                      <a:r>
                        <a:rPr lang="en-US" sz="1000"/>
                        <a:t>1</a:t>
                      </a:r>
                    </a:p>
                  </a:txBody>
                  <a:tcPr/>
                </a:tc>
                <a:tc>
                  <a:txBody>
                    <a:bodyPr/>
                    <a:lstStyle/>
                    <a:p>
                      <a:r>
                        <a:rPr lang="en-US" sz="1000"/>
                        <a:t>40</a:t>
                      </a:r>
                    </a:p>
                  </a:txBody>
                  <a:tcPr/>
                </a:tc>
                <a:tc>
                  <a:txBody>
                    <a:bodyPr/>
                    <a:lstStyle/>
                    <a:p>
                      <a:r>
                        <a:rPr lang="en-US" sz="1000"/>
                        <a:t>9</a:t>
                      </a:r>
                    </a:p>
                  </a:txBody>
                  <a:tcPr/>
                </a:tc>
                <a:tc>
                  <a:txBody>
                    <a:bodyPr/>
                    <a:lstStyle/>
                    <a:p>
                      <a:r>
                        <a:rPr lang="en-US" sz="1000"/>
                        <a:t>19</a:t>
                      </a:r>
                    </a:p>
                  </a:txBody>
                  <a:tcPr/>
                </a:tc>
                <a:tc>
                  <a:txBody>
                    <a:bodyPr/>
                    <a:lstStyle/>
                    <a:p>
                      <a:r>
                        <a:rPr lang="en-US" sz="1000"/>
                        <a:t>68</a:t>
                      </a:r>
                    </a:p>
                  </a:txBody>
                  <a:tcPr/>
                </a:tc>
                <a:extLst>
                  <a:ext uri="{0D108BD9-81ED-4DB2-BD59-A6C34878D82A}">
                    <a16:rowId xmlns:a16="http://schemas.microsoft.com/office/drawing/2014/main" val="2317323173"/>
                  </a:ext>
                </a:extLst>
              </a:tr>
            </a:tbl>
          </a:graphicData>
        </a:graphic>
      </p:graphicFrame>
      <p:sp>
        <p:nvSpPr>
          <p:cNvPr id="4" name="Text Placeholder 3">
            <a:extLst>
              <a:ext uri="{FF2B5EF4-FFF2-40B4-BE49-F238E27FC236}">
                <a16:creationId xmlns:a16="http://schemas.microsoft.com/office/drawing/2014/main" id="{471D7F1F-074A-4EF6-A4C7-9DEC9644880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148358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D34B-2857-4EA8-8C54-9EA0158344FE}"/>
              </a:ext>
            </a:extLst>
          </p:cNvPr>
          <p:cNvSpPr>
            <a:spLocks noGrp="1"/>
          </p:cNvSpPr>
          <p:nvPr>
            <p:ph type="title"/>
          </p:nvPr>
        </p:nvSpPr>
        <p:spPr/>
        <p:txBody>
          <a:bodyPr/>
          <a:lstStyle/>
          <a:p>
            <a:r>
              <a:rPr lang="en-US"/>
              <a:t>Facebook Own Posts Table | TGP The Generics Pharmacy - 1 of 11</a:t>
            </a:r>
          </a:p>
        </p:txBody>
      </p:sp>
      <p:graphicFrame>
        <p:nvGraphicFramePr>
          <p:cNvPr id="5" name="Table Placeholder 4">
            <a:extLst>
              <a:ext uri="{FF2B5EF4-FFF2-40B4-BE49-F238E27FC236}">
                <a16:creationId xmlns:a16="http://schemas.microsoft.com/office/drawing/2014/main" id="{CAEAD7BF-14DA-4106-91FF-731052A4C0A8}"/>
              </a:ext>
            </a:extLst>
          </p:cNvPr>
          <p:cNvGraphicFramePr>
            <a:graphicFrameLocks noGrp="1"/>
          </p:cNvGraphicFramePr>
          <p:nvPr>
            <p:ph type="tbl" sz="quarter" idx="13"/>
            <p:extLst>
              <p:ext uri="{D42A27DB-BD31-4B8C-83A1-F6EECF244321}">
                <p14:modId xmlns:p14="http://schemas.microsoft.com/office/powerpoint/2010/main" val="303633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87964042"/>
                    </a:ext>
                  </a:extLst>
                </a:gridCol>
                <a:gridCol w="246888">
                  <a:extLst>
                    <a:ext uri="{9D8B030D-6E8A-4147-A177-3AD203B41FA5}">
                      <a16:colId xmlns:a16="http://schemas.microsoft.com/office/drawing/2014/main" val="2676874756"/>
                    </a:ext>
                  </a:extLst>
                </a:gridCol>
                <a:gridCol w="246888">
                  <a:extLst>
                    <a:ext uri="{9D8B030D-6E8A-4147-A177-3AD203B41FA5}">
                      <a16:colId xmlns:a16="http://schemas.microsoft.com/office/drawing/2014/main" val="3140179130"/>
                    </a:ext>
                  </a:extLst>
                </a:gridCol>
                <a:gridCol w="246888">
                  <a:extLst>
                    <a:ext uri="{9D8B030D-6E8A-4147-A177-3AD203B41FA5}">
                      <a16:colId xmlns:a16="http://schemas.microsoft.com/office/drawing/2014/main" val="1179815817"/>
                    </a:ext>
                  </a:extLst>
                </a:gridCol>
                <a:gridCol w="246888">
                  <a:extLst>
                    <a:ext uri="{9D8B030D-6E8A-4147-A177-3AD203B41FA5}">
                      <a16:colId xmlns:a16="http://schemas.microsoft.com/office/drawing/2014/main" val="695040523"/>
                    </a:ext>
                  </a:extLst>
                </a:gridCol>
                <a:gridCol w="246888">
                  <a:extLst>
                    <a:ext uri="{9D8B030D-6E8A-4147-A177-3AD203B41FA5}">
                      <a16:colId xmlns:a16="http://schemas.microsoft.com/office/drawing/2014/main" val="3614795110"/>
                    </a:ext>
                  </a:extLst>
                </a:gridCol>
                <a:gridCol w="246888">
                  <a:extLst>
                    <a:ext uri="{9D8B030D-6E8A-4147-A177-3AD203B41FA5}">
                      <a16:colId xmlns:a16="http://schemas.microsoft.com/office/drawing/2014/main" val="2482876288"/>
                    </a:ext>
                  </a:extLst>
                </a:gridCol>
                <a:gridCol w="246888">
                  <a:extLst>
                    <a:ext uri="{9D8B030D-6E8A-4147-A177-3AD203B41FA5}">
                      <a16:colId xmlns:a16="http://schemas.microsoft.com/office/drawing/2014/main" val="3727131482"/>
                    </a:ext>
                  </a:extLst>
                </a:gridCol>
                <a:gridCol w="246888">
                  <a:extLst>
                    <a:ext uri="{9D8B030D-6E8A-4147-A177-3AD203B41FA5}">
                      <a16:colId xmlns:a16="http://schemas.microsoft.com/office/drawing/2014/main" val="1364458921"/>
                    </a:ext>
                  </a:extLst>
                </a:gridCol>
                <a:gridCol w="246888">
                  <a:extLst>
                    <a:ext uri="{9D8B030D-6E8A-4147-A177-3AD203B41FA5}">
                      <a16:colId xmlns:a16="http://schemas.microsoft.com/office/drawing/2014/main" val="3697103583"/>
                    </a:ext>
                  </a:extLst>
                </a:gridCol>
                <a:gridCol w="246888">
                  <a:extLst>
                    <a:ext uri="{9D8B030D-6E8A-4147-A177-3AD203B41FA5}">
                      <a16:colId xmlns:a16="http://schemas.microsoft.com/office/drawing/2014/main" val="3639517397"/>
                    </a:ext>
                  </a:extLst>
                </a:gridCol>
                <a:gridCol w="246888">
                  <a:extLst>
                    <a:ext uri="{9D8B030D-6E8A-4147-A177-3AD203B41FA5}">
                      <a16:colId xmlns:a16="http://schemas.microsoft.com/office/drawing/2014/main" val="1184911830"/>
                    </a:ext>
                  </a:extLst>
                </a:gridCol>
                <a:gridCol w="246888">
                  <a:extLst>
                    <a:ext uri="{9D8B030D-6E8A-4147-A177-3AD203B41FA5}">
                      <a16:colId xmlns:a16="http://schemas.microsoft.com/office/drawing/2014/main" val="3029148205"/>
                    </a:ext>
                  </a:extLst>
                </a:gridCol>
                <a:gridCol w="246888">
                  <a:extLst>
                    <a:ext uri="{9D8B030D-6E8A-4147-A177-3AD203B41FA5}">
                      <a16:colId xmlns:a16="http://schemas.microsoft.com/office/drawing/2014/main" val="932229602"/>
                    </a:ext>
                  </a:extLst>
                </a:gridCol>
                <a:gridCol w="246888">
                  <a:extLst>
                    <a:ext uri="{9D8B030D-6E8A-4147-A177-3AD203B41FA5}">
                      <a16:colId xmlns:a16="http://schemas.microsoft.com/office/drawing/2014/main" val="2478080583"/>
                    </a:ext>
                  </a:extLst>
                </a:gridCol>
                <a:gridCol w="246888">
                  <a:extLst>
                    <a:ext uri="{9D8B030D-6E8A-4147-A177-3AD203B41FA5}">
                      <a16:colId xmlns:a16="http://schemas.microsoft.com/office/drawing/2014/main" val="725410082"/>
                    </a:ext>
                  </a:extLst>
                </a:gridCol>
                <a:gridCol w="246888">
                  <a:extLst>
                    <a:ext uri="{9D8B030D-6E8A-4147-A177-3AD203B41FA5}">
                      <a16:colId xmlns:a16="http://schemas.microsoft.com/office/drawing/2014/main" val="1817490209"/>
                    </a:ext>
                  </a:extLst>
                </a:gridCol>
                <a:gridCol w="246888">
                  <a:extLst>
                    <a:ext uri="{9D8B030D-6E8A-4147-A177-3AD203B41FA5}">
                      <a16:colId xmlns:a16="http://schemas.microsoft.com/office/drawing/2014/main" val="4230393879"/>
                    </a:ext>
                  </a:extLst>
                </a:gridCol>
                <a:gridCol w="246888">
                  <a:extLst>
                    <a:ext uri="{9D8B030D-6E8A-4147-A177-3AD203B41FA5}">
                      <a16:colId xmlns:a16="http://schemas.microsoft.com/office/drawing/2014/main" val="401581216"/>
                    </a:ext>
                  </a:extLst>
                </a:gridCol>
                <a:gridCol w="246888">
                  <a:extLst>
                    <a:ext uri="{9D8B030D-6E8A-4147-A177-3AD203B41FA5}">
                      <a16:colId xmlns:a16="http://schemas.microsoft.com/office/drawing/2014/main" val="3101423636"/>
                    </a:ext>
                  </a:extLst>
                </a:gridCol>
                <a:gridCol w="246888">
                  <a:extLst>
                    <a:ext uri="{9D8B030D-6E8A-4147-A177-3AD203B41FA5}">
                      <a16:colId xmlns:a16="http://schemas.microsoft.com/office/drawing/2014/main" val="2622452640"/>
                    </a:ext>
                  </a:extLst>
                </a:gridCol>
                <a:gridCol w="246888">
                  <a:extLst>
                    <a:ext uri="{9D8B030D-6E8A-4147-A177-3AD203B41FA5}">
                      <a16:colId xmlns:a16="http://schemas.microsoft.com/office/drawing/2014/main" val="1904368311"/>
                    </a:ext>
                  </a:extLst>
                </a:gridCol>
                <a:gridCol w="246888">
                  <a:extLst>
                    <a:ext uri="{9D8B030D-6E8A-4147-A177-3AD203B41FA5}">
                      <a16:colId xmlns:a16="http://schemas.microsoft.com/office/drawing/2014/main" val="1559241723"/>
                    </a:ext>
                  </a:extLst>
                </a:gridCol>
                <a:gridCol w="246888">
                  <a:extLst>
                    <a:ext uri="{9D8B030D-6E8A-4147-A177-3AD203B41FA5}">
                      <a16:colId xmlns:a16="http://schemas.microsoft.com/office/drawing/2014/main" val="2058004152"/>
                    </a:ext>
                  </a:extLst>
                </a:gridCol>
                <a:gridCol w="246888">
                  <a:extLst>
                    <a:ext uri="{9D8B030D-6E8A-4147-A177-3AD203B41FA5}">
                      <a16:colId xmlns:a16="http://schemas.microsoft.com/office/drawing/2014/main" val="4285173915"/>
                    </a:ext>
                  </a:extLst>
                </a:gridCol>
                <a:gridCol w="246888">
                  <a:extLst>
                    <a:ext uri="{9D8B030D-6E8A-4147-A177-3AD203B41FA5}">
                      <a16:colId xmlns:a16="http://schemas.microsoft.com/office/drawing/2014/main" val="100250226"/>
                    </a:ext>
                  </a:extLst>
                </a:gridCol>
                <a:gridCol w="246888">
                  <a:extLst>
                    <a:ext uri="{9D8B030D-6E8A-4147-A177-3AD203B41FA5}">
                      <a16:colId xmlns:a16="http://schemas.microsoft.com/office/drawing/2014/main" val="220659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2557942"/>
                  </a:ext>
                </a:extLst>
              </a:tr>
            </a:tbl>
          </a:graphicData>
        </a:graphic>
      </p:graphicFrame>
      <p:sp>
        <p:nvSpPr>
          <p:cNvPr id="4" name="Text Placeholder 3">
            <a:extLst>
              <a:ext uri="{FF2B5EF4-FFF2-40B4-BE49-F238E27FC236}">
                <a16:creationId xmlns:a16="http://schemas.microsoft.com/office/drawing/2014/main" id="{7385B78B-0AFD-46DD-B0DD-6602188D7B1F}"/>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71683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305B-DE8C-4F41-9B12-800A398FDEA2}"/>
              </a:ext>
            </a:extLst>
          </p:cNvPr>
          <p:cNvSpPr>
            <a:spLocks noGrp="1"/>
          </p:cNvSpPr>
          <p:nvPr>
            <p:ph type="title"/>
          </p:nvPr>
        </p:nvSpPr>
        <p:spPr/>
        <p:txBody>
          <a:bodyPr/>
          <a:lstStyle/>
          <a:p>
            <a:r>
              <a:rPr lang="en-US"/>
              <a:t>Facebook Own Posts Table | TGP The Generics Pharmacy - 2 of 11</a:t>
            </a:r>
          </a:p>
        </p:txBody>
      </p:sp>
      <p:graphicFrame>
        <p:nvGraphicFramePr>
          <p:cNvPr id="5" name="Table Placeholder 4">
            <a:extLst>
              <a:ext uri="{FF2B5EF4-FFF2-40B4-BE49-F238E27FC236}">
                <a16:creationId xmlns:a16="http://schemas.microsoft.com/office/drawing/2014/main" id="{C2FD067F-BFA0-463F-BFA1-79B94700915A}"/>
              </a:ext>
            </a:extLst>
          </p:cNvPr>
          <p:cNvGraphicFramePr>
            <a:graphicFrameLocks noGrp="1"/>
          </p:cNvGraphicFramePr>
          <p:nvPr>
            <p:ph type="tbl" sz="quarter" idx="13"/>
            <p:extLst>
              <p:ext uri="{D42A27DB-BD31-4B8C-83A1-F6EECF244321}">
                <p14:modId xmlns:p14="http://schemas.microsoft.com/office/powerpoint/2010/main" val="291599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3551866"/>
                    </a:ext>
                  </a:extLst>
                </a:gridCol>
                <a:gridCol w="246888">
                  <a:extLst>
                    <a:ext uri="{9D8B030D-6E8A-4147-A177-3AD203B41FA5}">
                      <a16:colId xmlns:a16="http://schemas.microsoft.com/office/drawing/2014/main" val="794838912"/>
                    </a:ext>
                  </a:extLst>
                </a:gridCol>
                <a:gridCol w="246888">
                  <a:extLst>
                    <a:ext uri="{9D8B030D-6E8A-4147-A177-3AD203B41FA5}">
                      <a16:colId xmlns:a16="http://schemas.microsoft.com/office/drawing/2014/main" val="3785833174"/>
                    </a:ext>
                  </a:extLst>
                </a:gridCol>
                <a:gridCol w="246888">
                  <a:extLst>
                    <a:ext uri="{9D8B030D-6E8A-4147-A177-3AD203B41FA5}">
                      <a16:colId xmlns:a16="http://schemas.microsoft.com/office/drawing/2014/main" val="3555250707"/>
                    </a:ext>
                  </a:extLst>
                </a:gridCol>
                <a:gridCol w="246888">
                  <a:extLst>
                    <a:ext uri="{9D8B030D-6E8A-4147-A177-3AD203B41FA5}">
                      <a16:colId xmlns:a16="http://schemas.microsoft.com/office/drawing/2014/main" val="8622828"/>
                    </a:ext>
                  </a:extLst>
                </a:gridCol>
                <a:gridCol w="246888">
                  <a:extLst>
                    <a:ext uri="{9D8B030D-6E8A-4147-A177-3AD203B41FA5}">
                      <a16:colId xmlns:a16="http://schemas.microsoft.com/office/drawing/2014/main" val="2089530702"/>
                    </a:ext>
                  </a:extLst>
                </a:gridCol>
                <a:gridCol w="246888">
                  <a:extLst>
                    <a:ext uri="{9D8B030D-6E8A-4147-A177-3AD203B41FA5}">
                      <a16:colId xmlns:a16="http://schemas.microsoft.com/office/drawing/2014/main" val="4022962761"/>
                    </a:ext>
                  </a:extLst>
                </a:gridCol>
                <a:gridCol w="246888">
                  <a:extLst>
                    <a:ext uri="{9D8B030D-6E8A-4147-A177-3AD203B41FA5}">
                      <a16:colId xmlns:a16="http://schemas.microsoft.com/office/drawing/2014/main" val="3063771285"/>
                    </a:ext>
                  </a:extLst>
                </a:gridCol>
                <a:gridCol w="246888">
                  <a:extLst>
                    <a:ext uri="{9D8B030D-6E8A-4147-A177-3AD203B41FA5}">
                      <a16:colId xmlns:a16="http://schemas.microsoft.com/office/drawing/2014/main" val="1383701510"/>
                    </a:ext>
                  </a:extLst>
                </a:gridCol>
                <a:gridCol w="246888">
                  <a:extLst>
                    <a:ext uri="{9D8B030D-6E8A-4147-A177-3AD203B41FA5}">
                      <a16:colId xmlns:a16="http://schemas.microsoft.com/office/drawing/2014/main" val="362984713"/>
                    </a:ext>
                  </a:extLst>
                </a:gridCol>
                <a:gridCol w="246888">
                  <a:extLst>
                    <a:ext uri="{9D8B030D-6E8A-4147-A177-3AD203B41FA5}">
                      <a16:colId xmlns:a16="http://schemas.microsoft.com/office/drawing/2014/main" val="3927875791"/>
                    </a:ext>
                  </a:extLst>
                </a:gridCol>
                <a:gridCol w="246888">
                  <a:extLst>
                    <a:ext uri="{9D8B030D-6E8A-4147-A177-3AD203B41FA5}">
                      <a16:colId xmlns:a16="http://schemas.microsoft.com/office/drawing/2014/main" val="2606746488"/>
                    </a:ext>
                  </a:extLst>
                </a:gridCol>
                <a:gridCol w="246888">
                  <a:extLst>
                    <a:ext uri="{9D8B030D-6E8A-4147-A177-3AD203B41FA5}">
                      <a16:colId xmlns:a16="http://schemas.microsoft.com/office/drawing/2014/main" val="2445612212"/>
                    </a:ext>
                  </a:extLst>
                </a:gridCol>
                <a:gridCol w="246888">
                  <a:extLst>
                    <a:ext uri="{9D8B030D-6E8A-4147-A177-3AD203B41FA5}">
                      <a16:colId xmlns:a16="http://schemas.microsoft.com/office/drawing/2014/main" val="2617875097"/>
                    </a:ext>
                  </a:extLst>
                </a:gridCol>
                <a:gridCol w="246888">
                  <a:extLst>
                    <a:ext uri="{9D8B030D-6E8A-4147-A177-3AD203B41FA5}">
                      <a16:colId xmlns:a16="http://schemas.microsoft.com/office/drawing/2014/main" val="2589344120"/>
                    </a:ext>
                  </a:extLst>
                </a:gridCol>
                <a:gridCol w="246888">
                  <a:extLst>
                    <a:ext uri="{9D8B030D-6E8A-4147-A177-3AD203B41FA5}">
                      <a16:colId xmlns:a16="http://schemas.microsoft.com/office/drawing/2014/main" val="1861594506"/>
                    </a:ext>
                  </a:extLst>
                </a:gridCol>
                <a:gridCol w="246888">
                  <a:extLst>
                    <a:ext uri="{9D8B030D-6E8A-4147-A177-3AD203B41FA5}">
                      <a16:colId xmlns:a16="http://schemas.microsoft.com/office/drawing/2014/main" val="3068773365"/>
                    </a:ext>
                  </a:extLst>
                </a:gridCol>
                <a:gridCol w="246888">
                  <a:extLst>
                    <a:ext uri="{9D8B030D-6E8A-4147-A177-3AD203B41FA5}">
                      <a16:colId xmlns:a16="http://schemas.microsoft.com/office/drawing/2014/main" val="1836817891"/>
                    </a:ext>
                  </a:extLst>
                </a:gridCol>
                <a:gridCol w="246888">
                  <a:extLst>
                    <a:ext uri="{9D8B030D-6E8A-4147-A177-3AD203B41FA5}">
                      <a16:colId xmlns:a16="http://schemas.microsoft.com/office/drawing/2014/main" val="394736146"/>
                    </a:ext>
                  </a:extLst>
                </a:gridCol>
                <a:gridCol w="246888">
                  <a:extLst>
                    <a:ext uri="{9D8B030D-6E8A-4147-A177-3AD203B41FA5}">
                      <a16:colId xmlns:a16="http://schemas.microsoft.com/office/drawing/2014/main" val="1533078098"/>
                    </a:ext>
                  </a:extLst>
                </a:gridCol>
                <a:gridCol w="246888">
                  <a:extLst>
                    <a:ext uri="{9D8B030D-6E8A-4147-A177-3AD203B41FA5}">
                      <a16:colId xmlns:a16="http://schemas.microsoft.com/office/drawing/2014/main" val="2031006779"/>
                    </a:ext>
                  </a:extLst>
                </a:gridCol>
                <a:gridCol w="246888">
                  <a:extLst>
                    <a:ext uri="{9D8B030D-6E8A-4147-A177-3AD203B41FA5}">
                      <a16:colId xmlns:a16="http://schemas.microsoft.com/office/drawing/2014/main" val="1913590656"/>
                    </a:ext>
                  </a:extLst>
                </a:gridCol>
                <a:gridCol w="246888">
                  <a:extLst>
                    <a:ext uri="{9D8B030D-6E8A-4147-A177-3AD203B41FA5}">
                      <a16:colId xmlns:a16="http://schemas.microsoft.com/office/drawing/2014/main" val="710731958"/>
                    </a:ext>
                  </a:extLst>
                </a:gridCol>
                <a:gridCol w="246888">
                  <a:extLst>
                    <a:ext uri="{9D8B030D-6E8A-4147-A177-3AD203B41FA5}">
                      <a16:colId xmlns:a16="http://schemas.microsoft.com/office/drawing/2014/main" val="1424901317"/>
                    </a:ext>
                  </a:extLst>
                </a:gridCol>
                <a:gridCol w="246888">
                  <a:extLst>
                    <a:ext uri="{9D8B030D-6E8A-4147-A177-3AD203B41FA5}">
                      <a16:colId xmlns:a16="http://schemas.microsoft.com/office/drawing/2014/main" val="495268397"/>
                    </a:ext>
                  </a:extLst>
                </a:gridCol>
                <a:gridCol w="246888">
                  <a:extLst>
                    <a:ext uri="{9D8B030D-6E8A-4147-A177-3AD203B41FA5}">
                      <a16:colId xmlns:a16="http://schemas.microsoft.com/office/drawing/2014/main" val="1123246379"/>
                    </a:ext>
                  </a:extLst>
                </a:gridCol>
                <a:gridCol w="246888">
                  <a:extLst>
                    <a:ext uri="{9D8B030D-6E8A-4147-A177-3AD203B41FA5}">
                      <a16:colId xmlns:a16="http://schemas.microsoft.com/office/drawing/2014/main" val="279811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669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45932090"/>
                  </a:ext>
                </a:extLst>
              </a:tr>
            </a:tbl>
          </a:graphicData>
        </a:graphic>
      </p:graphicFrame>
      <p:sp>
        <p:nvSpPr>
          <p:cNvPr id="4" name="Text Placeholder 3">
            <a:extLst>
              <a:ext uri="{FF2B5EF4-FFF2-40B4-BE49-F238E27FC236}">
                <a16:creationId xmlns:a16="http://schemas.microsoft.com/office/drawing/2014/main" id="{C0BA6C1B-5C0E-4325-80C7-6F36ECA5DB17}"/>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116261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649F-6788-4884-8E06-36A8CDA66DDF}"/>
              </a:ext>
            </a:extLst>
          </p:cNvPr>
          <p:cNvSpPr>
            <a:spLocks noGrp="1"/>
          </p:cNvSpPr>
          <p:nvPr>
            <p:ph type="title"/>
          </p:nvPr>
        </p:nvSpPr>
        <p:spPr/>
        <p:txBody>
          <a:bodyPr/>
          <a:lstStyle/>
          <a:p>
            <a:r>
              <a:rPr lang="en-US"/>
              <a:t>Facebook Own Posts Table | TGP The Generics Pharmacy - 3 of 11</a:t>
            </a:r>
          </a:p>
        </p:txBody>
      </p:sp>
      <p:graphicFrame>
        <p:nvGraphicFramePr>
          <p:cNvPr id="5" name="Table Placeholder 4">
            <a:extLst>
              <a:ext uri="{FF2B5EF4-FFF2-40B4-BE49-F238E27FC236}">
                <a16:creationId xmlns:a16="http://schemas.microsoft.com/office/drawing/2014/main" id="{D83A6C14-FD38-42FE-A6C5-A37B7092D054}"/>
              </a:ext>
            </a:extLst>
          </p:cNvPr>
          <p:cNvGraphicFramePr>
            <a:graphicFrameLocks noGrp="1"/>
          </p:cNvGraphicFramePr>
          <p:nvPr>
            <p:ph type="tbl" sz="quarter" idx="13"/>
            <p:extLst>
              <p:ext uri="{D42A27DB-BD31-4B8C-83A1-F6EECF244321}">
                <p14:modId xmlns:p14="http://schemas.microsoft.com/office/powerpoint/2010/main" val="1343334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1648969"/>
                    </a:ext>
                  </a:extLst>
                </a:gridCol>
                <a:gridCol w="246888">
                  <a:extLst>
                    <a:ext uri="{9D8B030D-6E8A-4147-A177-3AD203B41FA5}">
                      <a16:colId xmlns:a16="http://schemas.microsoft.com/office/drawing/2014/main" val="3187669823"/>
                    </a:ext>
                  </a:extLst>
                </a:gridCol>
                <a:gridCol w="246888">
                  <a:extLst>
                    <a:ext uri="{9D8B030D-6E8A-4147-A177-3AD203B41FA5}">
                      <a16:colId xmlns:a16="http://schemas.microsoft.com/office/drawing/2014/main" val="2723382713"/>
                    </a:ext>
                  </a:extLst>
                </a:gridCol>
                <a:gridCol w="246888">
                  <a:extLst>
                    <a:ext uri="{9D8B030D-6E8A-4147-A177-3AD203B41FA5}">
                      <a16:colId xmlns:a16="http://schemas.microsoft.com/office/drawing/2014/main" val="1386296544"/>
                    </a:ext>
                  </a:extLst>
                </a:gridCol>
                <a:gridCol w="246888">
                  <a:extLst>
                    <a:ext uri="{9D8B030D-6E8A-4147-A177-3AD203B41FA5}">
                      <a16:colId xmlns:a16="http://schemas.microsoft.com/office/drawing/2014/main" val="1376013838"/>
                    </a:ext>
                  </a:extLst>
                </a:gridCol>
                <a:gridCol w="246888">
                  <a:extLst>
                    <a:ext uri="{9D8B030D-6E8A-4147-A177-3AD203B41FA5}">
                      <a16:colId xmlns:a16="http://schemas.microsoft.com/office/drawing/2014/main" val="3885235198"/>
                    </a:ext>
                  </a:extLst>
                </a:gridCol>
                <a:gridCol w="246888">
                  <a:extLst>
                    <a:ext uri="{9D8B030D-6E8A-4147-A177-3AD203B41FA5}">
                      <a16:colId xmlns:a16="http://schemas.microsoft.com/office/drawing/2014/main" val="1326767390"/>
                    </a:ext>
                  </a:extLst>
                </a:gridCol>
                <a:gridCol w="246888">
                  <a:extLst>
                    <a:ext uri="{9D8B030D-6E8A-4147-A177-3AD203B41FA5}">
                      <a16:colId xmlns:a16="http://schemas.microsoft.com/office/drawing/2014/main" val="2968136662"/>
                    </a:ext>
                  </a:extLst>
                </a:gridCol>
                <a:gridCol w="246888">
                  <a:extLst>
                    <a:ext uri="{9D8B030D-6E8A-4147-A177-3AD203B41FA5}">
                      <a16:colId xmlns:a16="http://schemas.microsoft.com/office/drawing/2014/main" val="1597866558"/>
                    </a:ext>
                  </a:extLst>
                </a:gridCol>
                <a:gridCol w="246888">
                  <a:extLst>
                    <a:ext uri="{9D8B030D-6E8A-4147-A177-3AD203B41FA5}">
                      <a16:colId xmlns:a16="http://schemas.microsoft.com/office/drawing/2014/main" val="3369423631"/>
                    </a:ext>
                  </a:extLst>
                </a:gridCol>
                <a:gridCol w="246888">
                  <a:extLst>
                    <a:ext uri="{9D8B030D-6E8A-4147-A177-3AD203B41FA5}">
                      <a16:colId xmlns:a16="http://schemas.microsoft.com/office/drawing/2014/main" val="1666231712"/>
                    </a:ext>
                  </a:extLst>
                </a:gridCol>
                <a:gridCol w="246888">
                  <a:extLst>
                    <a:ext uri="{9D8B030D-6E8A-4147-A177-3AD203B41FA5}">
                      <a16:colId xmlns:a16="http://schemas.microsoft.com/office/drawing/2014/main" val="2549734109"/>
                    </a:ext>
                  </a:extLst>
                </a:gridCol>
                <a:gridCol w="246888">
                  <a:extLst>
                    <a:ext uri="{9D8B030D-6E8A-4147-A177-3AD203B41FA5}">
                      <a16:colId xmlns:a16="http://schemas.microsoft.com/office/drawing/2014/main" val="844951882"/>
                    </a:ext>
                  </a:extLst>
                </a:gridCol>
                <a:gridCol w="246888">
                  <a:extLst>
                    <a:ext uri="{9D8B030D-6E8A-4147-A177-3AD203B41FA5}">
                      <a16:colId xmlns:a16="http://schemas.microsoft.com/office/drawing/2014/main" val="1337758318"/>
                    </a:ext>
                  </a:extLst>
                </a:gridCol>
                <a:gridCol w="246888">
                  <a:extLst>
                    <a:ext uri="{9D8B030D-6E8A-4147-A177-3AD203B41FA5}">
                      <a16:colId xmlns:a16="http://schemas.microsoft.com/office/drawing/2014/main" val="697736386"/>
                    </a:ext>
                  </a:extLst>
                </a:gridCol>
                <a:gridCol w="246888">
                  <a:extLst>
                    <a:ext uri="{9D8B030D-6E8A-4147-A177-3AD203B41FA5}">
                      <a16:colId xmlns:a16="http://schemas.microsoft.com/office/drawing/2014/main" val="433905319"/>
                    </a:ext>
                  </a:extLst>
                </a:gridCol>
                <a:gridCol w="246888">
                  <a:extLst>
                    <a:ext uri="{9D8B030D-6E8A-4147-A177-3AD203B41FA5}">
                      <a16:colId xmlns:a16="http://schemas.microsoft.com/office/drawing/2014/main" val="880644589"/>
                    </a:ext>
                  </a:extLst>
                </a:gridCol>
                <a:gridCol w="246888">
                  <a:extLst>
                    <a:ext uri="{9D8B030D-6E8A-4147-A177-3AD203B41FA5}">
                      <a16:colId xmlns:a16="http://schemas.microsoft.com/office/drawing/2014/main" val="1454790450"/>
                    </a:ext>
                  </a:extLst>
                </a:gridCol>
                <a:gridCol w="246888">
                  <a:extLst>
                    <a:ext uri="{9D8B030D-6E8A-4147-A177-3AD203B41FA5}">
                      <a16:colId xmlns:a16="http://schemas.microsoft.com/office/drawing/2014/main" val="550924462"/>
                    </a:ext>
                  </a:extLst>
                </a:gridCol>
                <a:gridCol w="246888">
                  <a:extLst>
                    <a:ext uri="{9D8B030D-6E8A-4147-A177-3AD203B41FA5}">
                      <a16:colId xmlns:a16="http://schemas.microsoft.com/office/drawing/2014/main" val="1050662591"/>
                    </a:ext>
                  </a:extLst>
                </a:gridCol>
                <a:gridCol w="246888">
                  <a:extLst>
                    <a:ext uri="{9D8B030D-6E8A-4147-A177-3AD203B41FA5}">
                      <a16:colId xmlns:a16="http://schemas.microsoft.com/office/drawing/2014/main" val="2326571743"/>
                    </a:ext>
                  </a:extLst>
                </a:gridCol>
                <a:gridCol w="246888">
                  <a:extLst>
                    <a:ext uri="{9D8B030D-6E8A-4147-A177-3AD203B41FA5}">
                      <a16:colId xmlns:a16="http://schemas.microsoft.com/office/drawing/2014/main" val="945123719"/>
                    </a:ext>
                  </a:extLst>
                </a:gridCol>
                <a:gridCol w="246888">
                  <a:extLst>
                    <a:ext uri="{9D8B030D-6E8A-4147-A177-3AD203B41FA5}">
                      <a16:colId xmlns:a16="http://schemas.microsoft.com/office/drawing/2014/main" val="698221080"/>
                    </a:ext>
                  </a:extLst>
                </a:gridCol>
                <a:gridCol w="246888">
                  <a:extLst>
                    <a:ext uri="{9D8B030D-6E8A-4147-A177-3AD203B41FA5}">
                      <a16:colId xmlns:a16="http://schemas.microsoft.com/office/drawing/2014/main" val="2792857520"/>
                    </a:ext>
                  </a:extLst>
                </a:gridCol>
                <a:gridCol w="246888">
                  <a:extLst>
                    <a:ext uri="{9D8B030D-6E8A-4147-A177-3AD203B41FA5}">
                      <a16:colId xmlns:a16="http://schemas.microsoft.com/office/drawing/2014/main" val="3896116016"/>
                    </a:ext>
                  </a:extLst>
                </a:gridCol>
                <a:gridCol w="246888">
                  <a:extLst>
                    <a:ext uri="{9D8B030D-6E8A-4147-A177-3AD203B41FA5}">
                      <a16:colId xmlns:a16="http://schemas.microsoft.com/office/drawing/2014/main" val="2198275996"/>
                    </a:ext>
                  </a:extLst>
                </a:gridCol>
                <a:gridCol w="246888">
                  <a:extLst>
                    <a:ext uri="{9D8B030D-6E8A-4147-A177-3AD203B41FA5}">
                      <a16:colId xmlns:a16="http://schemas.microsoft.com/office/drawing/2014/main" val="385172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976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90512566"/>
                  </a:ext>
                </a:extLst>
              </a:tr>
            </a:tbl>
          </a:graphicData>
        </a:graphic>
      </p:graphicFrame>
      <p:sp>
        <p:nvSpPr>
          <p:cNvPr id="4" name="Text Placeholder 3">
            <a:extLst>
              <a:ext uri="{FF2B5EF4-FFF2-40B4-BE49-F238E27FC236}">
                <a16:creationId xmlns:a16="http://schemas.microsoft.com/office/drawing/2014/main" id="{0CA1383F-18F8-42DC-BF3C-304951D8613F}"/>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007638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84E5C-BB0B-4D10-A423-77370DA68923}"/>
              </a:ext>
            </a:extLst>
          </p:cNvPr>
          <p:cNvSpPr>
            <a:spLocks noGrp="1"/>
          </p:cNvSpPr>
          <p:nvPr>
            <p:ph type="title"/>
          </p:nvPr>
        </p:nvSpPr>
        <p:spPr/>
        <p:txBody>
          <a:bodyPr/>
          <a:lstStyle/>
          <a:p>
            <a:r>
              <a:rPr lang="en-US"/>
              <a:t>Facebook Own Posts Table | TGP The Generics Pharmacy - 4 of 11</a:t>
            </a:r>
          </a:p>
        </p:txBody>
      </p:sp>
      <p:graphicFrame>
        <p:nvGraphicFramePr>
          <p:cNvPr id="5" name="Table Placeholder 4">
            <a:extLst>
              <a:ext uri="{FF2B5EF4-FFF2-40B4-BE49-F238E27FC236}">
                <a16:creationId xmlns:a16="http://schemas.microsoft.com/office/drawing/2014/main" id="{70310CFA-2A2F-4A41-A55C-8EC0FE52A5EE}"/>
              </a:ext>
            </a:extLst>
          </p:cNvPr>
          <p:cNvGraphicFramePr>
            <a:graphicFrameLocks noGrp="1"/>
          </p:cNvGraphicFramePr>
          <p:nvPr>
            <p:ph type="tbl" sz="quarter" idx="13"/>
            <p:extLst>
              <p:ext uri="{D42A27DB-BD31-4B8C-83A1-F6EECF244321}">
                <p14:modId xmlns:p14="http://schemas.microsoft.com/office/powerpoint/2010/main" val="199812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6302124"/>
                    </a:ext>
                  </a:extLst>
                </a:gridCol>
                <a:gridCol w="246888">
                  <a:extLst>
                    <a:ext uri="{9D8B030D-6E8A-4147-A177-3AD203B41FA5}">
                      <a16:colId xmlns:a16="http://schemas.microsoft.com/office/drawing/2014/main" val="2259313673"/>
                    </a:ext>
                  </a:extLst>
                </a:gridCol>
                <a:gridCol w="246888">
                  <a:extLst>
                    <a:ext uri="{9D8B030D-6E8A-4147-A177-3AD203B41FA5}">
                      <a16:colId xmlns:a16="http://schemas.microsoft.com/office/drawing/2014/main" val="1886540249"/>
                    </a:ext>
                  </a:extLst>
                </a:gridCol>
                <a:gridCol w="246888">
                  <a:extLst>
                    <a:ext uri="{9D8B030D-6E8A-4147-A177-3AD203B41FA5}">
                      <a16:colId xmlns:a16="http://schemas.microsoft.com/office/drawing/2014/main" val="3354097652"/>
                    </a:ext>
                  </a:extLst>
                </a:gridCol>
                <a:gridCol w="246888">
                  <a:extLst>
                    <a:ext uri="{9D8B030D-6E8A-4147-A177-3AD203B41FA5}">
                      <a16:colId xmlns:a16="http://schemas.microsoft.com/office/drawing/2014/main" val="1701007813"/>
                    </a:ext>
                  </a:extLst>
                </a:gridCol>
                <a:gridCol w="246888">
                  <a:extLst>
                    <a:ext uri="{9D8B030D-6E8A-4147-A177-3AD203B41FA5}">
                      <a16:colId xmlns:a16="http://schemas.microsoft.com/office/drawing/2014/main" val="118543516"/>
                    </a:ext>
                  </a:extLst>
                </a:gridCol>
                <a:gridCol w="246888">
                  <a:extLst>
                    <a:ext uri="{9D8B030D-6E8A-4147-A177-3AD203B41FA5}">
                      <a16:colId xmlns:a16="http://schemas.microsoft.com/office/drawing/2014/main" val="2170377545"/>
                    </a:ext>
                  </a:extLst>
                </a:gridCol>
                <a:gridCol w="246888">
                  <a:extLst>
                    <a:ext uri="{9D8B030D-6E8A-4147-A177-3AD203B41FA5}">
                      <a16:colId xmlns:a16="http://schemas.microsoft.com/office/drawing/2014/main" val="3211141506"/>
                    </a:ext>
                  </a:extLst>
                </a:gridCol>
                <a:gridCol w="246888">
                  <a:extLst>
                    <a:ext uri="{9D8B030D-6E8A-4147-A177-3AD203B41FA5}">
                      <a16:colId xmlns:a16="http://schemas.microsoft.com/office/drawing/2014/main" val="2732956041"/>
                    </a:ext>
                  </a:extLst>
                </a:gridCol>
                <a:gridCol w="246888">
                  <a:extLst>
                    <a:ext uri="{9D8B030D-6E8A-4147-A177-3AD203B41FA5}">
                      <a16:colId xmlns:a16="http://schemas.microsoft.com/office/drawing/2014/main" val="3549807216"/>
                    </a:ext>
                  </a:extLst>
                </a:gridCol>
                <a:gridCol w="246888">
                  <a:extLst>
                    <a:ext uri="{9D8B030D-6E8A-4147-A177-3AD203B41FA5}">
                      <a16:colId xmlns:a16="http://schemas.microsoft.com/office/drawing/2014/main" val="1293447450"/>
                    </a:ext>
                  </a:extLst>
                </a:gridCol>
                <a:gridCol w="246888">
                  <a:extLst>
                    <a:ext uri="{9D8B030D-6E8A-4147-A177-3AD203B41FA5}">
                      <a16:colId xmlns:a16="http://schemas.microsoft.com/office/drawing/2014/main" val="3724075665"/>
                    </a:ext>
                  </a:extLst>
                </a:gridCol>
                <a:gridCol w="246888">
                  <a:extLst>
                    <a:ext uri="{9D8B030D-6E8A-4147-A177-3AD203B41FA5}">
                      <a16:colId xmlns:a16="http://schemas.microsoft.com/office/drawing/2014/main" val="1070883322"/>
                    </a:ext>
                  </a:extLst>
                </a:gridCol>
                <a:gridCol w="246888">
                  <a:extLst>
                    <a:ext uri="{9D8B030D-6E8A-4147-A177-3AD203B41FA5}">
                      <a16:colId xmlns:a16="http://schemas.microsoft.com/office/drawing/2014/main" val="3192808900"/>
                    </a:ext>
                  </a:extLst>
                </a:gridCol>
                <a:gridCol w="246888">
                  <a:extLst>
                    <a:ext uri="{9D8B030D-6E8A-4147-A177-3AD203B41FA5}">
                      <a16:colId xmlns:a16="http://schemas.microsoft.com/office/drawing/2014/main" val="2356873114"/>
                    </a:ext>
                  </a:extLst>
                </a:gridCol>
                <a:gridCol w="246888">
                  <a:extLst>
                    <a:ext uri="{9D8B030D-6E8A-4147-A177-3AD203B41FA5}">
                      <a16:colId xmlns:a16="http://schemas.microsoft.com/office/drawing/2014/main" val="1845159661"/>
                    </a:ext>
                  </a:extLst>
                </a:gridCol>
                <a:gridCol w="246888">
                  <a:extLst>
                    <a:ext uri="{9D8B030D-6E8A-4147-A177-3AD203B41FA5}">
                      <a16:colId xmlns:a16="http://schemas.microsoft.com/office/drawing/2014/main" val="3569810172"/>
                    </a:ext>
                  </a:extLst>
                </a:gridCol>
                <a:gridCol w="246888">
                  <a:extLst>
                    <a:ext uri="{9D8B030D-6E8A-4147-A177-3AD203B41FA5}">
                      <a16:colId xmlns:a16="http://schemas.microsoft.com/office/drawing/2014/main" val="516056770"/>
                    </a:ext>
                  </a:extLst>
                </a:gridCol>
                <a:gridCol w="246888">
                  <a:extLst>
                    <a:ext uri="{9D8B030D-6E8A-4147-A177-3AD203B41FA5}">
                      <a16:colId xmlns:a16="http://schemas.microsoft.com/office/drawing/2014/main" val="2664454385"/>
                    </a:ext>
                  </a:extLst>
                </a:gridCol>
                <a:gridCol w="246888">
                  <a:extLst>
                    <a:ext uri="{9D8B030D-6E8A-4147-A177-3AD203B41FA5}">
                      <a16:colId xmlns:a16="http://schemas.microsoft.com/office/drawing/2014/main" val="2853818209"/>
                    </a:ext>
                  </a:extLst>
                </a:gridCol>
                <a:gridCol w="246888">
                  <a:extLst>
                    <a:ext uri="{9D8B030D-6E8A-4147-A177-3AD203B41FA5}">
                      <a16:colId xmlns:a16="http://schemas.microsoft.com/office/drawing/2014/main" val="122881563"/>
                    </a:ext>
                  </a:extLst>
                </a:gridCol>
                <a:gridCol w="246888">
                  <a:extLst>
                    <a:ext uri="{9D8B030D-6E8A-4147-A177-3AD203B41FA5}">
                      <a16:colId xmlns:a16="http://schemas.microsoft.com/office/drawing/2014/main" val="1932765310"/>
                    </a:ext>
                  </a:extLst>
                </a:gridCol>
                <a:gridCol w="246888">
                  <a:extLst>
                    <a:ext uri="{9D8B030D-6E8A-4147-A177-3AD203B41FA5}">
                      <a16:colId xmlns:a16="http://schemas.microsoft.com/office/drawing/2014/main" val="1367526622"/>
                    </a:ext>
                  </a:extLst>
                </a:gridCol>
                <a:gridCol w="246888">
                  <a:extLst>
                    <a:ext uri="{9D8B030D-6E8A-4147-A177-3AD203B41FA5}">
                      <a16:colId xmlns:a16="http://schemas.microsoft.com/office/drawing/2014/main" val="843433338"/>
                    </a:ext>
                  </a:extLst>
                </a:gridCol>
                <a:gridCol w="246888">
                  <a:extLst>
                    <a:ext uri="{9D8B030D-6E8A-4147-A177-3AD203B41FA5}">
                      <a16:colId xmlns:a16="http://schemas.microsoft.com/office/drawing/2014/main" val="2514258402"/>
                    </a:ext>
                  </a:extLst>
                </a:gridCol>
                <a:gridCol w="246888">
                  <a:extLst>
                    <a:ext uri="{9D8B030D-6E8A-4147-A177-3AD203B41FA5}">
                      <a16:colId xmlns:a16="http://schemas.microsoft.com/office/drawing/2014/main" val="4236261150"/>
                    </a:ext>
                  </a:extLst>
                </a:gridCol>
                <a:gridCol w="246888">
                  <a:extLst>
                    <a:ext uri="{9D8B030D-6E8A-4147-A177-3AD203B41FA5}">
                      <a16:colId xmlns:a16="http://schemas.microsoft.com/office/drawing/2014/main" val="357362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303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9905857"/>
                  </a:ext>
                </a:extLst>
              </a:tr>
            </a:tbl>
          </a:graphicData>
        </a:graphic>
      </p:graphicFrame>
      <p:sp>
        <p:nvSpPr>
          <p:cNvPr id="4" name="Text Placeholder 3">
            <a:extLst>
              <a:ext uri="{FF2B5EF4-FFF2-40B4-BE49-F238E27FC236}">
                <a16:creationId xmlns:a16="http://schemas.microsoft.com/office/drawing/2014/main" id="{5C6F2EB0-64EF-4F47-9BCF-9AC06371721A}"/>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516530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0275B-6BCC-47FA-8DB3-D8396F8AAD3F}"/>
              </a:ext>
            </a:extLst>
          </p:cNvPr>
          <p:cNvSpPr>
            <a:spLocks noGrp="1"/>
          </p:cNvSpPr>
          <p:nvPr>
            <p:ph type="title"/>
          </p:nvPr>
        </p:nvSpPr>
        <p:spPr/>
        <p:txBody>
          <a:bodyPr/>
          <a:lstStyle/>
          <a:p>
            <a:r>
              <a:rPr lang="en-US"/>
              <a:t>Facebook Own Posts Table | TGP The Generics Pharmacy - 5 of 11</a:t>
            </a:r>
          </a:p>
        </p:txBody>
      </p:sp>
      <p:graphicFrame>
        <p:nvGraphicFramePr>
          <p:cNvPr id="5" name="Table Placeholder 4">
            <a:extLst>
              <a:ext uri="{FF2B5EF4-FFF2-40B4-BE49-F238E27FC236}">
                <a16:creationId xmlns:a16="http://schemas.microsoft.com/office/drawing/2014/main" id="{F909D40E-0E61-4F90-9C21-3B5EC8E409B6}"/>
              </a:ext>
            </a:extLst>
          </p:cNvPr>
          <p:cNvGraphicFramePr>
            <a:graphicFrameLocks noGrp="1"/>
          </p:cNvGraphicFramePr>
          <p:nvPr>
            <p:ph type="tbl" sz="quarter" idx="13"/>
            <p:extLst>
              <p:ext uri="{D42A27DB-BD31-4B8C-83A1-F6EECF244321}">
                <p14:modId xmlns:p14="http://schemas.microsoft.com/office/powerpoint/2010/main" val="1085997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1745961"/>
                    </a:ext>
                  </a:extLst>
                </a:gridCol>
                <a:gridCol w="246888">
                  <a:extLst>
                    <a:ext uri="{9D8B030D-6E8A-4147-A177-3AD203B41FA5}">
                      <a16:colId xmlns:a16="http://schemas.microsoft.com/office/drawing/2014/main" val="4006135583"/>
                    </a:ext>
                  </a:extLst>
                </a:gridCol>
                <a:gridCol w="246888">
                  <a:extLst>
                    <a:ext uri="{9D8B030D-6E8A-4147-A177-3AD203B41FA5}">
                      <a16:colId xmlns:a16="http://schemas.microsoft.com/office/drawing/2014/main" val="368834434"/>
                    </a:ext>
                  </a:extLst>
                </a:gridCol>
                <a:gridCol w="246888">
                  <a:extLst>
                    <a:ext uri="{9D8B030D-6E8A-4147-A177-3AD203B41FA5}">
                      <a16:colId xmlns:a16="http://schemas.microsoft.com/office/drawing/2014/main" val="2510052542"/>
                    </a:ext>
                  </a:extLst>
                </a:gridCol>
                <a:gridCol w="246888">
                  <a:extLst>
                    <a:ext uri="{9D8B030D-6E8A-4147-A177-3AD203B41FA5}">
                      <a16:colId xmlns:a16="http://schemas.microsoft.com/office/drawing/2014/main" val="723914210"/>
                    </a:ext>
                  </a:extLst>
                </a:gridCol>
                <a:gridCol w="246888">
                  <a:extLst>
                    <a:ext uri="{9D8B030D-6E8A-4147-A177-3AD203B41FA5}">
                      <a16:colId xmlns:a16="http://schemas.microsoft.com/office/drawing/2014/main" val="3860058256"/>
                    </a:ext>
                  </a:extLst>
                </a:gridCol>
                <a:gridCol w="246888">
                  <a:extLst>
                    <a:ext uri="{9D8B030D-6E8A-4147-A177-3AD203B41FA5}">
                      <a16:colId xmlns:a16="http://schemas.microsoft.com/office/drawing/2014/main" val="4288748125"/>
                    </a:ext>
                  </a:extLst>
                </a:gridCol>
                <a:gridCol w="246888">
                  <a:extLst>
                    <a:ext uri="{9D8B030D-6E8A-4147-A177-3AD203B41FA5}">
                      <a16:colId xmlns:a16="http://schemas.microsoft.com/office/drawing/2014/main" val="1825341166"/>
                    </a:ext>
                  </a:extLst>
                </a:gridCol>
                <a:gridCol w="246888">
                  <a:extLst>
                    <a:ext uri="{9D8B030D-6E8A-4147-A177-3AD203B41FA5}">
                      <a16:colId xmlns:a16="http://schemas.microsoft.com/office/drawing/2014/main" val="3918578467"/>
                    </a:ext>
                  </a:extLst>
                </a:gridCol>
                <a:gridCol w="246888">
                  <a:extLst>
                    <a:ext uri="{9D8B030D-6E8A-4147-A177-3AD203B41FA5}">
                      <a16:colId xmlns:a16="http://schemas.microsoft.com/office/drawing/2014/main" val="1697200274"/>
                    </a:ext>
                  </a:extLst>
                </a:gridCol>
                <a:gridCol w="246888">
                  <a:extLst>
                    <a:ext uri="{9D8B030D-6E8A-4147-A177-3AD203B41FA5}">
                      <a16:colId xmlns:a16="http://schemas.microsoft.com/office/drawing/2014/main" val="273308094"/>
                    </a:ext>
                  </a:extLst>
                </a:gridCol>
                <a:gridCol w="246888">
                  <a:extLst>
                    <a:ext uri="{9D8B030D-6E8A-4147-A177-3AD203B41FA5}">
                      <a16:colId xmlns:a16="http://schemas.microsoft.com/office/drawing/2014/main" val="1366149429"/>
                    </a:ext>
                  </a:extLst>
                </a:gridCol>
                <a:gridCol w="246888">
                  <a:extLst>
                    <a:ext uri="{9D8B030D-6E8A-4147-A177-3AD203B41FA5}">
                      <a16:colId xmlns:a16="http://schemas.microsoft.com/office/drawing/2014/main" val="709817820"/>
                    </a:ext>
                  </a:extLst>
                </a:gridCol>
                <a:gridCol w="246888">
                  <a:extLst>
                    <a:ext uri="{9D8B030D-6E8A-4147-A177-3AD203B41FA5}">
                      <a16:colId xmlns:a16="http://schemas.microsoft.com/office/drawing/2014/main" val="3002291757"/>
                    </a:ext>
                  </a:extLst>
                </a:gridCol>
                <a:gridCol w="246888">
                  <a:extLst>
                    <a:ext uri="{9D8B030D-6E8A-4147-A177-3AD203B41FA5}">
                      <a16:colId xmlns:a16="http://schemas.microsoft.com/office/drawing/2014/main" val="490422978"/>
                    </a:ext>
                  </a:extLst>
                </a:gridCol>
                <a:gridCol w="246888">
                  <a:extLst>
                    <a:ext uri="{9D8B030D-6E8A-4147-A177-3AD203B41FA5}">
                      <a16:colId xmlns:a16="http://schemas.microsoft.com/office/drawing/2014/main" val="4212192839"/>
                    </a:ext>
                  </a:extLst>
                </a:gridCol>
                <a:gridCol w="246888">
                  <a:extLst>
                    <a:ext uri="{9D8B030D-6E8A-4147-A177-3AD203B41FA5}">
                      <a16:colId xmlns:a16="http://schemas.microsoft.com/office/drawing/2014/main" val="2982631444"/>
                    </a:ext>
                  </a:extLst>
                </a:gridCol>
                <a:gridCol w="246888">
                  <a:extLst>
                    <a:ext uri="{9D8B030D-6E8A-4147-A177-3AD203B41FA5}">
                      <a16:colId xmlns:a16="http://schemas.microsoft.com/office/drawing/2014/main" val="1455493962"/>
                    </a:ext>
                  </a:extLst>
                </a:gridCol>
                <a:gridCol w="246888">
                  <a:extLst>
                    <a:ext uri="{9D8B030D-6E8A-4147-A177-3AD203B41FA5}">
                      <a16:colId xmlns:a16="http://schemas.microsoft.com/office/drawing/2014/main" val="456180309"/>
                    </a:ext>
                  </a:extLst>
                </a:gridCol>
                <a:gridCol w="246888">
                  <a:extLst>
                    <a:ext uri="{9D8B030D-6E8A-4147-A177-3AD203B41FA5}">
                      <a16:colId xmlns:a16="http://schemas.microsoft.com/office/drawing/2014/main" val="3257177818"/>
                    </a:ext>
                  </a:extLst>
                </a:gridCol>
                <a:gridCol w="246888">
                  <a:extLst>
                    <a:ext uri="{9D8B030D-6E8A-4147-A177-3AD203B41FA5}">
                      <a16:colId xmlns:a16="http://schemas.microsoft.com/office/drawing/2014/main" val="165007738"/>
                    </a:ext>
                  </a:extLst>
                </a:gridCol>
                <a:gridCol w="246888">
                  <a:extLst>
                    <a:ext uri="{9D8B030D-6E8A-4147-A177-3AD203B41FA5}">
                      <a16:colId xmlns:a16="http://schemas.microsoft.com/office/drawing/2014/main" val="60899798"/>
                    </a:ext>
                  </a:extLst>
                </a:gridCol>
                <a:gridCol w="246888">
                  <a:extLst>
                    <a:ext uri="{9D8B030D-6E8A-4147-A177-3AD203B41FA5}">
                      <a16:colId xmlns:a16="http://schemas.microsoft.com/office/drawing/2014/main" val="3182820645"/>
                    </a:ext>
                  </a:extLst>
                </a:gridCol>
                <a:gridCol w="246888">
                  <a:extLst>
                    <a:ext uri="{9D8B030D-6E8A-4147-A177-3AD203B41FA5}">
                      <a16:colId xmlns:a16="http://schemas.microsoft.com/office/drawing/2014/main" val="666110253"/>
                    </a:ext>
                  </a:extLst>
                </a:gridCol>
                <a:gridCol w="246888">
                  <a:extLst>
                    <a:ext uri="{9D8B030D-6E8A-4147-A177-3AD203B41FA5}">
                      <a16:colId xmlns:a16="http://schemas.microsoft.com/office/drawing/2014/main" val="3737134922"/>
                    </a:ext>
                  </a:extLst>
                </a:gridCol>
                <a:gridCol w="246888">
                  <a:extLst>
                    <a:ext uri="{9D8B030D-6E8A-4147-A177-3AD203B41FA5}">
                      <a16:colId xmlns:a16="http://schemas.microsoft.com/office/drawing/2014/main" val="1466145504"/>
                    </a:ext>
                  </a:extLst>
                </a:gridCol>
                <a:gridCol w="246888">
                  <a:extLst>
                    <a:ext uri="{9D8B030D-6E8A-4147-A177-3AD203B41FA5}">
                      <a16:colId xmlns:a16="http://schemas.microsoft.com/office/drawing/2014/main" val="313266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615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7981295"/>
                  </a:ext>
                </a:extLst>
              </a:tr>
            </a:tbl>
          </a:graphicData>
        </a:graphic>
      </p:graphicFrame>
      <p:sp>
        <p:nvSpPr>
          <p:cNvPr id="4" name="Text Placeholder 3">
            <a:extLst>
              <a:ext uri="{FF2B5EF4-FFF2-40B4-BE49-F238E27FC236}">
                <a16:creationId xmlns:a16="http://schemas.microsoft.com/office/drawing/2014/main" id="{FA9B99A2-1C4F-48BA-88D0-8C2C961CBB6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225954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7842-FF2F-4E71-8C8E-737FDDF71DD1}"/>
              </a:ext>
            </a:extLst>
          </p:cNvPr>
          <p:cNvSpPr>
            <a:spLocks noGrp="1"/>
          </p:cNvSpPr>
          <p:nvPr>
            <p:ph type="title"/>
          </p:nvPr>
        </p:nvSpPr>
        <p:spPr/>
        <p:txBody>
          <a:bodyPr/>
          <a:lstStyle/>
          <a:p>
            <a:r>
              <a:rPr lang="en-US"/>
              <a:t>Facebook Own Posts Table | TGP The Generics Pharmacy - 6 of 11</a:t>
            </a:r>
          </a:p>
        </p:txBody>
      </p:sp>
      <p:graphicFrame>
        <p:nvGraphicFramePr>
          <p:cNvPr id="5" name="Table Placeholder 4">
            <a:extLst>
              <a:ext uri="{FF2B5EF4-FFF2-40B4-BE49-F238E27FC236}">
                <a16:creationId xmlns:a16="http://schemas.microsoft.com/office/drawing/2014/main" id="{90AA4497-7F1D-40C3-B92A-EDD15B00B67F}"/>
              </a:ext>
            </a:extLst>
          </p:cNvPr>
          <p:cNvGraphicFramePr>
            <a:graphicFrameLocks noGrp="1"/>
          </p:cNvGraphicFramePr>
          <p:nvPr>
            <p:ph type="tbl" sz="quarter" idx="13"/>
            <p:extLst>
              <p:ext uri="{D42A27DB-BD31-4B8C-83A1-F6EECF244321}">
                <p14:modId xmlns:p14="http://schemas.microsoft.com/office/powerpoint/2010/main" val="74147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9067208"/>
                    </a:ext>
                  </a:extLst>
                </a:gridCol>
                <a:gridCol w="246888">
                  <a:extLst>
                    <a:ext uri="{9D8B030D-6E8A-4147-A177-3AD203B41FA5}">
                      <a16:colId xmlns:a16="http://schemas.microsoft.com/office/drawing/2014/main" val="4100261456"/>
                    </a:ext>
                  </a:extLst>
                </a:gridCol>
                <a:gridCol w="246888">
                  <a:extLst>
                    <a:ext uri="{9D8B030D-6E8A-4147-A177-3AD203B41FA5}">
                      <a16:colId xmlns:a16="http://schemas.microsoft.com/office/drawing/2014/main" val="4264162163"/>
                    </a:ext>
                  </a:extLst>
                </a:gridCol>
                <a:gridCol w="246888">
                  <a:extLst>
                    <a:ext uri="{9D8B030D-6E8A-4147-A177-3AD203B41FA5}">
                      <a16:colId xmlns:a16="http://schemas.microsoft.com/office/drawing/2014/main" val="1856555677"/>
                    </a:ext>
                  </a:extLst>
                </a:gridCol>
                <a:gridCol w="246888">
                  <a:extLst>
                    <a:ext uri="{9D8B030D-6E8A-4147-A177-3AD203B41FA5}">
                      <a16:colId xmlns:a16="http://schemas.microsoft.com/office/drawing/2014/main" val="2424410303"/>
                    </a:ext>
                  </a:extLst>
                </a:gridCol>
                <a:gridCol w="246888">
                  <a:extLst>
                    <a:ext uri="{9D8B030D-6E8A-4147-A177-3AD203B41FA5}">
                      <a16:colId xmlns:a16="http://schemas.microsoft.com/office/drawing/2014/main" val="2335519469"/>
                    </a:ext>
                  </a:extLst>
                </a:gridCol>
                <a:gridCol w="246888">
                  <a:extLst>
                    <a:ext uri="{9D8B030D-6E8A-4147-A177-3AD203B41FA5}">
                      <a16:colId xmlns:a16="http://schemas.microsoft.com/office/drawing/2014/main" val="4230438111"/>
                    </a:ext>
                  </a:extLst>
                </a:gridCol>
                <a:gridCol w="246888">
                  <a:extLst>
                    <a:ext uri="{9D8B030D-6E8A-4147-A177-3AD203B41FA5}">
                      <a16:colId xmlns:a16="http://schemas.microsoft.com/office/drawing/2014/main" val="242862782"/>
                    </a:ext>
                  </a:extLst>
                </a:gridCol>
                <a:gridCol w="246888">
                  <a:extLst>
                    <a:ext uri="{9D8B030D-6E8A-4147-A177-3AD203B41FA5}">
                      <a16:colId xmlns:a16="http://schemas.microsoft.com/office/drawing/2014/main" val="610216256"/>
                    </a:ext>
                  </a:extLst>
                </a:gridCol>
                <a:gridCol w="246888">
                  <a:extLst>
                    <a:ext uri="{9D8B030D-6E8A-4147-A177-3AD203B41FA5}">
                      <a16:colId xmlns:a16="http://schemas.microsoft.com/office/drawing/2014/main" val="430833973"/>
                    </a:ext>
                  </a:extLst>
                </a:gridCol>
                <a:gridCol w="246888">
                  <a:extLst>
                    <a:ext uri="{9D8B030D-6E8A-4147-A177-3AD203B41FA5}">
                      <a16:colId xmlns:a16="http://schemas.microsoft.com/office/drawing/2014/main" val="2083867218"/>
                    </a:ext>
                  </a:extLst>
                </a:gridCol>
                <a:gridCol w="246888">
                  <a:extLst>
                    <a:ext uri="{9D8B030D-6E8A-4147-A177-3AD203B41FA5}">
                      <a16:colId xmlns:a16="http://schemas.microsoft.com/office/drawing/2014/main" val="770302196"/>
                    </a:ext>
                  </a:extLst>
                </a:gridCol>
                <a:gridCol w="246888">
                  <a:extLst>
                    <a:ext uri="{9D8B030D-6E8A-4147-A177-3AD203B41FA5}">
                      <a16:colId xmlns:a16="http://schemas.microsoft.com/office/drawing/2014/main" val="2481412126"/>
                    </a:ext>
                  </a:extLst>
                </a:gridCol>
                <a:gridCol w="246888">
                  <a:extLst>
                    <a:ext uri="{9D8B030D-6E8A-4147-A177-3AD203B41FA5}">
                      <a16:colId xmlns:a16="http://schemas.microsoft.com/office/drawing/2014/main" val="2603182413"/>
                    </a:ext>
                  </a:extLst>
                </a:gridCol>
                <a:gridCol w="246888">
                  <a:extLst>
                    <a:ext uri="{9D8B030D-6E8A-4147-A177-3AD203B41FA5}">
                      <a16:colId xmlns:a16="http://schemas.microsoft.com/office/drawing/2014/main" val="1293931194"/>
                    </a:ext>
                  </a:extLst>
                </a:gridCol>
                <a:gridCol w="246888">
                  <a:extLst>
                    <a:ext uri="{9D8B030D-6E8A-4147-A177-3AD203B41FA5}">
                      <a16:colId xmlns:a16="http://schemas.microsoft.com/office/drawing/2014/main" val="3373102012"/>
                    </a:ext>
                  </a:extLst>
                </a:gridCol>
                <a:gridCol w="246888">
                  <a:extLst>
                    <a:ext uri="{9D8B030D-6E8A-4147-A177-3AD203B41FA5}">
                      <a16:colId xmlns:a16="http://schemas.microsoft.com/office/drawing/2014/main" val="3287300348"/>
                    </a:ext>
                  </a:extLst>
                </a:gridCol>
                <a:gridCol w="246888">
                  <a:extLst>
                    <a:ext uri="{9D8B030D-6E8A-4147-A177-3AD203B41FA5}">
                      <a16:colId xmlns:a16="http://schemas.microsoft.com/office/drawing/2014/main" val="152718542"/>
                    </a:ext>
                  </a:extLst>
                </a:gridCol>
                <a:gridCol w="246888">
                  <a:extLst>
                    <a:ext uri="{9D8B030D-6E8A-4147-A177-3AD203B41FA5}">
                      <a16:colId xmlns:a16="http://schemas.microsoft.com/office/drawing/2014/main" val="2018254959"/>
                    </a:ext>
                  </a:extLst>
                </a:gridCol>
                <a:gridCol w="246888">
                  <a:extLst>
                    <a:ext uri="{9D8B030D-6E8A-4147-A177-3AD203B41FA5}">
                      <a16:colId xmlns:a16="http://schemas.microsoft.com/office/drawing/2014/main" val="1368916840"/>
                    </a:ext>
                  </a:extLst>
                </a:gridCol>
                <a:gridCol w="246888">
                  <a:extLst>
                    <a:ext uri="{9D8B030D-6E8A-4147-A177-3AD203B41FA5}">
                      <a16:colId xmlns:a16="http://schemas.microsoft.com/office/drawing/2014/main" val="1064807831"/>
                    </a:ext>
                  </a:extLst>
                </a:gridCol>
                <a:gridCol w="246888">
                  <a:extLst>
                    <a:ext uri="{9D8B030D-6E8A-4147-A177-3AD203B41FA5}">
                      <a16:colId xmlns:a16="http://schemas.microsoft.com/office/drawing/2014/main" val="1012502805"/>
                    </a:ext>
                  </a:extLst>
                </a:gridCol>
                <a:gridCol w="246888">
                  <a:extLst>
                    <a:ext uri="{9D8B030D-6E8A-4147-A177-3AD203B41FA5}">
                      <a16:colId xmlns:a16="http://schemas.microsoft.com/office/drawing/2014/main" val="3884494385"/>
                    </a:ext>
                  </a:extLst>
                </a:gridCol>
                <a:gridCol w="246888">
                  <a:extLst>
                    <a:ext uri="{9D8B030D-6E8A-4147-A177-3AD203B41FA5}">
                      <a16:colId xmlns:a16="http://schemas.microsoft.com/office/drawing/2014/main" val="3337916770"/>
                    </a:ext>
                  </a:extLst>
                </a:gridCol>
                <a:gridCol w="246888">
                  <a:extLst>
                    <a:ext uri="{9D8B030D-6E8A-4147-A177-3AD203B41FA5}">
                      <a16:colId xmlns:a16="http://schemas.microsoft.com/office/drawing/2014/main" val="2973745294"/>
                    </a:ext>
                  </a:extLst>
                </a:gridCol>
                <a:gridCol w="246888">
                  <a:extLst>
                    <a:ext uri="{9D8B030D-6E8A-4147-A177-3AD203B41FA5}">
                      <a16:colId xmlns:a16="http://schemas.microsoft.com/office/drawing/2014/main" val="3551727341"/>
                    </a:ext>
                  </a:extLst>
                </a:gridCol>
                <a:gridCol w="246888">
                  <a:extLst>
                    <a:ext uri="{9D8B030D-6E8A-4147-A177-3AD203B41FA5}">
                      <a16:colId xmlns:a16="http://schemas.microsoft.com/office/drawing/2014/main" val="56059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643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62035105"/>
                  </a:ext>
                </a:extLst>
              </a:tr>
            </a:tbl>
          </a:graphicData>
        </a:graphic>
      </p:graphicFrame>
      <p:sp>
        <p:nvSpPr>
          <p:cNvPr id="4" name="Text Placeholder 3">
            <a:extLst>
              <a:ext uri="{FF2B5EF4-FFF2-40B4-BE49-F238E27FC236}">
                <a16:creationId xmlns:a16="http://schemas.microsoft.com/office/drawing/2014/main" id="{09B13BEF-40D0-40C6-90F0-2BDFB6D0354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233342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F980-B0ED-4085-8F2B-78D745629E45}"/>
              </a:ext>
            </a:extLst>
          </p:cNvPr>
          <p:cNvSpPr>
            <a:spLocks noGrp="1"/>
          </p:cNvSpPr>
          <p:nvPr>
            <p:ph type="title"/>
          </p:nvPr>
        </p:nvSpPr>
        <p:spPr/>
        <p:txBody>
          <a:bodyPr/>
          <a:lstStyle/>
          <a:p>
            <a:r>
              <a:rPr lang="en-US"/>
              <a:t>Facebook Own Posts Table | TGP The Generics Pharmacy - 7 of 11</a:t>
            </a:r>
          </a:p>
        </p:txBody>
      </p:sp>
      <p:graphicFrame>
        <p:nvGraphicFramePr>
          <p:cNvPr id="5" name="Table Placeholder 4">
            <a:extLst>
              <a:ext uri="{FF2B5EF4-FFF2-40B4-BE49-F238E27FC236}">
                <a16:creationId xmlns:a16="http://schemas.microsoft.com/office/drawing/2014/main" id="{C8E0C4E4-0422-4E1E-AD28-2FF2FEE9A290}"/>
              </a:ext>
            </a:extLst>
          </p:cNvPr>
          <p:cNvGraphicFramePr>
            <a:graphicFrameLocks noGrp="1"/>
          </p:cNvGraphicFramePr>
          <p:nvPr>
            <p:ph type="tbl" sz="quarter" idx="13"/>
            <p:extLst>
              <p:ext uri="{D42A27DB-BD31-4B8C-83A1-F6EECF244321}">
                <p14:modId xmlns:p14="http://schemas.microsoft.com/office/powerpoint/2010/main" val="3007343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5866586"/>
                    </a:ext>
                  </a:extLst>
                </a:gridCol>
                <a:gridCol w="246888">
                  <a:extLst>
                    <a:ext uri="{9D8B030D-6E8A-4147-A177-3AD203B41FA5}">
                      <a16:colId xmlns:a16="http://schemas.microsoft.com/office/drawing/2014/main" val="2039695985"/>
                    </a:ext>
                  </a:extLst>
                </a:gridCol>
                <a:gridCol w="246888">
                  <a:extLst>
                    <a:ext uri="{9D8B030D-6E8A-4147-A177-3AD203B41FA5}">
                      <a16:colId xmlns:a16="http://schemas.microsoft.com/office/drawing/2014/main" val="2304111019"/>
                    </a:ext>
                  </a:extLst>
                </a:gridCol>
                <a:gridCol w="246888">
                  <a:extLst>
                    <a:ext uri="{9D8B030D-6E8A-4147-A177-3AD203B41FA5}">
                      <a16:colId xmlns:a16="http://schemas.microsoft.com/office/drawing/2014/main" val="2339235261"/>
                    </a:ext>
                  </a:extLst>
                </a:gridCol>
                <a:gridCol w="246888">
                  <a:extLst>
                    <a:ext uri="{9D8B030D-6E8A-4147-A177-3AD203B41FA5}">
                      <a16:colId xmlns:a16="http://schemas.microsoft.com/office/drawing/2014/main" val="4223030608"/>
                    </a:ext>
                  </a:extLst>
                </a:gridCol>
                <a:gridCol w="246888">
                  <a:extLst>
                    <a:ext uri="{9D8B030D-6E8A-4147-A177-3AD203B41FA5}">
                      <a16:colId xmlns:a16="http://schemas.microsoft.com/office/drawing/2014/main" val="3527143987"/>
                    </a:ext>
                  </a:extLst>
                </a:gridCol>
                <a:gridCol w="246888">
                  <a:extLst>
                    <a:ext uri="{9D8B030D-6E8A-4147-A177-3AD203B41FA5}">
                      <a16:colId xmlns:a16="http://schemas.microsoft.com/office/drawing/2014/main" val="1123655073"/>
                    </a:ext>
                  </a:extLst>
                </a:gridCol>
                <a:gridCol w="246888">
                  <a:extLst>
                    <a:ext uri="{9D8B030D-6E8A-4147-A177-3AD203B41FA5}">
                      <a16:colId xmlns:a16="http://schemas.microsoft.com/office/drawing/2014/main" val="1923530152"/>
                    </a:ext>
                  </a:extLst>
                </a:gridCol>
                <a:gridCol w="246888">
                  <a:extLst>
                    <a:ext uri="{9D8B030D-6E8A-4147-A177-3AD203B41FA5}">
                      <a16:colId xmlns:a16="http://schemas.microsoft.com/office/drawing/2014/main" val="366994185"/>
                    </a:ext>
                  </a:extLst>
                </a:gridCol>
                <a:gridCol w="246888">
                  <a:extLst>
                    <a:ext uri="{9D8B030D-6E8A-4147-A177-3AD203B41FA5}">
                      <a16:colId xmlns:a16="http://schemas.microsoft.com/office/drawing/2014/main" val="1855657641"/>
                    </a:ext>
                  </a:extLst>
                </a:gridCol>
                <a:gridCol w="246888">
                  <a:extLst>
                    <a:ext uri="{9D8B030D-6E8A-4147-A177-3AD203B41FA5}">
                      <a16:colId xmlns:a16="http://schemas.microsoft.com/office/drawing/2014/main" val="696712807"/>
                    </a:ext>
                  </a:extLst>
                </a:gridCol>
                <a:gridCol w="246888">
                  <a:extLst>
                    <a:ext uri="{9D8B030D-6E8A-4147-A177-3AD203B41FA5}">
                      <a16:colId xmlns:a16="http://schemas.microsoft.com/office/drawing/2014/main" val="997516642"/>
                    </a:ext>
                  </a:extLst>
                </a:gridCol>
                <a:gridCol w="246888">
                  <a:extLst>
                    <a:ext uri="{9D8B030D-6E8A-4147-A177-3AD203B41FA5}">
                      <a16:colId xmlns:a16="http://schemas.microsoft.com/office/drawing/2014/main" val="758775690"/>
                    </a:ext>
                  </a:extLst>
                </a:gridCol>
                <a:gridCol w="246888">
                  <a:extLst>
                    <a:ext uri="{9D8B030D-6E8A-4147-A177-3AD203B41FA5}">
                      <a16:colId xmlns:a16="http://schemas.microsoft.com/office/drawing/2014/main" val="2962432404"/>
                    </a:ext>
                  </a:extLst>
                </a:gridCol>
                <a:gridCol w="246888">
                  <a:extLst>
                    <a:ext uri="{9D8B030D-6E8A-4147-A177-3AD203B41FA5}">
                      <a16:colId xmlns:a16="http://schemas.microsoft.com/office/drawing/2014/main" val="3173138998"/>
                    </a:ext>
                  </a:extLst>
                </a:gridCol>
                <a:gridCol w="246888">
                  <a:extLst>
                    <a:ext uri="{9D8B030D-6E8A-4147-A177-3AD203B41FA5}">
                      <a16:colId xmlns:a16="http://schemas.microsoft.com/office/drawing/2014/main" val="444510030"/>
                    </a:ext>
                  </a:extLst>
                </a:gridCol>
                <a:gridCol w="246888">
                  <a:extLst>
                    <a:ext uri="{9D8B030D-6E8A-4147-A177-3AD203B41FA5}">
                      <a16:colId xmlns:a16="http://schemas.microsoft.com/office/drawing/2014/main" val="1924009168"/>
                    </a:ext>
                  </a:extLst>
                </a:gridCol>
                <a:gridCol w="246888">
                  <a:extLst>
                    <a:ext uri="{9D8B030D-6E8A-4147-A177-3AD203B41FA5}">
                      <a16:colId xmlns:a16="http://schemas.microsoft.com/office/drawing/2014/main" val="692682203"/>
                    </a:ext>
                  </a:extLst>
                </a:gridCol>
                <a:gridCol w="246888">
                  <a:extLst>
                    <a:ext uri="{9D8B030D-6E8A-4147-A177-3AD203B41FA5}">
                      <a16:colId xmlns:a16="http://schemas.microsoft.com/office/drawing/2014/main" val="1975159629"/>
                    </a:ext>
                  </a:extLst>
                </a:gridCol>
                <a:gridCol w="246888">
                  <a:extLst>
                    <a:ext uri="{9D8B030D-6E8A-4147-A177-3AD203B41FA5}">
                      <a16:colId xmlns:a16="http://schemas.microsoft.com/office/drawing/2014/main" val="1523519220"/>
                    </a:ext>
                  </a:extLst>
                </a:gridCol>
                <a:gridCol w="246888">
                  <a:extLst>
                    <a:ext uri="{9D8B030D-6E8A-4147-A177-3AD203B41FA5}">
                      <a16:colId xmlns:a16="http://schemas.microsoft.com/office/drawing/2014/main" val="1551452652"/>
                    </a:ext>
                  </a:extLst>
                </a:gridCol>
                <a:gridCol w="246888">
                  <a:extLst>
                    <a:ext uri="{9D8B030D-6E8A-4147-A177-3AD203B41FA5}">
                      <a16:colId xmlns:a16="http://schemas.microsoft.com/office/drawing/2014/main" val="1393488293"/>
                    </a:ext>
                  </a:extLst>
                </a:gridCol>
                <a:gridCol w="246888">
                  <a:extLst>
                    <a:ext uri="{9D8B030D-6E8A-4147-A177-3AD203B41FA5}">
                      <a16:colId xmlns:a16="http://schemas.microsoft.com/office/drawing/2014/main" val="2242788079"/>
                    </a:ext>
                  </a:extLst>
                </a:gridCol>
                <a:gridCol w="246888">
                  <a:extLst>
                    <a:ext uri="{9D8B030D-6E8A-4147-A177-3AD203B41FA5}">
                      <a16:colId xmlns:a16="http://schemas.microsoft.com/office/drawing/2014/main" val="1717357525"/>
                    </a:ext>
                  </a:extLst>
                </a:gridCol>
                <a:gridCol w="246888">
                  <a:extLst>
                    <a:ext uri="{9D8B030D-6E8A-4147-A177-3AD203B41FA5}">
                      <a16:colId xmlns:a16="http://schemas.microsoft.com/office/drawing/2014/main" val="4032922836"/>
                    </a:ext>
                  </a:extLst>
                </a:gridCol>
                <a:gridCol w="246888">
                  <a:extLst>
                    <a:ext uri="{9D8B030D-6E8A-4147-A177-3AD203B41FA5}">
                      <a16:colId xmlns:a16="http://schemas.microsoft.com/office/drawing/2014/main" val="1708551978"/>
                    </a:ext>
                  </a:extLst>
                </a:gridCol>
                <a:gridCol w="246888">
                  <a:extLst>
                    <a:ext uri="{9D8B030D-6E8A-4147-A177-3AD203B41FA5}">
                      <a16:colId xmlns:a16="http://schemas.microsoft.com/office/drawing/2014/main" val="377889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8892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16:00:47 </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0044630"/>
                  </a:ext>
                </a:extLst>
              </a:tr>
            </a:tbl>
          </a:graphicData>
        </a:graphic>
      </p:graphicFrame>
      <p:sp>
        <p:nvSpPr>
          <p:cNvPr id="4" name="Text Placeholder 3">
            <a:extLst>
              <a:ext uri="{FF2B5EF4-FFF2-40B4-BE49-F238E27FC236}">
                <a16:creationId xmlns:a16="http://schemas.microsoft.com/office/drawing/2014/main" id="{D5609E5C-42E7-49C4-AC13-9D62FC2BF7A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202553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552E4-EC7A-469A-994C-B289F3148D88}"/>
              </a:ext>
            </a:extLst>
          </p:cNvPr>
          <p:cNvSpPr>
            <a:spLocks noGrp="1"/>
          </p:cNvSpPr>
          <p:nvPr>
            <p:ph type="title"/>
          </p:nvPr>
        </p:nvSpPr>
        <p:spPr/>
        <p:txBody>
          <a:bodyPr/>
          <a:lstStyle/>
          <a:p>
            <a:r>
              <a:rPr lang="en-US"/>
              <a:t>Facebook Own Posts Table | TGP The Generics Pharmacy - 8 of 11</a:t>
            </a:r>
          </a:p>
        </p:txBody>
      </p:sp>
      <p:graphicFrame>
        <p:nvGraphicFramePr>
          <p:cNvPr id="5" name="Table Placeholder 4">
            <a:extLst>
              <a:ext uri="{FF2B5EF4-FFF2-40B4-BE49-F238E27FC236}">
                <a16:creationId xmlns:a16="http://schemas.microsoft.com/office/drawing/2014/main" id="{EE667309-9976-49BA-A658-E2BA8361AFB6}"/>
              </a:ext>
            </a:extLst>
          </p:cNvPr>
          <p:cNvGraphicFramePr>
            <a:graphicFrameLocks noGrp="1"/>
          </p:cNvGraphicFramePr>
          <p:nvPr>
            <p:ph type="tbl" sz="quarter" idx="13"/>
            <p:extLst>
              <p:ext uri="{D42A27DB-BD31-4B8C-83A1-F6EECF244321}">
                <p14:modId xmlns:p14="http://schemas.microsoft.com/office/powerpoint/2010/main" val="265832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3380812"/>
                    </a:ext>
                  </a:extLst>
                </a:gridCol>
                <a:gridCol w="246888">
                  <a:extLst>
                    <a:ext uri="{9D8B030D-6E8A-4147-A177-3AD203B41FA5}">
                      <a16:colId xmlns:a16="http://schemas.microsoft.com/office/drawing/2014/main" val="2413823464"/>
                    </a:ext>
                  </a:extLst>
                </a:gridCol>
                <a:gridCol w="246888">
                  <a:extLst>
                    <a:ext uri="{9D8B030D-6E8A-4147-A177-3AD203B41FA5}">
                      <a16:colId xmlns:a16="http://schemas.microsoft.com/office/drawing/2014/main" val="3600684502"/>
                    </a:ext>
                  </a:extLst>
                </a:gridCol>
                <a:gridCol w="246888">
                  <a:extLst>
                    <a:ext uri="{9D8B030D-6E8A-4147-A177-3AD203B41FA5}">
                      <a16:colId xmlns:a16="http://schemas.microsoft.com/office/drawing/2014/main" val="2289435817"/>
                    </a:ext>
                  </a:extLst>
                </a:gridCol>
                <a:gridCol w="246888">
                  <a:extLst>
                    <a:ext uri="{9D8B030D-6E8A-4147-A177-3AD203B41FA5}">
                      <a16:colId xmlns:a16="http://schemas.microsoft.com/office/drawing/2014/main" val="974567356"/>
                    </a:ext>
                  </a:extLst>
                </a:gridCol>
                <a:gridCol w="246888">
                  <a:extLst>
                    <a:ext uri="{9D8B030D-6E8A-4147-A177-3AD203B41FA5}">
                      <a16:colId xmlns:a16="http://schemas.microsoft.com/office/drawing/2014/main" val="2220184162"/>
                    </a:ext>
                  </a:extLst>
                </a:gridCol>
                <a:gridCol w="246888">
                  <a:extLst>
                    <a:ext uri="{9D8B030D-6E8A-4147-A177-3AD203B41FA5}">
                      <a16:colId xmlns:a16="http://schemas.microsoft.com/office/drawing/2014/main" val="4020642817"/>
                    </a:ext>
                  </a:extLst>
                </a:gridCol>
                <a:gridCol w="246888">
                  <a:extLst>
                    <a:ext uri="{9D8B030D-6E8A-4147-A177-3AD203B41FA5}">
                      <a16:colId xmlns:a16="http://schemas.microsoft.com/office/drawing/2014/main" val="1052733049"/>
                    </a:ext>
                  </a:extLst>
                </a:gridCol>
                <a:gridCol w="246888">
                  <a:extLst>
                    <a:ext uri="{9D8B030D-6E8A-4147-A177-3AD203B41FA5}">
                      <a16:colId xmlns:a16="http://schemas.microsoft.com/office/drawing/2014/main" val="3921280731"/>
                    </a:ext>
                  </a:extLst>
                </a:gridCol>
                <a:gridCol w="246888">
                  <a:extLst>
                    <a:ext uri="{9D8B030D-6E8A-4147-A177-3AD203B41FA5}">
                      <a16:colId xmlns:a16="http://schemas.microsoft.com/office/drawing/2014/main" val="381455413"/>
                    </a:ext>
                  </a:extLst>
                </a:gridCol>
                <a:gridCol w="246888">
                  <a:extLst>
                    <a:ext uri="{9D8B030D-6E8A-4147-A177-3AD203B41FA5}">
                      <a16:colId xmlns:a16="http://schemas.microsoft.com/office/drawing/2014/main" val="149896356"/>
                    </a:ext>
                  </a:extLst>
                </a:gridCol>
                <a:gridCol w="246888">
                  <a:extLst>
                    <a:ext uri="{9D8B030D-6E8A-4147-A177-3AD203B41FA5}">
                      <a16:colId xmlns:a16="http://schemas.microsoft.com/office/drawing/2014/main" val="3268816126"/>
                    </a:ext>
                  </a:extLst>
                </a:gridCol>
                <a:gridCol w="246888">
                  <a:extLst>
                    <a:ext uri="{9D8B030D-6E8A-4147-A177-3AD203B41FA5}">
                      <a16:colId xmlns:a16="http://schemas.microsoft.com/office/drawing/2014/main" val="357435476"/>
                    </a:ext>
                  </a:extLst>
                </a:gridCol>
                <a:gridCol w="246888">
                  <a:extLst>
                    <a:ext uri="{9D8B030D-6E8A-4147-A177-3AD203B41FA5}">
                      <a16:colId xmlns:a16="http://schemas.microsoft.com/office/drawing/2014/main" val="2866980220"/>
                    </a:ext>
                  </a:extLst>
                </a:gridCol>
                <a:gridCol w="246888">
                  <a:extLst>
                    <a:ext uri="{9D8B030D-6E8A-4147-A177-3AD203B41FA5}">
                      <a16:colId xmlns:a16="http://schemas.microsoft.com/office/drawing/2014/main" val="1349222526"/>
                    </a:ext>
                  </a:extLst>
                </a:gridCol>
                <a:gridCol w="246888">
                  <a:extLst>
                    <a:ext uri="{9D8B030D-6E8A-4147-A177-3AD203B41FA5}">
                      <a16:colId xmlns:a16="http://schemas.microsoft.com/office/drawing/2014/main" val="1159776420"/>
                    </a:ext>
                  </a:extLst>
                </a:gridCol>
                <a:gridCol w="246888">
                  <a:extLst>
                    <a:ext uri="{9D8B030D-6E8A-4147-A177-3AD203B41FA5}">
                      <a16:colId xmlns:a16="http://schemas.microsoft.com/office/drawing/2014/main" val="3821551730"/>
                    </a:ext>
                  </a:extLst>
                </a:gridCol>
                <a:gridCol w="246888">
                  <a:extLst>
                    <a:ext uri="{9D8B030D-6E8A-4147-A177-3AD203B41FA5}">
                      <a16:colId xmlns:a16="http://schemas.microsoft.com/office/drawing/2014/main" val="3699416063"/>
                    </a:ext>
                  </a:extLst>
                </a:gridCol>
                <a:gridCol w="246888">
                  <a:extLst>
                    <a:ext uri="{9D8B030D-6E8A-4147-A177-3AD203B41FA5}">
                      <a16:colId xmlns:a16="http://schemas.microsoft.com/office/drawing/2014/main" val="2846904616"/>
                    </a:ext>
                  </a:extLst>
                </a:gridCol>
                <a:gridCol w="246888">
                  <a:extLst>
                    <a:ext uri="{9D8B030D-6E8A-4147-A177-3AD203B41FA5}">
                      <a16:colId xmlns:a16="http://schemas.microsoft.com/office/drawing/2014/main" val="375402481"/>
                    </a:ext>
                  </a:extLst>
                </a:gridCol>
                <a:gridCol w="246888">
                  <a:extLst>
                    <a:ext uri="{9D8B030D-6E8A-4147-A177-3AD203B41FA5}">
                      <a16:colId xmlns:a16="http://schemas.microsoft.com/office/drawing/2014/main" val="3576397767"/>
                    </a:ext>
                  </a:extLst>
                </a:gridCol>
                <a:gridCol w="246888">
                  <a:extLst>
                    <a:ext uri="{9D8B030D-6E8A-4147-A177-3AD203B41FA5}">
                      <a16:colId xmlns:a16="http://schemas.microsoft.com/office/drawing/2014/main" val="2339466325"/>
                    </a:ext>
                  </a:extLst>
                </a:gridCol>
                <a:gridCol w="246888">
                  <a:extLst>
                    <a:ext uri="{9D8B030D-6E8A-4147-A177-3AD203B41FA5}">
                      <a16:colId xmlns:a16="http://schemas.microsoft.com/office/drawing/2014/main" val="3057235499"/>
                    </a:ext>
                  </a:extLst>
                </a:gridCol>
                <a:gridCol w="246888">
                  <a:extLst>
                    <a:ext uri="{9D8B030D-6E8A-4147-A177-3AD203B41FA5}">
                      <a16:colId xmlns:a16="http://schemas.microsoft.com/office/drawing/2014/main" val="2172916625"/>
                    </a:ext>
                  </a:extLst>
                </a:gridCol>
                <a:gridCol w="246888">
                  <a:extLst>
                    <a:ext uri="{9D8B030D-6E8A-4147-A177-3AD203B41FA5}">
                      <a16:colId xmlns:a16="http://schemas.microsoft.com/office/drawing/2014/main" val="1184764240"/>
                    </a:ext>
                  </a:extLst>
                </a:gridCol>
                <a:gridCol w="246888">
                  <a:extLst>
                    <a:ext uri="{9D8B030D-6E8A-4147-A177-3AD203B41FA5}">
                      <a16:colId xmlns:a16="http://schemas.microsoft.com/office/drawing/2014/main" val="2589956956"/>
                    </a:ext>
                  </a:extLst>
                </a:gridCol>
                <a:gridCol w="246888">
                  <a:extLst>
                    <a:ext uri="{9D8B030D-6E8A-4147-A177-3AD203B41FA5}">
                      <a16:colId xmlns:a16="http://schemas.microsoft.com/office/drawing/2014/main" val="3440897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825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15:54:29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62516324"/>
                  </a:ext>
                </a:extLst>
              </a:tr>
            </a:tbl>
          </a:graphicData>
        </a:graphic>
      </p:graphicFrame>
      <p:sp>
        <p:nvSpPr>
          <p:cNvPr id="4" name="Text Placeholder 3">
            <a:extLst>
              <a:ext uri="{FF2B5EF4-FFF2-40B4-BE49-F238E27FC236}">
                <a16:creationId xmlns:a16="http://schemas.microsoft.com/office/drawing/2014/main" id="{DFAF7343-0002-4F55-8EBC-474A4DE23F29}"/>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211109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7119-6716-40E5-BB4B-C8EE35C74233}"/>
              </a:ext>
            </a:extLst>
          </p:cNvPr>
          <p:cNvSpPr>
            <a:spLocks noGrp="1"/>
          </p:cNvSpPr>
          <p:nvPr>
            <p:ph type="title"/>
          </p:nvPr>
        </p:nvSpPr>
        <p:spPr/>
        <p:txBody>
          <a:bodyPr/>
          <a:lstStyle/>
          <a:p>
            <a:r>
              <a:rPr lang="en-US"/>
              <a:t>Facebook Own Posts Table | TGP The Generics Pharmacy - 9 of 11</a:t>
            </a:r>
          </a:p>
        </p:txBody>
      </p:sp>
      <p:graphicFrame>
        <p:nvGraphicFramePr>
          <p:cNvPr id="5" name="Table Placeholder 4">
            <a:extLst>
              <a:ext uri="{FF2B5EF4-FFF2-40B4-BE49-F238E27FC236}">
                <a16:creationId xmlns:a16="http://schemas.microsoft.com/office/drawing/2014/main" id="{82D9C924-6CD4-4CCD-A942-B9087F83F942}"/>
              </a:ext>
            </a:extLst>
          </p:cNvPr>
          <p:cNvGraphicFramePr>
            <a:graphicFrameLocks noGrp="1"/>
          </p:cNvGraphicFramePr>
          <p:nvPr>
            <p:ph type="tbl" sz="quarter" idx="13"/>
            <p:extLst>
              <p:ext uri="{D42A27DB-BD31-4B8C-83A1-F6EECF244321}">
                <p14:modId xmlns:p14="http://schemas.microsoft.com/office/powerpoint/2010/main" val="384722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9893741"/>
                    </a:ext>
                  </a:extLst>
                </a:gridCol>
                <a:gridCol w="246888">
                  <a:extLst>
                    <a:ext uri="{9D8B030D-6E8A-4147-A177-3AD203B41FA5}">
                      <a16:colId xmlns:a16="http://schemas.microsoft.com/office/drawing/2014/main" val="1195241950"/>
                    </a:ext>
                  </a:extLst>
                </a:gridCol>
                <a:gridCol w="246888">
                  <a:extLst>
                    <a:ext uri="{9D8B030D-6E8A-4147-A177-3AD203B41FA5}">
                      <a16:colId xmlns:a16="http://schemas.microsoft.com/office/drawing/2014/main" val="2007324952"/>
                    </a:ext>
                  </a:extLst>
                </a:gridCol>
                <a:gridCol w="246888">
                  <a:extLst>
                    <a:ext uri="{9D8B030D-6E8A-4147-A177-3AD203B41FA5}">
                      <a16:colId xmlns:a16="http://schemas.microsoft.com/office/drawing/2014/main" val="2629043722"/>
                    </a:ext>
                  </a:extLst>
                </a:gridCol>
                <a:gridCol w="246888">
                  <a:extLst>
                    <a:ext uri="{9D8B030D-6E8A-4147-A177-3AD203B41FA5}">
                      <a16:colId xmlns:a16="http://schemas.microsoft.com/office/drawing/2014/main" val="4264989829"/>
                    </a:ext>
                  </a:extLst>
                </a:gridCol>
                <a:gridCol w="246888">
                  <a:extLst>
                    <a:ext uri="{9D8B030D-6E8A-4147-A177-3AD203B41FA5}">
                      <a16:colId xmlns:a16="http://schemas.microsoft.com/office/drawing/2014/main" val="479622993"/>
                    </a:ext>
                  </a:extLst>
                </a:gridCol>
                <a:gridCol w="246888">
                  <a:extLst>
                    <a:ext uri="{9D8B030D-6E8A-4147-A177-3AD203B41FA5}">
                      <a16:colId xmlns:a16="http://schemas.microsoft.com/office/drawing/2014/main" val="1968658387"/>
                    </a:ext>
                  </a:extLst>
                </a:gridCol>
                <a:gridCol w="246888">
                  <a:extLst>
                    <a:ext uri="{9D8B030D-6E8A-4147-A177-3AD203B41FA5}">
                      <a16:colId xmlns:a16="http://schemas.microsoft.com/office/drawing/2014/main" val="2354958371"/>
                    </a:ext>
                  </a:extLst>
                </a:gridCol>
                <a:gridCol w="246888">
                  <a:extLst>
                    <a:ext uri="{9D8B030D-6E8A-4147-A177-3AD203B41FA5}">
                      <a16:colId xmlns:a16="http://schemas.microsoft.com/office/drawing/2014/main" val="3562139230"/>
                    </a:ext>
                  </a:extLst>
                </a:gridCol>
                <a:gridCol w="246888">
                  <a:extLst>
                    <a:ext uri="{9D8B030D-6E8A-4147-A177-3AD203B41FA5}">
                      <a16:colId xmlns:a16="http://schemas.microsoft.com/office/drawing/2014/main" val="2647621483"/>
                    </a:ext>
                  </a:extLst>
                </a:gridCol>
                <a:gridCol w="246888">
                  <a:extLst>
                    <a:ext uri="{9D8B030D-6E8A-4147-A177-3AD203B41FA5}">
                      <a16:colId xmlns:a16="http://schemas.microsoft.com/office/drawing/2014/main" val="603808130"/>
                    </a:ext>
                  </a:extLst>
                </a:gridCol>
                <a:gridCol w="246888">
                  <a:extLst>
                    <a:ext uri="{9D8B030D-6E8A-4147-A177-3AD203B41FA5}">
                      <a16:colId xmlns:a16="http://schemas.microsoft.com/office/drawing/2014/main" val="3751317218"/>
                    </a:ext>
                  </a:extLst>
                </a:gridCol>
                <a:gridCol w="246888">
                  <a:extLst>
                    <a:ext uri="{9D8B030D-6E8A-4147-A177-3AD203B41FA5}">
                      <a16:colId xmlns:a16="http://schemas.microsoft.com/office/drawing/2014/main" val="1715242101"/>
                    </a:ext>
                  </a:extLst>
                </a:gridCol>
                <a:gridCol w="246888">
                  <a:extLst>
                    <a:ext uri="{9D8B030D-6E8A-4147-A177-3AD203B41FA5}">
                      <a16:colId xmlns:a16="http://schemas.microsoft.com/office/drawing/2014/main" val="3399706879"/>
                    </a:ext>
                  </a:extLst>
                </a:gridCol>
                <a:gridCol w="246888">
                  <a:extLst>
                    <a:ext uri="{9D8B030D-6E8A-4147-A177-3AD203B41FA5}">
                      <a16:colId xmlns:a16="http://schemas.microsoft.com/office/drawing/2014/main" val="1996897297"/>
                    </a:ext>
                  </a:extLst>
                </a:gridCol>
                <a:gridCol w="246888">
                  <a:extLst>
                    <a:ext uri="{9D8B030D-6E8A-4147-A177-3AD203B41FA5}">
                      <a16:colId xmlns:a16="http://schemas.microsoft.com/office/drawing/2014/main" val="1550265735"/>
                    </a:ext>
                  </a:extLst>
                </a:gridCol>
                <a:gridCol w="246888">
                  <a:extLst>
                    <a:ext uri="{9D8B030D-6E8A-4147-A177-3AD203B41FA5}">
                      <a16:colId xmlns:a16="http://schemas.microsoft.com/office/drawing/2014/main" val="3855897565"/>
                    </a:ext>
                  </a:extLst>
                </a:gridCol>
                <a:gridCol w="246888">
                  <a:extLst>
                    <a:ext uri="{9D8B030D-6E8A-4147-A177-3AD203B41FA5}">
                      <a16:colId xmlns:a16="http://schemas.microsoft.com/office/drawing/2014/main" val="2226077164"/>
                    </a:ext>
                  </a:extLst>
                </a:gridCol>
                <a:gridCol w="246888">
                  <a:extLst>
                    <a:ext uri="{9D8B030D-6E8A-4147-A177-3AD203B41FA5}">
                      <a16:colId xmlns:a16="http://schemas.microsoft.com/office/drawing/2014/main" val="3919494810"/>
                    </a:ext>
                  </a:extLst>
                </a:gridCol>
                <a:gridCol w="246888">
                  <a:extLst>
                    <a:ext uri="{9D8B030D-6E8A-4147-A177-3AD203B41FA5}">
                      <a16:colId xmlns:a16="http://schemas.microsoft.com/office/drawing/2014/main" val="1955688314"/>
                    </a:ext>
                  </a:extLst>
                </a:gridCol>
                <a:gridCol w="246888">
                  <a:extLst>
                    <a:ext uri="{9D8B030D-6E8A-4147-A177-3AD203B41FA5}">
                      <a16:colId xmlns:a16="http://schemas.microsoft.com/office/drawing/2014/main" val="4168972526"/>
                    </a:ext>
                  </a:extLst>
                </a:gridCol>
                <a:gridCol w="246888">
                  <a:extLst>
                    <a:ext uri="{9D8B030D-6E8A-4147-A177-3AD203B41FA5}">
                      <a16:colId xmlns:a16="http://schemas.microsoft.com/office/drawing/2014/main" val="1352912842"/>
                    </a:ext>
                  </a:extLst>
                </a:gridCol>
                <a:gridCol w="246888">
                  <a:extLst>
                    <a:ext uri="{9D8B030D-6E8A-4147-A177-3AD203B41FA5}">
                      <a16:colId xmlns:a16="http://schemas.microsoft.com/office/drawing/2014/main" val="237749971"/>
                    </a:ext>
                  </a:extLst>
                </a:gridCol>
                <a:gridCol w="246888">
                  <a:extLst>
                    <a:ext uri="{9D8B030D-6E8A-4147-A177-3AD203B41FA5}">
                      <a16:colId xmlns:a16="http://schemas.microsoft.com/office/drawing/2014/main" val="1163466203"/>
                    </a:ext>
                  </a:extLst>
                </a:gridCol>
                <a:gridCol w="246888">
                  <a:extLst>
                    <a:ext uri="{9D8B030D-6E8A-4147-A177-3AD203B41FA5}">
                      <a16:colId xmlns:a16="http://schemas.microsoft.com/office/drawing/2014/main" val="406796140"/>
                    </a:ext>
                  </a:extLst>
                </a:gridCol>
                <a:gridCol w="246888">
                  <a:extLst>
                    <a:ext uri="{9D8B030D-6E8A-4147-A177-3AD203B41FA5}">
                      <a16:colId xmlns:a16="http://schemas.microsoft.com/office/drawing/2014/main" val="330220169"/>
                    </a:ext>
                  </a:extLst>
                </a:gridCol>
                <a:gridCol w="246888">
                  <a:extLst>
                    <a:ext uri="{9D8B030D-6E8A-4147-A177-3AD203B41FA5}">
                      <a16:colId xmlns:a16="http://schemas.microsoft.com/office/drawing/2014/main" val="3515285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7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- 2018-07-09 13:59:32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uso na naman ang ubo at sipon sa mga bata. Ano nga ba ang mabisang gamot para 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82596621"/>
                  </a:ext>
                </a:extLst>
              </a:tr>
            </a:tbl>
          </a:graphicData>
        </a:graphic>
      </p:graphicFrame>
      <p:sp>
        <p:nvSpPr>
          <p:cNvPr id="4" name="Text Placeholder 3">
            <a:extLst>
              <a:ext uri="{FF2B5EF4-FFF2-40B4-BE49-F238E27FC236}">
                <a16:creationId xmlns:a16="http://schemas.microsoft.com/office/drawing/2014/main" id="{06897CE9-F5F9-45FA-A9CA-7DBD6FAFFB2B}"/>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823341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57FF-F735-48FA-B154-3F213DD7C2D0}"/>
              </a:ext>
            </a:extLst>
          </p:cNvPr>
          <p:cNvSpPr>
            <a:spLocks noGrp="1"/>
          </p:cNvSpPr>
          <p:nvPr>
            <p:ph type="title"/>
          </p:nvPr>
        </p:nvSpPr>
        <p:spPr/>
        <p:txBody>
          <a:bodyPr/>
          <a:lstStyle/>
          <a:p>
            <a:r>
              <a:rPr lang="en-US"/>
              <a:t>Facebook Own Posts Table | TGP The Generics Pharmacy - 10 of 11</a:t>
            </a:r>
          </a:p>
        </p:txBody>
      </p:sp>
      <p:graphicFrame>
        <p:nvGraphicFramePr>
          <p:cNvPr id="5" name="Table Placeholder 4">
            <a:extLst>
              <a:ext uri="{FF2B5EF4-FFF2-40B4-BE49-F238E27FC236}">
                <a16:creationId xmlns:a16="http://schemas.microsoft.com/office/drawing/2014/main" id="{A9F06F6A-7C9C-45EB-A71E-2D5BCDAADB0E}"/>
              </a:ext>
            </a:extLst>
          </p:cNvPr>
          <p:cNvGraphicFramePr>
            <a:graphicFrameLocks noGrp="1"/>
          </p:cNvGraphicFramePr>
          <p:nvPr>
            <p:ph type="tbl" sz="quarter" idx="13"/>
            <p:extLst>
              <p:ext uri="{D42A27DB-BD31-4B8C-83A1-F6EECF244321}">
                <p14:modId xmlns:p14="http://schemas.microsoft.com/office/powerpoint/2010/main" val="341245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7260333"/>
                    </a:ext>
                  </a:extLst>
                </a:gridCol>
                <a:gridCol w="246888">
                  <a:extLst>
                    <a:ext uri="{9D8B030D-6E8A-4147-A177-3AD203B41FA5}">
                      <a16:colId xmlns:a16="http://schemas.microsoft.com/office/drawing/2014/main" val="2522677135"/>
                    </a:ext>
                  </a:extLst>
                </a:gridCol>
                <a:gridCol w="246888">
                  <a:extLst>
                    <a:ext uri="{9D8B030D-6E8A-4147-A177-3AD203B41FA5}">
                      <a16:colId xmlns:a16="http://schemas.microsoft.com/office/drawing/2014/main" val="996835884"/>
                    </a:ext>
                  </a:extLst>
                </a:gridCol>
                <a:gridCol w="246888">
                  <a:extLst>
                    <a:ext uri="{9D8B030D-6E8A-4147-A177-3AD203B41FA5}">
                      <a16:colId xmlns:a16="http://schemas.microsoft.com/office/drawing/2014/main" val="3402595573"/>
                    </a:ext>
                  </a:extLst>
                </a:gridCol>
                <a:gridCol w="246888">
                  <a:extLst>
                    <a:ext uri="{9D8B030D-6E8A-4147-A177-3AD203B41FA5}">
                      <a16:colId xmlns:a16="http://schemas.microsoft.com/office/drawing/2014/main" val="1117892899"/>
                    </a:ext>
                  </a:extLst>
                </a:gridCol>
                <a:gridCol w="246888">
                  <a:extLst>
                    <a:ext uri="{9D8B030D-6E8A-4147-A177-3AD203B41FA5}">
                      <a16:colId xmlns:a16="http://schemas.microsoft.com/office/drawing/2014/main" val="4114454574"/>
                    </a:ext>
                  </a:extLst>
                </a:gridCol>
                <a:gridCol w="246888">
                  <a:extLst>
                    <a:ext uri="{9D8B030D-6E8A-4147-A177-3AD203B41FA5}">
                      <a16:colId xmlns:a16="http://schemas.microsoft.com/office/drawing/2014/main" val="967888334"/>
                    </a:ext>
                  </a:extLst>
                </a:gridCol>
                <a:gridCol w="246888">
                  <a:extLst>
                    <a:ext uri="{9D8B030D-6E8A-4147-A177-3AD203B41FA5}">
                      <a16:colId xmlns:a16="http://schemas.microsoft.com/office/drawing/2014/main" val="3678546452"/>
                    </a:ext>
                  </a:extLst>
                </a:gridCol>
                <a:gridCol w="246888">
                  <a:extLst>
                    <a:ext uri="{9D8B030D-6E8A-4147-A177-3AD203B41FA5}">
                      <a16:colId xmlns:a16="http://schemas.microsoft.com/office/drawing/2014/main" val="2833706400"/>
                    </a:ext>
                  </a:extLst>
                </a:gridCol>
                <a:gridCol w="246888">
                  <a:extLst>
                    <a:ext uri="{9D8B030D-6E8A-4147-A177-3AD203B41FA5}">
                      <a16:colId xmlns:a16="http://schemas.microsoft.com/office/drawing/2014/main" val="1130380251"/>
                    </a:ext>
                  </a:extLst>
                </a:gridCol>
                <a:gridCol w="246888">
                  <a:extLst>
                    <a:ext uri="{9D8B030D-6E8A-4147-A177-3AD203B41FA5}">
                      <a16:colId xmlns:a16="http://schemas.microsoft.com/office/drawing/2014/main" val="158084574"/>
                    </a:ext>
                  </a:extLst>
                </a:gridCol>
                <a:gridCol w="246888">
                  <a:extLst>
                    <a:ext uri="{9D8B030D-6E8A-4147-A177-3AD203B41FA5}">
                      <a16:colId xmlns:a16="http://schemas.microsoft.com/office/drawing/2014/main" val="2289846508"/>
                    </a:ext>
                  </a:extLst>
                </a:gridCol>
                <a:gridCol w="246888">
                  <a:extLst>
                    <a:ext uri="{9D8B030D-6E8A-4147-A177-3AD203B41FA5}">
                      <a16:colId xmlns:a16="http://schemas.microsoft.com/office/drawing/2014/main" val="1703321961"/>
                    </a:ext>
                  </a:extLst>
                </a:gridCol>
                <a:gridCol w="246888">
                  <a:extLst>
                    <a:ext uri="{9D8B030D-6E8A-4147-A177-3AD203B41FA5}">
                      <a16:colId xmlns:a16="http://schemas.microsoft.com/office/drawing/2014/main" val="3655253594"/>
                    </a:ext>
                  </a:extLst>
                </a:gridCol>
                <a:gridCol w="246888">
                  <a:extLst>
                    <a:ext uri="{9D8B030D-6E8A-4147-A177-3AD203B41FA5}">
                      <a16:colId xmlns:a16="http://schemas.microsoft.com/office/drawing/2014/main" val="1479355694"/>
                    </a:ext>
                  </a:extLst>
                </a:gridCol>
                <a:gridCol w="246888">
                  <a:extLst>
                    <a:ext uri="{9D8B030D-6E8A-4147-A177-3AD203B41FA5}">
                      <a16:colId xmlns:a16="http://schemas.microsoft.com/office/drawing/2014/main" val="3434426296"/>
                    </a:ext>
                  </a:extLst>
                </a:gridCol>
                <a:gridCol w="246888">
                  <a:extLst>
                    <a:ext uri="{9D8B030D-6E8A-4147-A177-3AD203B41FA5}">
                      <a16:colId xmlns:a16="http://schemas.microsoft.com/office/drawing/2014/main" val="3061962406"/>
                    </a:ext>
                  </a:extLst>
                </a:gridCol>
                <a:gridCol w="246888">
                  <a:extLst>
                    <a:ext uri="{9D8B030D-6E8A-4147-A177-3AD203B41FA5}">
                      <a16:colId xmlns:a16="http://schemas.microsoft.com/office/drawing/2014/main" val="1039445275"/>
                    </a:ext>
                  </a:extLst>
                </a:gridCol>
                <a:gridCol w="246888">
                  <a:extLst>
                    <a:ext uri="{9D8B030D-6E8A-4147-A177-3AD203B41FA5}">
                      <a16:colId xmlns:a16="http://schemas.microsoft.com/office/drawing/2014/main" val="4269778965"/>
                    </a:ext>
                  </a:extLst>
                </a:gridCol>
                <a:gridCol w="246888">
                  <a:extLst>
                    <a:ext uri="{9D8B030D-6E8A-4147-A177-3AD203B41FA5}">
                      <a16:colId xmlns:a16="http://schemas.microsoft.com/office/drawing/2014/main" val="590121439"/>
                    </a:ext>
                  </a:extLst>
                </a:gridCol>
                <a:gridCol w="246888">
                  <a:extLst>
                    <a:ext uri="{9D8B030D-6E8A-4147-A177-3AD203B41FA5}">
                      <a16:colId xmlns:a16="http://schemas.microsoft.com/office/drawing/2014/main" val="3780047856"/>
                    </a:ext>
                  </a:extLst>
                </a:gridCol>
                <a:gridCol w="246888">
                  <a:extLst>
                    <a:ext uri="{9D8B030D-6E8A-4147-A177-3AD203B41FA5}">
                      <a16:colId xmlns:a16="http://schemas.microsoft.com/office/drawing/2014/main" val="2470259888"/>
                    </a:ext>
                  </a:extLst>
                </a:gridCol>
                <a:gridCol w="246888">
                  <a:extLst>
                    <a:ext uri="{9D8B030D-6E8A-4147-A177-3AD203B41FA5}">
                      <a16:colId xmlns:a16="http://schemas.microsoft.com/office/drawing/2014/main" val="2750508414"/>
                    </a:ext>
                  </a:extLst>
                </a:gridCol>
                <a:gridCol w="246888">
                  <a:extLst>
                    <a:ext uri="{9D8B030D-6E8A-4147-A177-3AD203B41FA5}">
                      <a16:colId xmlns:a16="http://schemas.microsoft.com/office/drawing/2014/main" val="3306070647"/>
                    </a:ext>
                  </a:extLst>
                </a:gridCol>
                <a:gridCol w="246888">
                  <a:extLst>
                    <a:ext uri="{9D8B030D-6E8A-4147-A177-3AD203B41FA5}">
                      <a16:colId xmlns:a16="http://schemas.microsoft.com/office/drawing/2014/main" val="3094976708"/>
                    </a:ext>
                  </a:extLst>
                </a:gridCol>
                <a:gridCol w="246888">
                  <a:extLst>
                    <a:ext uri="{9D8B030D-6E8A-4147-A177-3AD203B41FA5}">
                      <a16:colId xmlns:a16="http://schemas.microsoft.com/office/drawing/2014/main" val="695693896"/>
                    </a:ext>
                  </a:extLst>
                </a:gridCol>
                <a:gridCol w="246888">
                  <a:extLst>
                    <a:ext uri="{9D8B030D-6E8A-4147-A177-3AD203B41FA5}">
                      <a16:colId xmlns:a16="http://schemas.microsoft.com/office/drawing/2014/main" val="273674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30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- 2018-07-07 10:00:01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at pabago-bagong panahon anong mga commom na sakit ang maaaring makuha ng ating mga anak? Icomment ang sagot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3575496"/>
                  </a:ext>
                </a:extLst>
              </a:tr>
            </a:tbl>
          </a:graphicData>
        </a:graphic>
      </p:graphicFrame>
      <p:sp>
        <p:nvSpPr>
          <p:cNvPr id="4" name="Text Placeholder 3">
            <a:extLst>
              <a:ext uri="{FF2B5EF4-FFF2-40B4-BE49-F238E27FC236}">
                <a16:creationId xmlns:a16="http://schemas.microsoft.com/office/drawing/2014/main" id="{CF17F075-D60F-4B9C-84F0-7CAEEE099A1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281511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5986-B484-46B6-A8E7-610208A076BF}"/>
              </a:ext>
            </a:extLst>
          </p:cNvPr>
          <p:cNvSpPr>
            <a:spLocks noGrp="1"/>
          </p:cNvSpPr>
          <p:nvPr>
            <p:ph type="title"/>
          </p:nvPr>
        </p:nvSpPr>
        <p:spPr/>
        <p:txBody>
          <a:bodyPr/>
          <a:lstStyle/>
          <a:p>
            <a:r>
              <a:rPr lang="en-US"/>
              <a:t>Facebook Own Posts Table | TGP The Generics Pharmacy - 11 of 11</a:t>
            </a:r>
          </a:p>
        </p:txBody>
      </p:sp>
      <p:graphicFrame>
        <p:nvGraphicFramePr>
          <p:cNvPr id="5" name="Table Placeholder 4">
            <a:extLst>
              <a:ext uri="{FF2B5EF4-FFF2-40B4-BE49-F238E27FC236}">
                <a16:creationId xmlns:a16="http://schemas.microsoft.com/office/drawing/2014/main" id="{77E61A55-DC95-477C-A848-BB4BCE6DB72D}"/>
              </a:ext>
            </a:extLst>
          </p:cNvPr>
          <p:cNvGraphicFramePr>
            <a:graphicFrameLocks noGrp="1"/>
          </p:cNvGraphicFramePr>
          <p:nvPr>
            <p:ph type="tbl" sz="quarter" idx="13"/>
            <p:extLst>
              <p:ext uri="{D42A27DB-BD31-4B8C-83A1-F6EECF244321}">
                <p14:modId xmlns:p14="http://schemas.microsoft.com/office/powerpoint/2010/main" val="322834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73100"/>
                    </a:ext>
                  </a:extLst>
                </a:gridCol>
                <a:gridCol w="246888">
                  <a:extLst>
                    <a:ext uri="{9D8B030D-6E8A-4147-A177-3AD203B41FA5}">
                      <a16:colId xmlns:a16="http://schemas.microsoft.com/office/drawing/2014/main" val="3058763078"/>
                    </a:ext>
                  </a:extLst>
                </a:gridCol>
                <a:gridCol w="246888">
                  <a:extLst>
                    <a:ext uri="{9D8B030D-6E8A-4147-A177-3AD203B41FA5}">
                      <a16:colId xmlns:a16="http://schemas.microsoft.com/office/drawing/2014/main" val="2728521558"/>
                    </a:ext>
                  </a:extLst>
                </a:gridCol>
                <a:gridCol w="246888">
                  <a:extLst>
                    <a:ext uri="{9D8B030D-6E8A-4147-A177-3AD203B41FA5}">
                      <a16:colId xmlns:a16="http://schemas.microsoft.com/office/drawing/2014/main" val="251404270"/>
                    </a:ext>
                  </a:extLst>
                </a:gridCol>
                <a:gridCol w="246888">
                  <a:extLst>
                    <a:ext uri="{9D8B030D-6E8A-4147-A177-3AD203B41FA5}">
                      <a16:colId xmlns:a16="http://schemas.microsoft.com/office/drawing/2014/main" val="1615156535"/>
                    </a:ext>
                  </a:extLst>
                </a:gridCol>
                <a:gridCol w="246888">
                  <a:extLst>
                    <a:ext uri="{9D8B030D-6E8A-4147-A177-3AD203B41FA5}">
                      <a16:colId xmlns:a16="http://schemas.microsoft.com/office/drawing/2014/main" val="2795782979"/>
                    </a:ext>
                  </a:extLst>
                </a:gridCol>
                <a:gridCol w="246888">
                  <a:extLst>
                    <a:ext uri="{9D8B030D-6E8A-4147-A177-3AD203B41FA5}">
                      <a16:colId xmlns:a16="http://schemas.microsoft.com/office/drawing/2014/main" val="4145411573"/>
                    </a:ext>
                  </a:extLst>
                </a:gridCol>
                <a:gridCol w="246888">
                  <a:extLst>
                    <a:ext uri="{9D8B030D-6E8A-4147-A177-3AD203B41FA5}">
                      <a16:colId xmlns:a16="http://schemas.microsoft.com/office/drawing/2014/main" val="2854390900"/>
                    </a:ext>
                  </a:extLst>
                </a:gridCol>
                <a:gridCol w="246888">
                  <a:extLst>
                    <a:ext uri="{9D8B030D-6E8A-4147-A177-3AD203B41FA5}">
                      <a16:colId xmlns:a16="http://schemas.microsoft.com/office/drawing/2014/main" val="353541845"/>
                    </a:ext>
                  </a:extLst>
                </a:gridCol>
                <a:gridCol w="246888">
                  <a:extLst>
                    <a:ext uri="{9D8B030D-6E8A-4147-A177-3AD203B41FA5}">
                      <a16:colId xmlns:a16="http://schemas.microsoft.com/office/drawing/2014/main" val="203481896"/>
                    </a:ext>
                  </a:extLst>
                </a:gridCol>
                <a:gridCol w="246888">
                  <a:extLst>
                    <a:ext uri="{9D8B030D-6E8A-4147-A177-3AD203B41FA5}">
                      <a16:colId xmlns:a16="http://schemas.microsoft.com/office/drawing/2014/main" val="410260283"/>
                    </a:ext>
                  </a:extLst>
                </a:gridCol>
                <a:gridCol w="246888">
                  <a:extLst>
                    <a:ext uri="{9D8B030D-6E8A-4147-A177-3AD203B41FA5}">
                      <a16:colId xmlns:a16="http://schemas.microsoft.com/office/drawing/2014/main" val="337745316"/>
                    </a:ext>
                  </a:extLst>
                </a:gridCol>
                <a:gridCol w="246888">
                  <a:extLst>
                    <a:ext uri="{9D8B030D-6E8A-4147-A177-3AD203B41FA5}">
                      <a16:colId xmlns:a16="http://schemas.microsoft.com/office/drawing/2014/main" val="2152315873"/>
                    </a:ext>
                  </a:extLst>
                </a:gridCol>
                <a:gridCol w="246888">
                  <a:extLst>
                    <a:ext uri="{9D8B030D-6E8A-4147-A177-3AD203B41FA5}">
                      <a16:colId xmlns:a16="http://schemas.microsoft.com/office/drawing/2014/main" val="293199797"/>
                    </a:ext>
                  </a:extLst>
                </a:gridCol>
                <a:gridCol w="246888">
                  <a:extLst>
                    <a:ext uri="{9D8B030D-6E8A-4147-A177-3AD203B41FA5}">
                      <a16:colId xmlns:a16="http://schemas.microsoft.com/office/drawing/2014/main" val="2836796582"/>
                    </a:ext>
                  </a:extLst>
                </a:gridCol>
                <a:gridCol w="246888">
                  <a:extLst>
                    <a:ext uri="{9D8B030D-6E8A-4147-A177-3AD203B41FA5}">
                      <a16:colId xmlns:a16="http://schemas.microsoft.com/office/drawing/2014/main" val="1875078305"/>
                    </a:ext>
                  </a:extLst>
                </a:gridCol>
                <a:gridCol w="246888">
                  <a:extLst>
                    <a:ext uri="{9D8B030D-6E8A-4147-A177-3AD203B41FA5}">
                      <a16:colId xmlns:a16="http://schemas.microsoft.com/office/drawing/2014/main" val="1661761264"/>
                    </a:ext>
                  </a:extLst>
                </a:gridCol>
                <a:gridCol w="246888">
                  <a:extLst>
                    <a:ext uri="{9D8B030D-6E8A-4147-A177-3AD203B41FA5}">
                      <a16:colId xmlns:a16="http://schemas.microsoft.com/office/drawing/2014/main" val="3909281673"/>
                    </a:ext>
                  </a:extLst>
                </a:gridCol>
                <a:gridCol w="246888">
                  <a:extLst>
                    <a:ext uri="{9D8B030D-6E8A-4147-A177-3AD203B41FA5}">
                      <a16:colId xmlns:a16="http://schemas.microsoft.com/office/drawing/2014/main" val="649404031"/>
                    </a:ext>
                  </a:extLst>
                </a:gridCol>
                <a:gridCol w="246888">
                  <a:extLst>
                    <a:ext uri="{9D8B030D-6E8A-4147-A177-3AD203B41FA5}">
                      <a16:colId xmlns:a16="http://schemas.microsoft.com/office/drawing/2014/main" val="2457483897"/>
                    </a:ext>
                  </a:extLst>
                </a:gridCol>
                <a:gridCol w="246888">
                  <a:extLst>
                    <a:ext uri="{9D8B030D-6E8A-4147-A177-3AD203B41FA5}">
                      <a16:colId xmlns:a16="http://schemas.microsoft.com/office/drawing/2014/main" val="1667138389"/>
                    </a:ext>
                  </a:extLst>
                </a:gridCol>
                <a:gridCol w="246888">
                  <a:extLst>
                    <a:ext uri="{9D8B030D-6E8A-4147-A177-3AD203B41FA5}">
                      <a16:colId xmlns:a16="http://schemas.microsoft.com/office/drawing/2014/main" val="759523959"/>
                    </a:ext>
                  </a:extLst>
                </a:gridCol>
                <a:gridCol w="246888">
                  <a:extLst>
                    <a:ext uri="{9D8B030D-6E8A-4147-A177-3AD203B41FA5}">
                      <a16:colId xmlns:a16="http://schemas.microsoft.com/office/drawing/2014/main" val="780513671"/>
                    </a:ext>
                  </a:extLst>
                </a:gridCol>
                <a:gridCol w="246888">
                  <a:extLst>
                    <a:ext uri="{9D8B030D-6E8A-4147-A177-3AD203B41FA5}">
                      <a16:colId xmlns:a16="http://schemas.microsoft.com/office/drawing/2014/main" val="2088917931"/>
                    </a:ext>
                  </a:extLst>
                </a:gridCol>
                <a:gridCol w="246888">
                  <a:extLst>
                    <a:ext uri="{9D8B030D-6E8A-4147-A177-3AD203B41FA5}">
                      <a16:colId xmlns:a16="http://schemas.microsoft.com/office/drawing/2014/main" val="2462805702"/>
                    </a:ext>
                  </a:extLst>
                </a:gridCol>
                <a:gridCol w="246888">
                  <a:extLst>
                    <a:ext uri="{9D8B030D-6E8A-4147-A177-3AD203B41FA5}">
                      <a16:colId xmlns:a16="http://schemas.microsoft.com/office/drawing/2014/main" val="3839666194"/>
                    </a:ext>
                  </a:extLst>
                </a:gridCol>
                <a:gridCol w="246888">
                  <a:extLst>
                    <a:ext uri="{9D8B030D-6E8A-4147-A177-3AD203B41FA5}">
                      <a16:colId xmlns:a16="http://schemas.microsoft.com/office/drawing/2014/main" val="81739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8804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- 2018-07-05 15:24:58 </a:t>
                      </a:r>
                      <a:r>
                        <a:rPr kumimoji="0" lang="en-US" sz="1000" b="0" i="0" u="none" strike="noStrike" kern="1200" cap="none" spc="0" normalizeH="0" baseline="0" noProof="0">
                          <a:ln>
                            <a:noFill/>
                          </a:ln>
                          <a:solidFill>
                            <a:prstClr val="black"/>
                          </a:solidFill>
                          <a:effectLst/>
                          <a:uLnTx/>
                          <a:uFillTx/>
                          <a:latin typeface="+mn-lt"/>
                          <a:ea typeface="+mn-ea"/>
                          <a:cs typeface="+mn-cs"/>
                        </a:rPr>
                        <a:t> 
 With over 2000+ stores nationwide, sigurado ka meron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00646369"/>
                  </a:ext>
                </a:extLst>
              </a:tr>
            </a:tbl>
          </a:graphicData>
        </a:graphic>
      </p:graphicFrame>
      <p:sp>
        <p:nvSpPr>
          <p:cNvPr id="4" name="Text Placeholder 3">
            <a:extLst>
              <a:ext uri="{FF2B5EF4-FFF2-40B4-BE49-F238E27FC236}">
                <a16:creationId xmlns:a16="http://schemas.microsoft.com/office/drawing/2014/main" id="{5E4FFF4B-158E-4203-A09D-0ED777B7C35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394574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00A3B-3D47-41B7-832B-5037BF58BE3E}"/>
              </a:ext>
            </a:extLst>
          </p:cNvPr>
          <p:cNvSpPr>
            <a:spLocks noGrp="1"/>
          </p:cNvSpPr>
          <p:nvPr>
            <p:ph type="title"/>
          </p:nvPr>
        </p:nvSpPr>
        <p:spPr/>
        <p:txBody>
          <a:bodyPr/>
          <a:lstStyle/>
          <a:p>
            <a:r>
              <a:rPr lang="en-US"/>
              <a:t>Facebook Ads Costs Table | TGP The Generics Pharmacy - 1 of 5</a:t>
            </a:r>
          </a:p>
        </p:txBody>
      </p:sp>
      <p:graphicFrame>
        <p:nvGraphicFramePr>
          <p:cNvPr id="5" name="Table Placeholder 4">
            <a:extLst>
              <a:ext uri="{FF2B5EF4-FFF2-40B4-BE49-F238E27FC236}">
                <a16:creationId xmlns:a16="http://schemas.microsoft.com/office/drawing/2014/main" id="{669C70C4-6A85-47FE-9764-08C8793869E2}"/>
              </a:ext>
            </a:extLst>
          </p:cNvPr>
          <p:cNvGraphicFramePr>
            <a:graphicFrameLocks noGrp="1"/>
          </p:cNvGraphicFramePr>
          <p:nvPr>
            <p:ph type="tbl" sz="quarter" idx="13"/>
            <p:extLst>
              <p:ext uri="{D42A27DB-BD31-4B8C-83A1-F6EECF244321}">
                <p14:modId xmlns:p14="http://schemas.microsoft.com/office/powerpoint/2010/main" val="293752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80670696"/>
                    </a:ext>
                  </a:extLst>
                </a:gridCol>
                <a:gridCol w="378562">
                  <a:extLst>
                    <a:ext uri="{9D8B030D-6E8A-4147-A177-3AD203B41FA5}">
                      <a16:colId xmlns:a16="http://schemas.microsoft.com/office/drawing/2014/main" val="2682249884"/>
                    </a:ext>
                  </a:extLst>
                </a:gridCol>
                <a:gridCol w="378562">
                  <a:extLst>
                    <a:ext uri="{9D8B030D-6E8A-4147-A177-3AD203B41FA5}">
                      <a16:colId xmlns:a16="http://schemas.microsoft.com/office/drawing/2014/main" val="610734867"/>
                    </a:ext>
                  </a:extLst>
                </a:gridCol>
                <a:gridCol w="395021">
                  <a:extLst>
                    <a:ext uri="{9D8B030D-6E8A-4147-A177-3AD203B41FA5}">
                      <a16:colId xmlns:a16="http://schemas.microsoft.com/office/drawing/2014/main" val="1160942538"/>
                    </a:ext>
                  </a:extLst>
                </a:gridCol>
                <a:gridCol w="395021">
                  <a:extLst>
                    <a:ext uri="{9D8B030D-6E8A-4147-A177-3AD203B41FA5}">
                      <a16:colId xmlns:a16="http://schemas.microsoft.com/office/drawing/2014/main" val="3345642261"/>
                    </a:ext>
                  </a:extLst>
                </a:gridCol>
                <a:gridCol w="378562">
                  <a:extLst>
                    <a:ext uri="{9D8B030D-6E8A-4147-A177-3AD203B41FA5}">
                      <a16:colId xmlns:a16="http://schemas.microsoft.com/office/drawing/2014/main" val="3088281955"/>
                    </a:ext>
                  </a:extLst>
                </a:gridCol>
                <a:gridCol w="378562">
                  <a:extLst>
                    <a:ext uri="{9D8B030D-6E8A-4147-A177-3AD203B41FA5}">
                      <a16:colId xmlns:a16="http://schemas.microsoft.com/office/drawing/2014/main" val="3662554496"/>
                    </a:ext>
                  </a:extLst>
                </a:gridCol>
                <a:gridCol w="378562">
                  <a:extLst>
                    <a:ext uri="{9D8B030D-6E8A-4147-A177-3AD203B41FA5}">
                      <a16:colId xmlns:a16="http://schemas.microsoft.com/office/drawing/2014/main" val="1944347214"/>
                    </a:ext>
                  </a:extLst>
                </a:gridCol>
                <a:gridCol w="378562">
                  <a:extLst>
                    <a:ext uri="{9D8B030D-6E8A-4147-A177-3AD203B41FA5}">
                      <a16:colId xmlns:a16="http://schemas.microsoft.com/office/drawing/2014/main" val="3266537575"/>
                    </a:ext>
                  </a:extLst>
                </a:gridCol>
                <a:gridCol w="378562">
                  <a:extLst>
                    <a:ext uri="{9D8B030D-6E8A-4147-A177-3AD203B41FA5}">
                      <a16:colId xmlns:a16="http://schemas.microsoft.com/office/drawing/2014/main" val="213313762"/>
                    </a:ext>
                  </a:extLst>
                </a:gridCol>
                <a:gridCol w="378562">
                  <a:extLst>
                    <a:ext uri="{9D8B030D-6E8A-4147-A177-3AD203B41FA5}">
                      <a16:colId xmlns:a16="http://schemas.microsoft.com/office/drawing/2014/main" val="2587920688"/>
                    </a:ext>
                  </a:extLst>
                </a:gridCol>
                <a:gridCol w="378562">
                  <a:extLst>
                    <a:ext uri="{9D8B030D-6E8A-4147-A177-3AD203B41FA5}">
                      <a16:colId xmlns:a16="http://schemas.microsoft.com/office/drawing/2014/main" val="2978550061"/>
                    </a:ext>
                  </a:extLst>
                </a:gridCol>
                <a:gridCol w="378562">
                  <a:extLst>
                    <a:ext uri="{9D8B030D-6E8A-4147-A177-3AD203B41FA5}">
                      <a16:colId xmlns:a16="http://schemas.microsoft.com/office/drawing/2014/main" val="1691899521"/>
                    </a:ext>
                  </a:extLst>
                </a:gridCol>
                <a:gridCol w="378562">
                  <a:extLst>
                    <a:ext uri="{9D8B030D-6E8A-4147-A177-3AD203B41FA5}">
                      <a16:colId xmlns:a16="http://schemas.microsoft.com/office/drawing/2014/main" val="2529153165"/>
                    </a:ext>
                  </a:extLst>
                </a:gridCol>
                <a:gridCol w="378562">
                  <a:extLst>
                    <a:ext uri="{9D8B030D-6E8A-4147-A177-3AD203B41FA5}">
                      <a16:colId xmlns:a16="http://schemas.microsoft.com/office/drawing/2014/main" val="3108364701"/>
                    </a:ext>
                  </a:extLst>
                </a:gridCol>
                <a:gridCol w="378562">
                  <a:extLst>
                    <a:ext uri="{9D8B030D-6E8A-4147-A177-3AD203B41FA5}">
                      <a16:colId xmlns:a16="http://schemas.microsoft.com/office/drawing/2014/main" val="1542482951"/>
                    </a:ext>
                  </a:extLst>
                </a:gridCol>
                <a:gridCol w="395021">
                  <a:extLst>
                    <a:ext uri="{9D8B030D-6E8A-4147-A177-3AD203B41FA5}">
                      <a16:colId xmlns:a16="http://schemas.microsoft.com/office/drawing/2014/main" val="4106494879"/>
                    </a:ext>
                  </a:extLst>
                </a:gridCol>
                <a:gridCol w="534924">
                  <a:extLst>
                    <a:ext uri="{9D8B030D-6E8A-4147-A177-3AD203B41FA5}">
                      <a16:colId xmlns:a16="http://schemas.microsoft.com/office/drawing/2014/main" val="348721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53205492"/>
                  </a:ext>
                </a:extLst>
              </a:tr>
            </a:tbl>
          </a:graphicData>
        </a:graphic>
      </p:graphicFrame>
      <p:sp>
        <p:nvSpPr>
          <p:cNvPr id="4" name="Text Placeholder 3">
            <a:extLst>
              <a:ext uri="{FF2B5EF4-FFF2-40B4-BE49-F238E27FC236}">
                <a16:creationId xmlns:a16="http://schemas.microsoft.com/office/drawing/2014/main" id="{0EA584F0-3C4C-4F63-81AB-744423CB6247}"/>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780542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0A69-8DD4-4754-ACBA-9E7E82478ECB}"/>
              </a:ext>
            </a:extLst>
          </p:cNvPr>
          <p:cNvSpPr>
            <a:spLocks noGrp="1"/>
          </p:cNvSpPr>
          <p:nvPr>
            <p:ph type="title"/>
          </p:nvPr>
        </p:nvSpPr>
        <p:spPr/>
        <p:txBody>
          <a:bodyPr/>
          <a:lstStyle/>
          <a:p>
            <a:r>
              <a:rPr lang="en-US"/>
              <a:t>Facebook Ads Costs Table | TGP The Generics Pharmacy - 2 of 5</a:t>
            </a:r>
          </a:p>
        </p:txBody>
      </p:sp>
      <p:graphicFrame>
        <p:nvGraphicFramePr>
          <p:cNvPr id="5" name="Table Placeholder 4">
            <a:extLst>
              <a:ext uri="{FF2B5EF4-FFF2-40B4-BE49-F238E27FC236}">
                <a16:creationId xmlns:a16="http://schemas.microsoft.com/office/drawing/2014/main" id="{B8254742-2B6C-4FE6-8F8F-55BF9079DDB0}"/>
              </a:ext>
            </a:extLst>
          </p:cNvPr>
          <p:cNvGraphicFramePr>
            <a:graphicFrameLocks noGrp="1"/>
          </p:cNvGraphicFramePr>
          <p:nvPr>
            <p:ph type="tbl" sz="quarter" idx="13"/>
            <p:extLst>
              <p:ext uri="{D42A27DB-BD31-4B8C-83A1-F6EECF244321}">
                <p14:modId xmlns:p14="http://schemas.microsoft.com/office/powerpoint/2010/main" val="203456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9591550"/>
                    </a:ext>
                  </a:extLst>
                </a:gridCol>
                <a:gridCol w="378562">
                  <a:extLst>
                    <a:ext uri="{9D8B030D-6E8A-4147-A177-3AD203B41FA5}">
                      <a16:colId xmlns:a16="http://schemas.microsoft.com/office/drawing/2014/main" val="1346673123"/>
                    </a:ext>
                  </a:extLst>
                </a:gridCol>
                <a:gridCol w="378562">
                  <a:extLst>
                    <a:ext uri="{9D8B030D-6E8A-4147-A177-3AD203B41FA5}">
                      <a16:colId xmlns:a16="http://schemas.microsoft.com/office/drawing/2014/main" val="1458576448"/>
                    </a:ext>
                  </a:extLst>
                </a:gridCol>
                <a:gridCol w="395021">
                  <a:extLst>
                    <a:ext uri="{9D8B030D-6E8A-4147-A177-3AD203B41FA5}">
                      <a16:colId xmlns:a16="http://schemas.microsoft.com/office/drawing/2014/main" val="3114365991"/>
                    </a:ext>
                  </a:extLst>
                </a:gridCol>
                <a:gridCol w="395021">
                  <a:extLst>
                    <a:ext uri="{9D8B030D-6E8A-4147-A177-3AD203B41FA5}">
                      <a16:colId xmlns:a16="http://schemas.microsoft.com/office/drawing/2014/main" val="1621165225"/>
                    </a:ext>
                  </a:extLst>
                </a:gridCol>
                <a:gridCol w="378562">
                  <a:extLst>
                    <a:ext uri="{9D8B030D-6E8A-4147-A177-3AD203B41FA5}">
                      <a16:colId xmlns:a16="http://schemas.microsoft.com/office/drawing/2014/main" val="4033285000"/>
                    </a:ext>
                  </a:extLst>
                </a:gridCol>
                <a:gridCol w="378562">
                  <a:extLst>
                    <a:ext uri="{9D8B030D-6E8A-4147-A177-3AD203B41FA5}">
                      <a16:colId xmlns:a16="http://schemas.microsoft.com/office/drawing/2014/main" val="1168445104"/>
                    </a:ext>
                  </a:extLst>
                </a:gridCol>
                <a:gridCol w="378562">
                  <a:extLst>
                    <a:ext uri="{9D8B030D-6E8A-4147-A177-3AD203B41FA5}">
                      <a16:colId xmlns:a16="http://schemas.microsoft.com/office/drawing/2014/main" val="422221463"/>
                    </a:ext>
                  </a:extLst>
                </a:gridCol>
                <a:gridCol w="378562">
                  <a:extLst>
                    <a:ext uri="{9D8B030D-6E8A-4147-A177-3AD203B41FA5}">
                      <a16:colId xmlns:a16="http://schemas.microsoft.com/office/drawing/2014/main" val="1974248574"/>
                    </a:ext>
                  </a:extLst>
                </a:gridCol>
                <a:gridCol w="378562">
                  <a:extLst>
                    <a:ext uri="{9D8B030D-6E8A-4147-A177-3AD203B41FA5}">
                      <a16:colId xmlns:a16="http://schemas.microsoft.com/office/drawing/2014/main" val="2334473761"/>
                    </a:ext>
                  </a:extLst>
                </a:gridCol>
                <a:gridCol w="378562">
                  <a:extLst>
                    <a:ext uri="{9D8B030D-6E8A-4147-A177-3AD203B41FA5}">
                      <a16:colId xmlns:a16="http://schemas.microsoft.com/office/drawing/2014/main" val="69356043"/>
                    </a:ext>
                  </a:extLst>
                </a:gridCol>
                <a:gridCol w="378562">
                  <a:extLst>
                    <a:ext uri="{9D8B030D-6E8A-4147-A177-3AD203B41FA5}">
                      <a16:colId xmlns:a16="http://schemas.microsoft.com/office/drawing/2014/main" val="3940549117"/>
                    </a:ext>
                  </a:extLst>
                </a:gridCol>
                <a:gridCol w="378562">
                  <a:extLst>
                    <a:ext uri="{9D8B030D-6E8A-4147-A177-3AD203B41FA5}">
                      <a16:colId xmlns:a16="http://schemas.microsoft.com/office/drawing/2014/main" val="3291543212"/>
                    </a:ext>
                  </a:extLst>
                </a:gridCol>
                <a:gridCol w="378562">
                  <a:extLst>
                    <a:ext uri="{9D8B030D-6E8A-4147-A177-3AD203B41FA5}">
                      <a16:colId xmlns:a16="http://schemas.microsoft.com/office/drawing/2014/main" val="774460043"/>
                    </a:ext>
                  </a:extLst>
                </a:gridCol>
                <a:gridCol w="378562">
                  <a:extLst>
                    <a:ext uri="{9D8B030D-6E8A-4147-A177-3AD203B41FA5}">
                      <a16:colId xmlns:a16="http://schemas.microsoft.com/office/drawing/2014/main" val="1871625194"/>
                    </a:ext>
                  </a:extLst>
                </a:gridCol>
                <a:gridCol w="378562">
                  <a:extLst>
                    <a:ext uri="{9D8B030D-6E8A-4147-A177-3AD203B41FA5}">
                      <a16:colId xmlns:a16="http://schemas.microsoft.com/office/drawing/2014/main" val="1234516274"/>
                    </a:ext>
                  </a:extLst>
                </a:gridCol>
                <a:gridCol w="395021">
                  <a:extLst>
                    <a:ext uri="{9D8B030D-6E8A-4147-A177-3AD203B41FA5}">
                      <a16:colId xmlns:a16="http://schemas.microsoft.com/office/drawing/2014/main" val="2432332678"/>
                    </a:ext>
                  </a:extLst>
                </a:gridCol>
                <a:gridCol w="534924">
                  <a:extLst>
                    <a:ext uri="{9D8B030D-6E8A-4147-A177-3AD203B41FA5}">
                      <a16:colId xmlns:a16="http://schemas.microsoft.com/office/drawing/2014/main" val="355226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5325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- 2018-07-24 06:03:56</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July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1669451586"/>
                  </a:ext>
                </a:extLst>
              </a:tr>
            </a:tbl>
          </a:graphicData>
        </a:graphic>
      </p:graphicFrame>
      <p:sp>
        <p:nvSpPr>
          <p:cNvPr id="4" name="Text Placeholder 3">
            <a:extLst>
              <a:ext uri="{FF2B5EF4-FFF2-40B4-BE49-F238E27FC236}">
                <a16:creationId xmlns:a16="http://schemas.microsoft.com/office/drawing/2014/main" id="{7DB85080-E778-4671-8CFE-12B357907E4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482966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7857-4BBF-4F40-89FD-294C20FD7CB3}"/>
              </a:ext>
            </a:extLst>
          </p:cNvPr>
          <p:cNvSpPr>
            <a:spLocks noGrp="1"/>
          </p:cNvSpPr>
          <p:nvPr>
            <p:ph type="title"/>
          </p:nvPr>
        </p:nvSpPr>
        <p:spPr/>
        <p:txBody>
          <a:bodyPr/>
          <a:lstStyle/>
          <a:p>
            <a:r>
              <a:rPr lang="en-US"/>
              <a:t>Facebook Ads Costs Table | TGP The Generics Pharmacy - 3 of 5</a:t>
            </a:r>
          </a:p>
        </p:txBody>
      </p:sp>
      <p:graphicFrame>
        <p:nvGraphicFramePr>
          <p:cNvPr id="5" name="Table Placeholder 4">
            <a:extLst>
              <a:ext uri="{FF2B5EF4-FFF2-40B4-BE49-F238E27FC236}">
                <a16:creationId xmlns:a16="http://schemas.microsoft.com/office/drawing/2014/main" id="{235C4264-9BDE-4003-BB9A-EC945230066F}"/>
              </a:ext>
            </a:extLst>
          </p:cNvPr>
          <p:cNvGraphicFramePr>
            <a:graphicFrameLocks noGrp="1"/>
          </p:cNvGraphicFramePr>
          <p:nvPr>
            <p:ph type="tbl" sz="quarter" idx="13"/>
            <p:extLst>
              <p:ext uri="{D42A27DB-BD31-4B8C-83A1-F6EECF244321}">
                <p14:modId xmlns:p14="http://schemas.microsoft.com/office/powerpoint/2010/main" val="115677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7216796"/>
                    </a:ext>
                  </a:extLst>
                </a:gridCol>
                <a:gridCol w="378562">
                  <a:extLst>
                    <a:ext uri="{9D8B030D-6E8A-4147-A177-3AD203B41FA5}">
                      <a16:colId xmlns:a16="http://schemas.microsoft.com/office/drawing/2014/main" val="2467465796"/>
                    </a:ext>
                  </a:extLst>
                </a:gridCol>
                <a:gridCol w="378562">
                  <a:extLst>
                    <a:ext uri="{9D8B030D-6E8A-4147-A177-3AD203B41FA5}">
                      <a16:colId xmlns:a16="http://schemas.microsoft.com/office/drawing/2014/main" val="1737915734"/>
                    </a:ext>
                  </a:extLst>
                </a:gridCol>
                <a:gridCol w="395021">
                  <a:extLst>
                    <a:ext uri="{9D8B030D-6E8A-4147-A177-3AD203B41FA5}">
                      <a16:colId xmlns:a16="http://schemas.microsoft.com/office/drawing/2014/main" val="386869228"/>
                    </a:ext>
                  </a:extLst>
                </a:gridCol>
                <a:gridCol w="395021">
                  <a:extLst>
                    <a:ext uri="{9D8B030D-6E8A-4147-A177-3AD203B41FA5}">
                      <a16:colId xmlns:a16="http://schemas.microsoft.com/office/drawing/2014/main" val="3503297219"/>
                    </a:ext>
                  </a:extLst>
                </a:gridCol>
                <a:gridCol w="378562">
                  <a:extLst>
                    <a:ext uri="{9D8B030D-6E8A-4147-A177-3AD203B41FA5}">
                      <a16:colId xmlns:a16="http://schemas.microsoft.com/office/drawing/2014/main" val="1420050016"/>
                    </a:ext>
                  </a:extLst>
                </a:gridCol>
                <a:gridCol w="378562">
                  <a:extLst>
                    <a:ext uri="{9D8B030D-6E8A-4147-A177-3AD203B41FA5}">
                      <a16:colId xmlns:a16="http://schemas.microsoft.com/office/drawing/2014/main" val="2771630085"/>
                    </a:ext>
                  </a:extLst>
                </a:gridCol>
                <a:gridCol w="378562">
                  <a:extLst>
                    <a:ext uri="{9D8B030D-6E8A-4147-A177-3AD203B41FA5}">
                      <a16:colId xmlns:a16="http://schemas.microsoft.com/office/drawing/2014/main" val="832381888"/>
                    </a:ext>
                  </a:extLst>
                </a:gridCol>
                <a:gridCol w="378562">
                  <a:extLst>
                    <a:ext uri="{9D8B030D-6E8A-4147-A177-3AD203B41FA5}">
                      <a16:colId xmlns:a16="http://schemas.microsoft.com/office/drawing/2014/main" val="1201456047"/>
                    </a:ext>
                  </a:extLst>
                </a:gridCol>
                <a:gridCol w="378562">
                  <a:extLst>
                    <a:ext uri="{9D8B030D-6E8A-4147-A177-3AD203B41FA5}">
                      <a16:colId xmlns:a16="http://schemas.microsoft.com/office/drawing/2014/main" val="676587000"/>
                    </a:ext>
                  </a:extLst>
                </a:gridCol>
                <a:gridCol w="378562">
                  <a:extLst>
                    <a:ext uri="{9D8B030D-6E8A-4147-A177-3AD203B41FA5}">
                      <a16:colId xmlns:a16="http://schemas.microsoft.com/office/drawing/2014/main" val="2026369085"/>
                    </a:ext>
                  </a:extLst>
                </a:gridCol>
                <a:gridCol w="378562">
                  <a:extLst>
                    <a:ext uri="{9D8B030D-6E8A-4147-A177-3AD203B41FA5}">
                      <a16:colId xmlns:a16="http://schemas.microsoft.com/office/drawing/2014/main" val="3153398846"/>
                    </a:ext>
                  </a:extLst>
                </a:gridCol>
                <a:gridCol w="378562">
                  <a:extLst>
                    <a:ext uri="{9D8B030D-6E8A-4147-A177-3AD203B41FA5}">
                      <a16:colId xmlns:a16="http://schemas.microsoft.com/office/drawing/2014/main" val="3503428824"/>
                    </a:ext>
                  </a:extLst>
                </a:gridCol>
                <a:gridCol w="378562">
                  <a:extLst>
                    <a:ext uri="{9D8B030D-6E8A-4147-A177-3AD203B41FA5}">
                      <a16:colId xmlns:a16="http://schemas.microsoft.com/office/drawing/2014/main" val="799013209"/>
                    </a:ext>
                  </a:extLst>
                </a:gridCol>
                <a:gridCol w="378562">
                  <a:extLst>
                    <a:ext uri="{9D8B030D-6E8A-4147-A177-3AD203B41FA5}">
                      <a16:colId xmlns:a16="http://schemas.microsoft.com/office/drawing/2014/main" val="54851926"/>
                    </a:ext>
                  </a:extLst>
                </a:gridCol>
                <a:gridCol w="378562">
                  <a:extLst>
                    <a:ext uri="{9D8B030D-6E8A-4147-A177-3AD203B41FA5}">
                      <a16:colId xmlns:a16="http://schemas.microsoft.com/office/drawing/2014/main" val="2283834536"/>
                    </a:ext>
                  </a:extLst>
                </a:gridCol>
                <a:gridCol w="395021">
                  <a:extLst>
                    <a:ext uri="{9D8B030D-6E8A-4147-A177-3AD203B41FA5}">
                      <a16:colId xmlns:a16="http://schemas.microsoft.com/office/drawing/2014/main" val="265380820"/>
                    </a:ext>
                  </a:extLst>
                </a:gridCol>
                <a:gridCol w="534924">
                  <a:extLst>
                    <a:ext uri="{9D8B030D-6E8A-4147-A177-3AD203B41FA5}">
                      <a16:colId xmlns:a16="http://schemas.microsoft.com/office/drawing/2014/main" val="369150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266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- 2018-07-13 15:19:48</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i-click lang ang "LEARN MORE" button sa baba 👇
#AskMeHow #TGPagpagalingNgPilipinas #DyanSaTapat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Franchise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35 - 55;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2144873249"/>
                  </a:ext>
                </a:extLst>
              </a:tr>
            </a:tbl>
          </a:graphicData>
        </a:graphic>
      </p:graphicFrame>
      <p:sp>
        <p:nvSpPr>
          <p:cNvPr id="4" name="Text Placeholder 3">
            <a:extLst>
              <a:ext uri="{FF2B5EF4-FFF2-40B4-BE49-F238E27FC236}">
                <a16:creationId xmlns:a16="http://schemas.microsoft.com/office/drawing/2014/main" id="{825E00A8-272B-49CF-A1E2-53543A09D3D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970295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DEFA-5EC9-4411-8F22-CB93D7E30E19}"/>
              </a:ext>
            </a:extLst>
          </p:cNvPr>
          <p:cNvSpPr>
            <a:spLocks noGrp="1"/>
          </p:cNvSpPr>
          <p:nvPr>
            <p:ph type="title"/>
          </p:nvPr>
        </p:nvSpPr>
        <p:spPr/>
        <p:txBody>
          <a:bodyPr/>
          <a:lstStyle/>
          <a:p>
            <a:r>
              <a:rPr lang="en-US"/>
              <a:t>Facebook Ads Costs Table | TGP The Generics Pharmacy - 4 of 5</a:t>
            </a:r>
          </a:p>
        </p:txBody>
      </p:sp>
      <p:graphicFrame>
        <p:nvGraphicFramePr>
          <p:cNvPr id="5" name="Table Placeholder 4">
            <a:extLst>
              <a:ext uri="{FF2B5EF4-FFF2-40B4-BE49-F238E27FC236}">
                <a16:creationId xmlns:a16="http://schemas.microsoft.com/office/drawing/2014/main" id="{547BCF7A-D1F5-403A-A673-398ACB532366}"/>
              </a:ext>
            </a:extLst>
          </p:cNvPr>
          <p:cNvGraphicFramePr>
            <a:graphicFrameLocks noGrp="1"/>
          </p:cNvGraphicFramePr>
          <p:nvPr>
            <p:ph type="tbl" sz="quarter" idx="13"/>
            <p:extLst>
              <p:ext uri="{D42A27DB-BD31-4B8C-83A1-F6EECF244321}">
                <p14:modId xmlns:p14="http://schemas.microsoft.com/office/powerpoint/2010/main" val="426473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6816500"/>
                    </a:ext>
                  </a:extLst>
                </a:gridCol>
                <a:gridCol w="378562">
                  <a:extLst>
                    <a:ext uri="{9D8B030D-6E8A-4147-A177-3AD203B41FA5}">
                      <a16:colId xmlns:a16="http://schemas.microsoft.com/office/drawing/2014/main" val="2251269701"/>
                    </a:ext>
                  </a:extLst>
                </a:gridCol>
                <a:gridCol w="378562">
                  <a:extLst>
                    <a:ext uri="{9D8B030D-6E8A-4147-A177-3AD203B41FA5}">
                      <a16:colId xmlns:a16="http://schemas.microsoft.com/office/drawing/2014/main" val="2233835391"/>
                    </a:ext>
                  </a:extLst>
                </a:gridCol>
                <a:gridCol w="395021">
                  <a:extLst>
                    <a:ext uri="{9D8B030D-6E8A-4147-A177-3AD203B41FA5}">
                      <a16:colId xmlns:a16="http://schemas.microsoft.com/office/drawing/2014/main" val="3266147887"/>
                    </a:ext>
                  </a:extLst>
                </a:gridCol>
                <a:gridCol w="395021">
                  <a:extLst>
                    <a:ext uri="{9D8B030D-6E8A-4147-A177-3AD203B41FA5}">
                      <a16:colId xmlns:a16="http://schemas.microsoft.com/office/drawing/2014/main" val="3506617934"/>
                    </a:ext>
                  </a:extLst>
                </a:gridCol>
                <a:gridCol w="378562">
                  <a:extLst>
                    <a:ext uri="{9D8B030D-6E8A-4147-A177-3AD203B41FA5}">
                      <a16:colId xmlns:a16="http://schemas.microsoft.com/office/drawing/2014/main" val="140450286"/>
                    </a:ext>
                  </a:extLst>
                </a:gridCol>
                <a:gridCol w="378562">
                  <a:extLst>
                    <a:ext uri="{9D8B030D-6E8A-4147-A177-3AD203B41FA5}">
                      <a16:colId xmlns:a16="http://schemas.microsoft.com/office/drawing/2014/main" val="3583000939"/>
                    </a:ext>
                  </a:extLst>
                </a:gridCol>
                <a:gridCol w="378562">
                  <a:extLst>
                    <a:ext uri="{9D8B030D-6E8A-4147-A177-3AD203B41FA5}">
                      <a16:colId xmlns:a16="http://schemas.microsoft.com/office/drawing/2014/main" val="2742849271"/>
                    </a:ext>
                  </a:extLst>
                </a:gridCol>
                <a:gridCol w="378562">
                  <a:extLst>
                    <a:ext uri="{9D8B030D-6E8A-4147-A177-3AD203B41FA5}">
                      <a16:colId xmlns:a16="http://schemas.microsoft.com/office/drawing/2014/main" val="1832999685"/>
                    </a:ext>
                  </a:extLst>
                </a:gridCol>
                <a:gridCol w="378562">
                  <a:extLst>
                    <a:ext uri="{9D8B030D-6E8A-4147-A177-3AD203B41FA5}">
                      <a16:colId xmlns:a16="http://schemas.microsoft.com/office/drawing/2014/main" val="3627261846"/>
                    </a:ext>
                  </a:extLst>
                </a:gridCol>
                <a:gridCol w="378562">
                  <a:extLst>
                    <a:ext uri="{9D8B030D-6E8A-4147-A177-3AD203B41FA5}">
                      <a16:colId xmlns:a16="http://schemas.microsoft.com/office/drawing/2014/main" val="3479351646"/>
                    </a:ext>
                  </a:extLst>
                </a:gridCol>
                <a:gridCol w="378562">
                  <a:extLst>
                    <a:ext uri="{9D8B030D-6E8A-4147-A177-3AD203B41FA5}">
                      <a16:colId xmlns:a16="http://schemas.microsoft.com/office/drawing/2014/main" val="1184093764"/>
                    </a:ext>
                  </a:extLst>
                </a:gridCol>
                <a:gridCol w="378562">
                  <a:extLst>
                    <a:ext uri="{9D8B030D-6E8A-4147-A177-3AD203B41FA5}">
                      <a16:colId xmlns:a16="http://schemas.microsoft.com/office/drawing/2014/main" val="1628948482"/>
                    </a:ext>
                  </a:extLst>
                </a:gridCol>
                <a:gridCol w="378562">
                  <a:extLst>
                    <a:ext uri="{9D8B030D-6E8A-4147-A177-3AD203B41FA5}">
                      <a16:colId xmlns:a16="http://schemas.microsoft.com/office/drawing/2014/main" val="3604267147"/>
                    </a:ext>
                  </a:extLst>
                </a:gridCol>
                <a:gridCol w="378562">
                  <a:extLst>
                    <a:ext uri="{9D8B030D-6E8A-4147-A177-3AD203B41FA5}">
                      <a16:colId xmlns:a16="http://schemas.microsoft.com/office/drawing/2014/main" val="3765067935"/>
                    </a:ext>
                  </a:extLst>
                </a:gridCol>
                <a:gridCol w="378562">
                  <a:extLst>
                    <a:ext uri="{9D8B030D-6E8A-4147-A177-3AD203B41FA5}">
                      <a16:colId xmlns:a16="http://schemas.microsoft.com/office/drawing/2014/main" val="2692724064"/>
                    </a:ext>
                  </a:extLst>
                </a:gridCol>
                <a:gridCol w="395021">
                  <a:extLst>
                    <a:ext uri="{9D8B030D-6E8A-4147-A177-3AD203B41FA5}">
                      <a16:colId xmlns:a16="http://schemas.microsoft.com/office/drawing/2014/main" val="3684228382"/>
                    </a:ext>
                  </a:extLst>
                </a:gridCol>
                <a:gridCol w="534924">
                  <a:extLst>
                    <a:ext uri="{9D8B030D-6E8A-4147-A177-3AD203B41FA5}">
                      <a16:colId xmlns:a16="http://schemas.microsoft.com/office/drawing/2014/main" val="161262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830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11:11:18</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"Bukas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699619548"/>
                  </a:ext>
                </a:extLst>
              </a:tr>
            </a:tbl>
          </a:graphicData>
        </a:graphic>
      </p:graphicFrame>
      <p:sp>
        <p:nvSpPr>
          <p:cNvPr id="4" name="Text Placeholder 3">
            <a:extLst>
              <a:ext uri="{FF2B5EF4-FFF2-40B4-BE49-F238E27FC236}">
                <a16:creationId xmlns:a16="http://schemas.microsoft.com/office/drawing/2014/main" id="{921C7985-C8AD-441E-8217-8DC94D653DA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692323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F643-7E23-4107-A234-1A2BDAD4B810}"/>
              </a:ext>
            </a:extLst>
          </p:cNvPr>
          <p:cNvSpPr>
            <a:spLocks noGrp="1"/>
          </p:cNvSpPr>
          <p:nvPr>
            <p:ph type="title"/>
          </p:nvPr>
        </p:nvSpPr>
        <p:spPr/>
        <p:txBody>
          <a:bodyPr/>
          <a:lstStyle/>
          <a:p>
            <a:r>
              <a:rPr lang="en-US"/>
              <a:t>Facebook Ads Costs Table | TGP The Generics Pharmacy - 5 of 5</a:t>
            </a:r>
          </a:p>
        </p:txBody>
      </p:sp>
      <p:graphicFrame>
        <p:nvGraphicFramePr>
          <p:cNvPr id="5" name="Table Placeholder 4">
            <a:extLst>
              <a:ext uri="{FF2B5EF4-FFF2-40B4-BE49-F238E27FC236}">
                <a16:creationId xmlns:a16="http://schemas.microsoft.com/office/drawing/2014/main" id="{2C0FC738-D13E-4613-BAA8-8FA2E3F22304}"/>
              </a:ext>
            </a:extLst>
          </p:cNvPr>
          <p:cNvGraphicFramePr>
            <a:graphicFrameLocks noGrp="1"/>
          </p:cNvGraphicFramePr>
          <p:nvPr>
            <p:ph type="tbl" sz="quarter" idx="13"/>
            <p:extLst>
              <p:ext uri="{D42A27DB-BD31-4B8C-83A1-F6EECF244321}">
                <p14:modId xmlns:p14="http://schemas.microsoft.com/office/powerpoint/2010/main" val="305727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0570381"/>
                    </a:ext>
                  </a:extLst>
                </a:gridCol>
                <a:gridCol w="378562">
                  <a:extLst>
                    <a:ext uri="{9D8B030D-6E8A-4147-A177-3AD203B41FA5}">
                      <a16:colId xmlns:a16="http://schemas.microsoft.com/office/drawing/2014/main" val="2325187268"/>
                    </a:ext>
                  </a:extLst>
                </a:gridCol>
                <a:gridCol w="378562">
                  <a:extLst>
                    <a:ext uri="{9D8B030D-6E8A-4147-A177-3AD203B41FA5}">
                      <a16:colId xmlns:a16="http://schemas.microsoft.com/office/drawing/2014/main" val="360605970"/>
                    </a:ext>
                  </a:extLst>
                </a:gridCol>
                <a:gridCol w="395021">
                  <a:extLst>
                    <a:ext uri="{9D8B030D-6E8A-4147-A177-3AD203B41FA5}">
                      <a16:colId xmlns:a16="http://schemas.microsoft.com/office/drawing/2014/main" val="2146578118"/>
                    </a:ext>
                  </a:extLst>
                </a:gridCol>
                <a:gridCol w="395021">
                  <a:extLst>
                    <a:ext uri="{9D8B030D-6E8A-4147-A177-3AD203B41FA5}">
                      <a16:colId xmlns:a16="http://schemas.microsoft.com/office/drawing/2014/main" val="3122236486"/>
                    </a:ext>
                  </a:extLst>
                </a:gridCol>
                <a:gridCol w="378562">
                  <a:extLst>
                    <a:ext uri="{9D8B030D-6E8A-4147-A177-3AD203B41FA5}">
                      <a16:colId xmlns:a16="http://schemas.microsoft.com/office/drawing/2014/main" val="1853225245"/>
                    </a:ext>
                  </a:extLst>
                </a:gridCol>
                <a:gridCol w="378562">
                  <a:extLst>
                    <a:ext uri="{9D8B030D-6E8A-4147-A177-3AD203B41FA5}">
                      <a16:colId xmlns:a16="http://schemas.microsoft.com/office/drawing/2014/main" val="2927770851"/>
                    </a:ext>
                  </a:extLst>
                </a:gridCol>
                <a:gridCol w="378562">
                  <a:extLst>
                    <a:ext uri="{9D8B030D-6E8A-4147-A177-3AD203B41FA5}">
                      <a16:colId xmlns:a16="http://schemas.microsoft.com/office/drawing/2014/main" val="2555130422"/>
                    </a:ext>
                  </a:extLst>
                </a:gridCol>
                <a:gridCol w="378562">
                  <a:extLst>
                    <a:ext uri="{9D8B030D-6E8A-4147-A177-3AD203B41FA5}">
                      <a16:colId xmlns:a16="http://schemas.microsoft.com/office/drawing/2014/main" val="935491643"/>
                    </a:ext>
                  </a:extLst>
                </a:gridCol>
                <a:gridCol w="378562">
                  <a:extLst>
                    <a:ext uri="{9D8B030D-6E8A-4147-A177-3AD203B41FA5}">
                      <a16:colId xmlns:a16="http://schemas.microsoft.com/office/drawing/2014/main" val="3198411568"/>
                    </a:ext>
                  </a:extLst>
                </a:gridCol>
                <a:gridCol w="378562">
                  <a:extLst>
                    <a:ext uri="{9D8B030D-6E8A-4147-A177-3AD203B41FA5}">
                      <a16:colId xmlns:a16="http://schemas.microsoft.com/office/drawing/2014/main" val="2783508965"/>
                    </a:ext>
                  </a:extLst>
                </a:gridCol>
                <a:gridCol w="378562">
                  <a:extLst>
                    <a:ext uri="{9D8B030D-6E8A-4147-A177-3AD203B41FA5}">
                      <a16:colId xmlns:a16="http://schemas.microsoft.com/office/drawing/2014/main" val="3147333609"/>
                    </a:ext>
                  </a:extLst>
                </a:gridCol>
                <a:gridCol w="378562">
                  <a:extLst>
                    <a:ext uri="{9D8B030D-6E8A-4147-A177-3AD203B41FA5}">
                      <a16:colId xmlns:a16="http://schemas.microsoft.com/office/drawing/2014/main" val="3819088375"/>
                    </a:ext>
                  </a:extLst>
                </a:gridCol>
                <a:gridCol w="378562">
                  <a:extLst>
                    <a:ext uri="{9D8B030D-6E8A-4147-A177-3AD203B41FA5}">
                      <a16:colId xmlns:a16="http://schemas.microsoft.com/office/drawing/2014/main" val="3216362371"/>
                    </a:ext>
                  </a:extLst>
                </a:gridCol>
                <a:gridCol w="378562">
                  <a:extLst>
                    <a:ext uri="{9D8B030D-6E8A-4147-A177-3AD203B41FA5}">
                      <a16:colId xmlns:a16="http://schemas.microsoft.com/office/drawing/2014/main" val="675527907"/>
                    </a:ext>
                  </a:extLst>
                </a:gridCol>
                <a:gridCol w="378562">
                  <a:extLst>
                    <a:ext uri="{9D8B030D-6E8A-4147-A177-3AD203B41FA5}">
                      <a16:colId xmlns:a16="http://schemas.microsoft.com/office/drawing/2014/main" val="4268684209"/>
                    </a:ext>
                  </a:extLst>
                </a:gridCol>
                <a:gridCol w="395021">
                  <a:extLst>
                    <a:ext uri="{9D8B030D-6E8A-4147-A177-3AD203B41FA5}">
                      <a16:colId xmlns:a16="http://schemas.microsoft.com/office/drawing/2014/main" val="704972290"/>
                    </a:ext>
                  </a:extLst>
                </a:gridCol>
                <a:gridCol w="534924">
                  <a:extLst>
                    <a:ext uri="{9D8B030D-6E8A-4147-A177-3AD203B41FA5}">
                      <a16:colId xmlns:a16="http://schemas.microsoft.com/office/drawing/2014/main" val="4118651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8310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08:12:26</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568702383"/>
                  </a:ext>
                </a:extLst>
              </a:tr>
            </a:tbl>
          </a:graphicData>
        </a:graphic>
      </p:graphicFrame>
      <p:sp>
        <p:nvSpPr>
          <p:cNvPr id="4" name="Text Placeholder 3">
            <a:extLst>
              <a:ext uri="{FF2B5EF4-FFF2-40B4-BE49-F238E27FC236}">
                <a16:creationId xmlns:a16="http://schemas.microsoft.com/office/drawing/2014/main" id="{16DAF451-1ACB-4C4F-A3E9-C4CDB4AC172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631073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E6AD-9ED0-4919-A3B6-8857BD1D86AF}"/>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8185CC7A-6B9A-4F2E-8DB9-7794354A8FCC}"/>
              </a:ext>
            </a:extLst>
          </p:cNvPr>
          <p:cNvGraphicFramePr>
            <a:graphicFrameLocks noGrp="1"/>
          </p:cNvGraphicFramePr>
          <p:nvPr>
            <p:ph type="chart" sz="quarter" idx="13"/>
            <p:extLst>
              <p:ext uri="{D42A27DB-BD31-4B8C-83A1-F6EECF244321}">
                <p14:modId xmlns:p14="http://schemas.microsoft.com/office/powerpoint/2010/main" val="2189046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6C1E1-2D77-46B7-8B8F-C173FB190502}"/>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96B62631-D409-4470-8649-8188D2214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7160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CB05-E285-4926-B8BA-AD90B803D6B2}"/>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9B7BB6EE-0FEF-4E53-8375-9A270171CE05}"/>
              </a:ext>
            </a:extLst>
          </p:cNvPr>
          <p:cNvGraphicFramePr>
            <a:graphicFrameLocks noGrp="1"/>
          </p:cNvGraphicFramePr>
          <p:nvPr>
            <p:ph type="chart" sz="quarter" idx="13"/>
            <p:extLst>
              <p:ext uri="{D42A27DB-BD31-4B8C-83A1-F6EECF244321}">
                <p14:modId xmlns:p14="http://schemas.microsoft.com/office/powerpoint/2010/main" val="4253692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4FB2E-666C-4752-93B0-20911499F9EC}"/>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E618259-7D3F-483F-9102-7B449016E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8553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2888</Words>
  <Application>Microsoft Office PowerPoint</Application>
  <PresentationFormat>On-screen Show (4:3)</PresentationFormat>
  <Paragraphs>1182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6</vt:lpstr>
      <vt:lpstr>Facebook Own Posts Table  | TGP The Generics Pharmacy - 2 of 6</vt:lpstr>
      <vt:lpstr>Facebook Own Posts Table  | TGP The Generics Pharmacy - 3 of 6</vt:lpstr>
      <vt:lpstr>Facebook Own Posts Table  | TGP The Generics Pharmacy - 4 of 6</vt:lpstr>
      <vt:lpstr>Facebook Own Posts Table  | TGP The Generics Pharmacy - 5 of 6</vt:lpstr>
      <vt:lpstr>Facebook Own Posts Table  | TGP The Generics Pharmacy - 6 of 6</vt:lpstr>
      <vt:lpstr>Facebook Hashtag Detection | TGP The Generics Pharmacy</vt:lpstr>
      <vt:lpstr>Facebook Own Posts Table | TGP The Generics Pharmacy - 1 of 11</vt:lpstr>
      <vt:lpstr>Facebook Own Posts Table | TGP The Generics Pharmacy - 2 of 11</vt:lpstr>
      <vt:lpstr>Facebook Own Posts Table | TGP The Generics Pharmacy - 3 of 11</vt:lpstr>
      <vt:lpstr>Facebook Own Posts Table | TGP The Generics Pharmacy - 4 of 11</vt:lpstr>
      <vt:lpstr>Facebook Own Posts Table | TGP The Generics Pharmacy - 5 of 11</vt:lpstr>
      <vt:lpstr>Facebook Own Posts Table | TGP The Generics Pharmacy - 6 of 11</vt:lpstr>
      <vt:lpstr>Facebook Own Posts Table | TGP The Generics Pharmacy - 7 of 11</vt:lpstr>
      <vt:lpstr>Facebook Own Posts Table | TGP The Generics Pharmacy - 8 of 11</vt:lpstr>
      <vt:lpstr>Facebook Own Posts Table | TGP The Generics Pharmacy - 9 of 11</vt:lpstr>
      <vt:lpstr>Facebook Own Posts Table | TGP The Generics Pharmacy - 10 of 11</vt:lpstr>
      <vt:lpstr>Facebook Own Posts Table | TGP The Generics Pharmacy - 11 of 11</vt:lpstr>
      <vt:lpstr>Facebook Ads Costs Table | TGP The Generics Pharmacy - 1 of 5</vt:lpstr>
      <vt:lpstr>Facebook Ads Costs Table | TGP The Generics Pharmacy - 2 of 5</vt:lpstr>
      <vt:lpstr>Facebook Ads Costs Table | TGP The Generics Pharmacy - 3 of 5</vt:lpstr>
      <vt:lpstr>Facebook Ads Costs Table | TGP The Generics Pharmacy - 4 of 5</vt:lpstr>
      <vt:lpstr>Facebook Ads Costs Table | TGP The Generics Pharmacy - 5 of 5</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2018-08-10T08:51:37Z</dcterms:created>
  <dcterms:modified xsi:type="dcterms:W3CDTF">2018-08-10T08:53:25Z</dcterms:modified>
</cp:coreProperties>
</file>