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numCache>
            </c:numRef>
          </c:val>
          <c:smooth val="0"/>
          <c:extLst>
            <c:ext xmlns:c16="http://schemas.microsoft.com/office/drawing/2014/chart" uri="{C3380CC4-5D6E-409C-BE32-E72D297353CC}">
              <c16:uniqueId val="{00000000-273A-4346-8473-D9FB68C6AECC}"/>
            </c:ext>
          </c:extLst>
        </c:ser>
        <c:dLbls>
          <c:showLegendKey val="0"/>
          <c:showVal val="0"/>
          <c:showCatName val="0"/>
          <c:showSerName val="0"/>
          <c:showPercent val="0"/>
          <c:showBubbleSize val="0"/>
        </c:dLbls>
        <c:smooth val="0"/>
        <c:axId val="289875320"/>
        <c:axId val="287785856"/>
      </c:lineChart>
      <c:dateAx>
        <c:axId val="28987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85856"/>
        <c:crosses val="autoZero"/>
        <c:auto val="1"/>
        <c:lblOffset val="100"/>
        <c:baseTimeUnit val="days"/>
      </c:dateAx>
      <c:valAx>
        <c:axId val="28778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7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446</c:v>
                </c:pt>
              </c:numCache>
            </c:numRef>
          </c:val>
          <c:extLst>
            <c:ext xmlns:c16="http://schemas.microsoft.com/office/drawing/2014/chart" uri="{C3380CC4-5D6E-409C-BE32-E72D297353CC}">
              <c16:uniqueId val="{00000000-81C5-449C-BE94-EDAAC6CE547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19</c:v>
                </c:pt>
              </c:numCache>
            </c:numRef>
          </c:val>
          <c:extLst>
            <c:ext xmlns:c16="http://schemas.microsoft.com/office/drawing/2014/chart" uri="{C3380CC4-5D6E-409C-BE32-E72D297353CC}">
              <c16:uniqueId val="{00000001-81C5-449C-BE94-EDAAC6CE5476}"/>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3</c:v>
                </c:pt>
              </c:numCache>
            </c:numRef>
          </c:val>
          <c:extLst>
            <c:ext xmlns:c16="http://schemas.microsoft.com/office/drawing/2014/chart" uri="{C3380CC4-5D6E-409C-BE32-E72D297353CC}">
              <c16:uniqueId val="{00000002-81C5-449C-BE94-EDAAC6CE5476}"/>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2</c:v>
                </c:pt>
              </c:numCache>
            </c:numRef>
          </c:val>
          <c:extLst>
            <c:ext xmlns:c16="http://schemas.microsoft.com/office/drawing/2014/chart" uri="{C3380CC4-5D6E-409C-BE32-E72D297353CC}">
              <c16:uniqueId val="{00000003-81C5-449C-BE94-EDAAC6CE547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81C5-449C-BE94-EDAAC6CE547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81C5-449C-BE94-EDAAC6CE5476}"/>
            </c:ext>
          </c:extLst>
        </c:ser>
        <c:dLbls>
          <c:showLegendKey val="0"/>
          <c:showVal val="0"/>
          <c:showCatName val="0"/>
          <c:showSerName val="0"/>
          <c:showPercent val="0"/>
          <c:showBubbleSize val="0"/>
        </c:dLbls>
        <c:gapWidth val="150"/>
        <c:overlap val="100"/>
        <c:axId val="178356440"/>
        <c:axId val="178363328"/>
      </c:barChart>
      <c:catAx>
        <c:axId val="17835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63328"/>
        <c:crosses val="autoZero"/>
        <c:auto val="1"/>
        <c:lblAlgn val="ctr"/>
        <c:lblOffset val="100"/>
        <c:noMultiLvlLbl val="0"/>
      </c:catAx>
      <c:valAx>
        <c:axId val="17836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5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numCache>
            </c:numRef>
          </c:val>
          <c:smooth val="0"/>
          <c:extLst>
            <c:ext xmlns:c16="http://schemas.microsoft.com/office/drawing/2014/chart" uri="{C3380CC4-5D6E-409C-BE32-E72D297353CC}">
              <c16:uniqueId val="{00000000-86E1-4E55-92CD-EF5FE42F4D89}"/>
            </c:ext>
          </c:extLst>
        </c:ser>
        <c:dLbls>
          <c:showLegendKey val="0"/>
          <c:showVal val="0"/>
          <c:showCatName val="0"/>
          <c:showSerName val="0"/>
          <c:showPercent val="0"/>
          <c:showBubbleSize val="0"/>
        </c:dLbls>
        <c:smooth val="0"/>
        <c:axId val="356190040"/>
        <c:axId val="356194960"/>
      </c:lineChart>
      <c:dateAx>
        <c:axId val="35619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4960"/>
        <c:crosses val="autoZero"/>
        <c:auto val="1"/>
        <c:lblOffset val="100"/>
        <c:baseTimeUnit val="days"/>
      </c:dateAx>
      <c:valAx>
        <c:axId val="35619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numCache>
            </c:numRef>
          </c:val>
          <c:smooth val="0"/>
          <c:extLst>
            <c:ext xmlns:c16="http://schemas.microsoft.com/office/drawing/2014/chart" uri="{C3380CC4-5D6E-409C-BE32-E72D297353CC}">
              <c16:uniqueId val="{00000000-A1E3-4DFF-99DA-6C1986018736}"/>
            </c:ext>
          </c:extLst>
        </c:ser>
        <c:dLbls>
          <c:showLegendKey val="0"/>
          <c:showVal val="0"/>
          <c:showCatName val="0"/>
          <c:showSerName val="0"/>
          <c:showPercent val="0"/>
          <c:showBubbleSize val="0"/>
        </c:dLbls>
        <c:smooth val="0"/>
        <c:axId val="354852792"/>
        <c:axId val="354858696"/>
      </c:lineChart>
      <c:dateAx>
        <c:axId val="35485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8696"/>
        <c:crosses val="autoZero"/>
        <c:auto val="1"/>
        <c:lblOffset val="100"/>
        <c:baseTimeUnit val="days"/>
      </c:dateAx>
      <c:valAx>
        <c:axId val="35485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numCache>
            </c:numRef>
          </c:val>
          <c:smooth val="0"/>
          <c:extLst>
            <c:ext xmlns:c16="http://schemas.microsoft.com/office/drawing/2014/chart" uri="{C3380CC4-5D6E-409C-BE32-E72D297353CC}">
              <c16:uniqueId val="{00000000-63C0-43C4-B315-A941FF6E21A9}"/>
            </c:ext>
          </c:extLst>
        </c:ser>
        <c:dLbls>
          <c:showLegendKey val="0"/>
          <c:showVal val="0"/>
          <c:showCatName val="0"/>
          <c:showSerName val="0"/>
          <c:showPercent val="0"/>
          <c:showBubbleSize val="0"/>
        </c:dLbls>
        <c:smooth val="0"/>
        <c:axId val="287377504"/>
        <c:axId val="287375864"/>
      </c:lineChart>
      <c:dateAx>
        <c:axId val="28737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75864"/>
        <c:crosses val="autoZero"/>
        <c:auto val="1"/>
        <c:lblOffset val="100"/>
        <c:baseTimeUnit val="days"/>
      </c:dateAx>
      <c:valAx>
        <c:axId val="28737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7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20654</c:v>
                </c:pt>
              </c:numCache>
            </c:numRef>
          </c:val>
          <c:extLst>
            <c:ext xmlns:c16="http://schemas.microsoft.com/office/drawing/2014/chart" uri="{C3380CC4-5D6E-409C-BE32-E72D297353CC}">
              <c16:uniqueId val="{00000000-1D63-48CD-9EAF-2753BC136783}"/>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9232</c:v>
                </c:pt>
              </c:numCache>
            </c:numRef>
          </c:val>
          <c:extLst>
            <c:ext xmlns:c16="http://schemas.microsoft.com/office/drawing/2014/chart" uri="{C3380CC4-5D6E-409C-BE32-E72D297353CC}">
              <c16:uniqueId val="{00000001-1D63-48CD-9EAF-2753BC136783}"/>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178677</c:v>
                </c:pt>
              </c:numCache>
            </c:numRef>
          </c:val>
          <c:extLst>
            <c:ext xmlns:c16="http://schemas.microsoft.com/office/drawing/2014/chart" uri="{C3380CC4-5D6E-409C-BE32-E72D297353CC}">
              <c16:uniqueId val="{00000002-1D63-48CD-9EAF-2753BC136783}"/>
            </c:ext>
          </c:extLst>
        </c:ser>
        <c:dLbls>
          <c:showLegendKey val="0"/>
          <c:showVal val="0"/>
          <c:showCatName val="0"/>
          <c:showSerName val="0"/>
          <c:showPercent val="0"/>
          <c:showBubbleSize val="0"/>
        </c:dLbls>
        <c:gapWidth val="219"/>
        <c:overlap val="-27"/>
        <c:axId val="356196272"/>
        <c:axId val="356196600"/>
      </c:barChart>
      <c:catAx>
        <c:axId val="35619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6600"/>
        <c:crosses val="autoZero"/>
        <c:auto val="1"/>
        <c:lblAlgn val="ctr"/>
        <c:lblOffset val="100"/>
        <c:noMultiLvlLbl val="0"/>
      </c:catAx>
      <c:valAx>
        <c:axId val="35619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2522</c:v>
                </c:pt>
                <c:pt idx="1">
                  <c:v>34706</c:v>
                </c:pt>
                <c:pt idx="2">
                  <c:v>46583</c:v>
                </c:pt>
                <c:pt idx="3">
                  <c:v>23741</c:v>
                </c:pt>
                <c:pt idx="4">
                  <c:v>9588</c:v>
                </c:pt>
                <c:pt idx="5">
                  <c:v>4721</c:v>
                </c:pt>
                <c:pt idx="6">
                  <c:v>2341</c:v>
                </c:pt>
              </c:numCache>
            </c:numRef>
          </c:val>
          <c:extLst>
            <c:ext xmlns:c16="http://schemas.microsoft.com/office/drawing/2014/chart" uri="{C3380CC4-5D6E-409C-BE32-E72D297353CC}">
              <c16:uniqueId val="{00000000-8F5B-4D70-B4BE-BF70D5DC05E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1578</c:v>
                </c:pt>
                <c:pt idx="1">
                  <c:v>22915</c:v>
                </c:pt>
                <c:pt idx="2">
                  <c:v>22023</c:v>
                </c:pt>
                <c:pt idx="3">
                  <c:v>10341</c:v>
                </c:pt>
                <c:pt idx="4">
                  <c:v>4325</c:v>
                </c:pt>
                <c:pt idx="5">
                  <c:v>1931</c:v>
                </c:pt>
                <c:pt idx="6">
                  <c:v>1507</c:v>
                </c:pt>
              </c:numCache>
            </c:numRef>
          </c:val>
          <c:extLst>
            <c:ext xmlns:c16="http://schemas.microsoft.com/office/drawing/2014/chart" uri="{C3380CC4-5D6E-409C-BE32-E72D297353CC}">
              <c16:uniqueId val="{00000001-8F5B-4D70-B4BE-BF70D5DC05E5}"/>
            </c:ext>
          </c:extLst>
        </c:ser>
        <c:dLbls>
          <c:showLegendKey val="0"/>
          <c:showVal val="0"/>
          <c:showCatName val="0"/>
          <c:showSerName val="0"/>
          <c:showPercent val="0"/>
          <c:showBubbleSize val="0"/>
        </c:dLbls>
        <c:gapWidth val="219"/>
        <c:overlap val="-27"/>
        <c:axId val="178360048"/>
        <c:axId val="178363656"/>
      </c:barChart>
      <c:catAx>
        <c:axId val="17836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63656"/>
        <c:crosses val="autoZero"/>
        <c:auto val="1"/>
        <c:lblAlgn val="ctr"/>
        <c:lblOffset val="100"/>
        <c:noMultiLvlLbl val="0"/>
      </c:catAx>
      <c:valAx>
        <c:axId val="17836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6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numCache>
            </c:numRef>
          </c:val>
          <c:smooth val="0"/>
          <c:extLst>
            <c:ext xmlns:c16="http://schemas.microsoft.com/office/drawing/2014/chart" uri="{C3380CC4-5D6E-409C-BE32-E72D297353CC}">
              <c16:uniqueId val="{00000000-3B0E-41A0-B3DB-2DBC65E38A52}"/>
            </c:ext>
          </c:extLst>
        </c:ser>
        <c:dLbls>
          <c:showLegendKey val="0"/>
          <c:showVal val="0"/>
          <c:showCatName val="0"/>
          <c:showSerName val="0"/>
          <c:showPercent val="0"/>
          <c:showBubbleSize val="0"/>
        </c:dLbls>
        <c:smooth val="0"/>
        <c:axId val="355649496"/>
        <c:axId val="355645232"/>
      </c:lineChart>
      <c:dateAx>
        <c:axId val="35564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5232"/>
        <c:crosses val="autoZero"/>
        <c:auto val="1"/>
        <c:lblOffset val="100"/>
        <c:baseTimeUnit val="days"/>
      </c:dateAx>
      <c:valAx>
        <c:axId val="35564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c:v>
                </c:pt>
              </c:numCache>
            </c:numRef>
          </c:val>
          <c:extLst>
            <c:ext xmlns:c16="http://schemas.microsoft.com/office/drawing/2014/chart" uri="{C3380CC4-5D6E-409C-BE32-E72D297353CC}">
              <c16:uniqueId val="{00000000-A025-45B7-AFD8-0142F3A278A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5</c:v>
                </c:pt>
              </c:numCache>
            </c:numRef>
          </c:val>
          <c:extLst>
            <c:ext xmlns:c16="http://schemas.microsoft.com/office/drawing/2014/chart" uri="{C3380CC4-5D6E-409C-BE32-E72D297353CC}">
              <c16:uniqueId val="{00000001-A025-45B7-AFD8-0142F3A278A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5</c:v>
                </c:pt>
              </c:numCache>
            </c:numRef>
          </c:val>
          <c:extLst>
            <c:ext xmlns:c16="http://schemas.microsoft.com/office/drawing/2014/chart" uri="{C3380CC4-5D6E-409C-BE32-E72D297353CC}">
              <c16:uniqueId val="{00000002-A025-45B7-AFD8-0142F3A278AA}"/>
            </c:ext>
          </c:extLst>
        </c:ser>
        <c:dLbls>
          <c:showLegendKey val="0"/>
          <c:showVal val="0"/>
          <c:showCatName val="0"/>
          <c:showSerName val="0"/>
          <c:showPercent val="0"/>
          <c:showBubbleSize val="0"/>
        </c:dLbls>
        <c:gapWidth val="150"/>
        <c:overlap val="100"/>
        <c:axId val="286983784"/>
        <c:axId val="179322264"/>
      </c:barChart>
      <c:catAx>
        <c:axId val="28698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322264"/>
        <c:crosses val="autoZero"/>
        <c:auto val="1"/>
        <c:lblAlgn val="ctr"/>
        <c:lblOffset val="100"/>
        <c:noMultiLvlLbl val="0"/>
      </c:catAx>
      <c:valAx>
        <c:axId val="179322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98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0</c:v>
                </c:pt>
                <c:pt idx="2">
                  <c:v>0</c:v>
                </c:pt>
                <c:pt idx="3">
                  <c:v>0</c:v>
                </c:pt>
                <c:pt idx="4">
                  <c:v>2.3688588711010001E-2</c:v>
                </c:pt>
                <c:pt idx="5">
                  <c:v>0</c:v>
                </c:pt>
                <c:pt idx="6">
                  <c:v>4.1813840381165999E-2</c:v>
                </c:pt>
                <c:pt idx="7">
                  <c:v>0</c:v>
                </c:pt>
                <c:pt idx="8">
                  <c:v>6.5853738846022997E-3</c:v>
                </c:pt>
                <c:pt idx="9">
                  <c:v>0</c:v>
                </c:pt>
                <c:pt idx="10">
                  <c:v>2.4104966170871E-2</c:v>
                </c:pt>
                <c:pt idx="11">
                  <c:v>6.0177029880630999E-3</c:v>
                </c:pt>
                <c:pt idx="12">
                  <c:v>3.6621827702499998E-2</c:v>
                </c:pt>
                <c:pt idx="13">
                  <c:v>0</c:v>
                </c:pt>
                <c:pt idx="14">
                  <c:v>0</c:v>
                </c:pt>
                <c:pt idx="15">
                  <c:v>0</c:v>
                </c:pt>
                <c:pt idx="16">
                  <c:v>0</c:v>
                </c:pt>
                <c:pt idx="17">
                  <c:v>5.4636150555375997E-2</c:v>
                </c:pt>
                <c:pt idx="18">
                  <c:v>0</c:v>
                </c:pt>
                <c:pt idx="19">
                  <c:v>0</c:v>
                </c:pt>
                <c:pt idx="20">
                  <c:v>1.6934430975805999E-2</c:v>
                </c:pt>
                <c:pt idx="21">
                  <c:v>0</c:v>
                </c:pt>
                <c:pt idx="22">
                  <c:v>0</c:v>
                </c:pt>
                <c:pt idx="23">
                  <c:v>0</c:v>
                </c:pt>
                <c:pt idx="24">
                  <c:v>1.4177126841663E-2</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E14A-48CE-B643-2DDD1E347170}"/>
            </c:ext>
          </c:extLst>
        </c:ser>
        <c:dLbls>
          <c:showLegendKey val="0"/>
          <c:showVal val="0"/>
          <c:showCatName val="0"/>
          <c:showSerName val="0"/>
          <c:showPercent val="0"/>
          <c:showBubbleSize val="0"/>
        </c:dLbls>
        <c:smooth val="0"/>
        <c:axId val="358755872"/>
        <c:axId val="358757840"/>
      </c:lineChart>
      <c:dateAx>
        <c:axId val="35875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57840"/>
        <c:crosses val="autoZero"/>
        <c:auto val="1"/>
        <c:lblOffset val="100"/>
        <c:baseTimeUnit val="days"/>
      </c:dateAx>
      <c:valAx>
        <c:axId val="35875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5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276</c:v>
                </c:pt>
              </c:numCache>
            </c:numRef>
          </c:val>
          <c:extLst>
            <c:ext xmlns:c16="http://schemas.microsoft.com/office/drawing/2014/chart" uri="{C3380CC4-5D6E-409C-BE32-E72D297353CC}">
              <c16:uniqueId val="{00000000-DAD0-48A5-8B8C-67B7CFDB2D7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10</c:v>
                </c:pt>
              </c:numCache>
            </c:numRef>
          </c:val>
          <c:extLst>
            <c:ext xmlns:c16="http://schemas.microsoft.com/office/drawing/2014/chart" uri="{C3380CC4-5D6E-409C-BE32-E72D297353CC}">
              <c16:uniqueId val="{00000001-DAD0-48A5-8B8C-67B7CFDB2D7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DAD0-48A5-8B8C-67B7CFDB2D7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3</c:v>
                </c:pt>
              </c:numCache>
            </c:numRef>
          </c:val>
          <c:extLst>
            <c:ext xmlns:c16="http://schemas.microsoft.com/office/drawing/2014/chart" uri="{C3380CC4-5D6E-409C-BE32-E72D297353CC}">
              <c16:uniqueId val="{00000003-DAD0-48A5-8B8C-67B7CFDB2D7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DAD0-48A5-8B8C-67B7CFDB2D7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DAD0-48A5-8B8C-67B7CFDB2D7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65</c:v>
                </c:pt>
              </c:numCache>
            </c:numRef>
          </c:val>
          <c:extLst>
            <c:ext xmlns:c16="http://schemas.microsoft.com/office/drawing/2014/chart" uri="{C3380CC4-5D6E-409C-BE32-E72D297353CC}">
              <c16:uniqueId val="{00000006-DAD0-48A5-8B8C-67B7CFDB2D7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122</c:v>
                </c:pt>
              </c:numCache>
            </c:numRef>
          </c:val>
          <c:extLst>
            <c:ext xmlns:c16="http://schemas.microsoft.com/office/drawing/2014/chart" uri="{C3380CC4-5D6E-409C-BE32-E72D297353CC}">
              <c16:uniqueId val="{00000007-DAD0-48A5-8B8C-67B7CFDB2D7C}"/>
            </c:ext>
          </c:extLst>
        </c:ser>
        <c:dLbls>
          <c:showLegendKey val="0"/>
          <c:showVal val="0"/>
          <c:showCatName val="0"/>
          <c:showSerName val="0"/>
          <c:showPercent val="0"/>
          <c:showBubbleSize val="0"/>
        </c:dLbls>
        <c:gapWidth val="150"/>
        <c:overlap val="100"/>
        <c:axId val="356195944"/>
        <c:axId val="356192664"/>
      </c:barChart>
      <c:catAx>
        <c:axId val="35619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2664"/>
        <c:crosses val="autoZero"/>
        <c:auto val="1"/>
        <c:lblAlgn val="ctr"/>
        <c:lblOffset val="100"/>
        <c:noMultiLvlLbl val="0"/>
      </c:catAx>
      <c:valAx>
        <c:axId val="35619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numCache>
            </c:numRef>
          </c:val>
          <c:smooth val="0"/>
          <c:extLst>
            <c:ext xmlns:c16="http://schemas.microsoft.com/office/drawing/2014/chart" uri="{C3380CC4-5D6E-409C-BE32-E72D297353CC}">
              <c16:uniqueId val="{00000000-9B57-4C89-89C0-D35D9614320C}"/>
            </c:ext>
          </c:extLst>
        </c:ser>
        <c:dLbls>
          <c:showLegendKey val="0"/>
          <c:showVal val="0"/>
          <c:showCatName val="0"/>
          <c:showSerName val="0"/>
          <c:showPercent val="0"/>
          <c:showBubbleSize val="0"/>
        </c:dLbls>
        <c:smooth val="0"/>
        <c:axId val="558915952"/>
        <c:axId val="558916280"/>
      </c:lineChart>
      <c:dateAx>
        <c:axId val="55891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916280"/>
        <c:crosses val="autoZero"/>
        <c:auto val="1"/>
        <c:lblOffset val="100"/>
        <c:baseTimeUnit val="days"/>
      </c:dateAx>
      <c:valAx>
        <c:axId val="55891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91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numCache>
            </c:numRef>
          </c:val>
          <c:smooth val="0"/>
          <c:extLst>
            <c:ext xmlns:c16="http://schemas.microsoft.com/office/drawing/2014/chart" uri="{C3380CC4-5D6E-409C-BE32-E72D297353CC}">
              <c16:uniqueId val="{00000000-895D-4C4F-B955-C86CACE40956}"/>
            </c:ext>
          </c:extLst>
        </c:ser>
        <c:dLbls>
          <c:showLegendKey val="0"/>
          <c:showVal val="0"/>
          <c:showCatName val="0"/>
          <c:showSerName val="0"/>
          <c:showPercent val="0"/>
          <c:showBubbleSize val="0"/>
        </c:dLbls>
        <c:smooth val="0"/>
        <c:axId val="558922184"/>
        <c:axId val="558924480"/>
      </c:lineChart>
      <c:dateAx>
        <c:axId val="55892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924480"/>
        <c:crosses val="autoZero"/>
        <c:auto val="1"/>
        <c:lblOffset val="100"/>
        <c:baseTimeUnit val="days"/>
      </c:dateAx>
      <c:valAx>
        <c:axId val="55892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92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6513-409D-4499-95DF-13C855310BE6}"/>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7C66D92D-D4C2-43EF-8878-D5DFF7928D8C}"/>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1699016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7D7A-5D5A-461F-B9DE-4AEAFE0EAAF9}"/>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52F45B30-97B0-45F5-A8E0-BC9CC06E08B5}"/>
              </a:ext>
            </a:extLst>
          </p:cNvPr>
          <p:cNvGraphicFramePr>
            <a:graphicFrameLocks noGrp="1"/>
          </p:cNvGraphicFramePr>
          <p:nvPr>
            <p:ph type="chart" sz="quarter" idx="13"/>
            <p:extLst>
              <p:ext uri="{D42A27DB-BD31-4B8C-83A1-F6EECF244321}">
                <p14:modId xmlns:p14="http://schemas.microsoft.com/office/powerpoint/2010/main" val="2437377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4124C9-CF27-48EF-83F6-02E879374A83}"/>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EAFBD408-9E94-41B0-98DF-B79DB9965E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550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1FEA-5516-42F0-A4C2-E0D8F166D463}"/>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8E392046-3514-4978-8B21-60C54B7ECE62}"/>
              </a:ext>
            </a:extLst>
          </p:cNvPr>
          <p:cNvGraphicFramePr>
            <a:graphicFrameLocks noGrp="1"/>
          </p:cNvGraphicFramePr>
          <p:nvPr>
            <p:ph type="chart" sz="quarter" idx="13"/>
            <p:extLst>
              <p:ext uri="{D42A27DB-BD31-4B8C-83A1-F6EECF244321}">
                <p14:modId xmlns:p14="http://schemas.microsoft.com/office/powerpoint/2010/main" val="3981408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D894E9-78A2-4AEB-A4ED-F81D3E66CED9}"/>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73AFE39C-E904-4B96-9AA5-49DCFFE90E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34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91DB3-4F61-421A-85CF-DF41EF1C4AD1}"/>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64024AD2-4532-41BE-9068-13BBFF2941FB}"/>
              </a:ext>
            </a:extLst>
          </p:cNvPr>
          <p:cNvGraphicFramePr>
            <a:graphicFrameLocks noGrp="1"/>
          </p:cNvGraphicFramePr>
          <p:nvPr>
            <p:ph type="chart" sz="quarter" idx="13"/>
            <p:extLst>
              <p:ext uri="{D42A27DB-BD31-4B8C-83A1-F6EECF244321}">
                <p14:modId xmlns:p14="http://schemas.microsoft.com/office/powerpoint/2010/main" val="2854521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5C59AF-D85F-4B8D-909C-49281C3D3B73}"/>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48622A74-389E-4D29-B32A-5DE87814E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430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F522-F155-4630-A45B-B27A6E0D09B0}"/>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EBA1A1EF-C09A-4AD0-8F24-B8DBF16F25AB}"/>
              </a:ext>
            </a:extLst>
          </p:cNvPr>
          <p:cNvGraphicFramePr>
            <a:graphicFrameLocks noGrp="1"/>
          </p:cNvGraphicFramePr>
          <p:nvPr>
            <p:ph type="chart" sz="quarter" idx="13"/>
            <p:extLst>
              <p:ext uri="{D42A27DB-BD31-4B8C-83A1-F6EECF244321}">
                <p14:modId xmlns:p14="http://schemas.microsoft.com/office/powerpoint/2010/main" val="4251625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C2419-8BDE-4C27-970D-C0EB0E9EDDBD}"/>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D8B5CB98-A3D0-4668-881E-738BD06BA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510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3DEDC-33C6-437F-BC6B-EFDF264101EC}"/>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A3C6E314-08C0-4237-AF76-C65911021425}"/>
              </a:ext>
            </a:extLst>
          </p:cNvPr>
          <p:cNvGraphicFramePr>
            <a:graphicFrameLocks noGrp="1"/>
          </p:cNvGraphicFramePr>
          <p:nvPr>
            <p:ph type="chart" sz="quarter" idx="13"/>
            <p:extLst>
              <p:ext uri="{D42A27DB-BD31-4B8C-83A1-F6EECF244321}">
                <p14:modId xmlns:p14="http://schemas.microsoft.com/office/powerpoint/2010/main" val="977870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03433A-B343-4B1F-9F08-48ED0AB6AB7E}"/>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796122F5-F03C-4471-8E6E-7E84984C8B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797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F870-ADA4-4A33-8CC0-AD68CAF6A032}"/>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6381A66C-C806-4C42-B705-B5DE64128CB3}"/>
              </a:ext>
            </a:extLst>
          </p:cNvPr>
          <p:cNvGraphicFramePr>
            <a:graphicFrameLocks noGrp="1"/>
          </p:cNvGraphicFramePr>
          <p:nvPr>
            <p:ph type="chart" sz="quarter" idx="13"/>
            <p:extLst>
              <p:ext uri="{D42A27DB-BD31-4B8C-83A1-F6EECF244321}">
                <p14:modId xmlns:p14="http://schemas.microsoft.com/office/powerpoint/2010/main" val="349636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51C675-AB3B-4AE2-BD33-82EA27C82C6B}"/>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08A1A769-2A87-44F7-AC28-2F4D9DAFA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5921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B30F-4C68-4896-B5DE-5A296CF4FF1D}"/>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B5566FCF-6264-4E4E-A5FB-3C6E5357D5F2}"/>
              </a:ext>
            </a:extLst>
          </p:cNvPr>
          <p:cNvGraphicFramePr>
            <a:graphicFrameLocks noGrp="1"/>
          </p:cNvGraphicFramePr>
          <p:nvPr>
            <p:ph type="chart" sz="quarter" idx="13"/>
            <p:extLst>
              <p:ext uri="{D42A27DB-BD31-4B8C-83A1-F6EECF244321}">
                <p14:modId xmlns:p14="http://schemas.microsoft.com/office/powerpoint/2010/main" val="1643885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70C7F-2D5B-43FE-B5C6-8BB01B4FA9AD}"/>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761E0086-2993-45A2-976D-02DF3D67F1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623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A5E0-ED63-4540-9522-29BC7194182C}"/>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714302E9-85A2-465A-9C7A-26030B338A46}"/>
              </a:ext>
            </a:extLst>
          </p:cNvPr>
          <p:cNvGraphicFramePr>
            <a:graphicFrameLocks noGrp="1"/>
          </p:cNvGraphicFramePr>
          <p:nvPr>
            <p:ph type="tbl" sz="quarter" idx="13"/>
            <p:extLst>
              <p:ext uri="{D42A27DB-BD31-4B8C-83A1-F6EECF244321}">
                <p14:modId xmlns:p14="http://schemas.microsoft.com/office/powerpoint/2010/main" val="69935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8928594"/>
                    </a:ext>
                  </a:extLst>
                </a:gridCol>
                <a:gridCol w="740664">
                  <a:extLst>
                    <a:ext uri="{9D8B030D-6E8A-4147-A177-3AD203B41FA5}">
                      <a16:colId xmlns:a16="http://schemas.microsoft.com/office/drawing/2014/main" val="322554531"/>
                    </a:ext>
                  </a:extLst>
                </a:gridCol>
                <a:gridCol w="740664">
                  <a:extLst>
                    <a:ext uri="{9D8B030D-6E8A-4147-A177-3AD203B41FA5}">
                      <a16:colId xmlns:a16="http://schemas.microsoft.com/office/drawing/2014/main" val="462567415"/>
                    </a:ext>
                  </a:extLst>
                </a:gridCol>
                <a:gridCol w="740664">
                  <a:extLst>
                    <a:ext uri="{9D8B030D-6E8A-4147-A177-3AD203B41FA5}">
                      <a16:colId xmlns:a16="http://schemas.microsoft.com/office/drawing/2014/main" val="2806904306"/>
                    </a:ext>
                  </a:extLst>
                </a:gridCol>
                <a:gridCol w="740664">
                  <a:extLst>
                    <a:ext uri="{9D8B030D-6E8A-4147-A177-3AD203B41FA5}">
                      <a16:colId xmlns:a16="http://schemas.microsoft.com/office/drawing/2014/main" val="3392283145"/>
                    </a:ext>
                  </a:extLst>
                </a:gridCol>
                <a:gridCol w="740664">
                  <a:extLst>
                    <a:ext uri="{9D8B030D-6E8A-4147-A177-3AD203B41FA5}">
                      <a16:colId xmlns:a16="http://schemas.microsoft.com/office/drawing/2014/main" val="1805695156"/>
                    </a:ext>
                  </a:extLst>
                </a:gridCol>
                <a:gridCol w="740664">
                  <a:extLst>
                    <a:ext uri="{9D8B030D-6E8A-4147-A177-3AD203B41FA5}">
                      <a16:colId xmlns:a16="http://schemas.microsoft.com/office/drawing/2014/main" val="4214766065"/>
                    </a:ext>
                  </a:extLst>
                </a:gridCol>
                <a:gridCol w="740664">
                  <a:extLst>
                    <a:ext uri="{9D8B030D-6E8A-4147-A177-3AD203B41FA5}">
                      <a16:colId xmlns:a16="http://schemas.microsoft.com/office/drawing/2014/main" val="2986485074"/>
                    </a:ext>
                  </a:extLst>
                </a:gridCol>
                <a:gridCol w="740664">
                  <a:extLst>
                    <a:ext uri="{9D8B030D-6E8A-4147-A177-3AD203B41FA5}">
                      <a16:colId xmlns:a16="http://schemas.microsoft.com/office/drawing/2014/main" val="3846083220"/>
                    </a:ext>
                  </a:extLst>
                </a:gridCol>
                <a:gridCol w="740664">
                  <a:extLst>
                    <a:ext uri="{9D8B030D-6E8A-4147-A177-3AD203B41FA5}">
                      <a16:colId xmlns:a16="http://schemas.microsoft.com/office/drawing/2014/main" val="37639726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62232612"/>
                  </a:ext>
                </a:extLst>
              </a:tr>
              <a:tr h="370840">
                <a:tc>
                  <a:txBody>
                    <a:bodyPr/>
                    <a:lstStyle/>
                    <a:p>
                      <a:r>
                        <a:rPr lang="en-US" sz="1000"/>
                        <a:t>TGP The Generics Pharmacy TGP The Generics Pharmacy</a:t>
                      </a:r>
                    </a:p>
                  </a:txBody>
                  <a:tcPr/>
                </a:tc>
                <a:tc>
                  <a:txBody>
                    <a:bodyPr/>
                    <a:lstStyle/>
                    <a:p>
                      <a:r>
                        <a:rPr lang="en-US" sz="1000"/>
                        <a:t>189126</a:t>
                      </a:r>
                    </a:p>
                  </a:txBody>
                  <a:tcPr/>
                </a:tc>
                <a:tc>
                  <a:txBody>
                    <a:bodyPr/>
                    <a:lstStyle/>
                    <a:p>
                      <a:r>
                        <a:rPr lang="en-US" sz="1000"/>
                        <a:t>8030</a:t>
                      </a:r>
                    </a:p>
                  </a:txBody>
                  <a:tcPr/>
                </a:tc>
                <a:tc>
                  <a:txBody>
                    <a:bodyPr/>
                    <a:lstStyle/>
                    <a:p>
                      <a:r>
                        <a:rPr lang="en-US" sz="1000"/>
                        <a:t>12</a:t>
                      </a:r>
                    </a:p>
                  </a:txBody>
                  <a:tcPr/>
                </a:tc>
                <a:tc>
                  <a:txBody>
                    <a:bodyPr/>
                    <a:lstStyle/>
                    <a:p>
                      <a:r>
                        <a:rPr lang="en-US" sz="1000"/>
                        <a:t>289</a:t>
                      </a:r>
                    </a:p>
                  </a:txBody>
                  <a:tcPr/>
                </a:tc>
                <a:tc>
                  <a:txBody>
                    <a:bodyPr/>
                    <a:lstStyle/>
                    <a:p>
                      <a:r>
                        <a:rPr lang="en-US" sz="1000"/>
                        <a:t>65</a:t>
                      </a:r>
                    </a:p>
                  </a:txBody>
                  <a:tcPr/>
                </a:tc>
                <a:tc>
                  <a:txBody>
                    <a:bodyPr/>
                    <a:lstStyle/>
                    <a:p>
                      <a:r>
                        <a:rPr lang="en-US" sz="1000"/>
                        <a:t>122</a:t>
                      </a:r>
                    </a:p>
                  </a:txBody>
                  <a:tcPr/>
                </a:tc>
                <a:tc>
                  <a:txBody>
                    <a:bodyPr/>
                    <a:lstStyle/>
                    <a:p>
                      <a:r>
                        <a:rPr lang="en-US" sz="1000"/>
                        <a:t>0</a:t>
                      </a:r>
                    </a:p>
                  </a:txBody>
                  <a:tcPr/>
                </a:tc>
                <a:tc>
                  <a:txBody>
                    <a:bodyPr/>
                    <a:lstStyle/>
                    <a:p>
                      <a:r>
                        <a:rPr lang="en-US" sz="1000"/>
                        <a:t>0.0214 %</a:t>
                      </a:r>
                    </a:p>
                  </a:txBody>
                  <a:tcPr/>
                </a:tc>
                <a:tc>
                  <a:txBody>
                    <a:bodyPr/>
                    <a:lstStyle/>
                    <a:p>
                      <a:r>
                        <a:rPr lang="en-US" sz="1000"/>
                        <a:t>0.0 %</a:t>
                      </a:r>
                    </a:p>
                  </a:txBody>
                  <a:tcPr/>
                </a:tc>
                <a:extLst>
                  <a:ext uri="{0D108BD9-81ED-4DB2-BD59-A6C34878D82A}">
                    <a16:rowId xmlns:a16="http://schemas.microsoft.com/office/drawing/2014/main" val="2598508288"/>
                  </a:ext>
                </a:extLst>
              </a:tr>
            </a:tbl>
          </a:graphicData>
        </a:graphic>
      </p:graphicFrame>
      <p:sp>
        <p:nvSpPr>
          <p:cNvPr id="4" name="Text Placeholder 3">
            <a:extLst>
              <a:ext uri="{FF2B5EF4-FFF2-40B4-BE49-F238E27FC236}">
                <a16:creationId xmlns:a16="http://schemas.microsoft.com/office/drawing/2014/main" id="{19CDF509-3C9D-4ECC-9FBA-839A6BAC417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156671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47903-844A-43F2-B666-5DBEFAE496F7}"/>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B03962E0-DE77-4140-87C1-9E9C532978C0}"/>
              </a:ext>
            </a:extLst>
          </p:cNvPr>
          <p:cNvGraphicFramePr>
            <a:graphicFrameLocks noGrp="1"/>
          </p:cNvGraphicFramePr>
          <p:nvPr>
            <p:ph type="chart" sz="quarter" idx="13"/>
            <p:extLst>
              <p:ext uri="{D42A27DB-BD31-4B8C-83A1-F6EECF244321}">
                <p14:modId xmlns:p14="http://schemas.microsoft.com/office/powerpoint/2010/main" val="1733219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AC51B-585E-4289-8D84-C8B4A2229B7C}"/>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93C7DA3F-12C7-46AD-A4BA-00EA206F44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2701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323A6-1986-4333-87CA-D003EE3D1AFD}"/>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7521780B-91DD-496E-90E2-5D90FD6B928D}"/>
              </a:ext>
            </a:extLst>
          </p:cNvPr>
          <p:cNvGraphicFramePr>
            <a:graphicFrameLocks noGrp="1"/>
          </p:cNvGraphicFramePr>
          <p:nvPr>
            <p:ph type="chart" sz="quarter" idx="13"/>
            <p:extLst>
              <p:ext uri="{D42A27DB-BD31-4B8C-83A1-F6EECF244321}">
                <p14:modId xmlns:p14="http://schemas.microsoft.com/office/powerpoint/2010/main" val="3297181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94AFC-5D54-4DCC-BEC8-959DB988DCB6}"/>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6A540EB6-88E0-4889-B12E-9D2EE5092D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5737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93398-5776-4A0B-8AF5-B77B501C6305}"/>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6FC75E09-9C9F-4D80-B0A0-245650499F5B}"/>
              </a:ext>
            </a:extLst>
          </p:cNvPr>
          <p:cNvGraphicFramePr>
            <a:graphicFrameLocks noGrp="1"/>
          </p:cNvGraphicFramePr>
          <p:nvPr>
            <p:ph type="chart" sz="quarter" idx="13"/>
            <p:extLst>
              <p:ext uri="{D42A27DB-BD31-4B8C-83A1-F6EECF244321}">
                <p14:modId xmlns:p14="http://schemas.microsoft.com/office/powerpoint/2010/main" val="1021944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A5E725-6D48-4EF1-9430-EF42F2FB297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978DB8D1-1BEC-49A1-88D2-2130F2FC8E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674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40534-FEBD-4E19-A40B-5ABA14A580E2}"/>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3A6018C0-10D7-4CD2-9C06-8237E2640F23}"/>
              </a:ext>
            </a:extLst>
          </p:cNvPr>
          <p:cNvGraphicFramePr>
            <a:graphicFrameLocks noGrp="1"/>
          </p:cNvGraphicFramePr>
          <p:nvPr>
            <p:ph type="chart" sz="quarter" idx="13"/>
            <p:extLst>
              <p:ext uri="{D42A27DB-BD31-4B8C-83A1-F6EECF244321}">
                <p14:modId xmlns:p14="http://schemas.microsoft.com/office/powerpoint/2010/main" val="2331187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DB07CF-5EB7-4241-ACC4-AD46C9223E5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8560B805-EEB9-409E-923A-ED766A532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131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3C338-FAE0-4849-A392-96D889415DF8}"/>
              </a:ext>
            </a:extLst>
          </p:cNvPr>
          <p:cNvSpPr>
            <a:spLocks noGrp="1"/>
          </p:cNvSpPr>
          <p:nvPr>
            <p:ph type="title"/>
          </p:nvPr>
        </p:nvSpPr>
        <p:spPr/>
        <p:txBody>
          <a:bodyPr/>
          <a:lstStyle/>
          <a:p>
            <a:r>
              <a:rPr lang="en-US"/>
              <a:t>Facebook Own Posts Table  | TGP The Generics Pharmacy - 1 of 6</a:t>
            </a:r>
          </a:p>
        </p:txBody>
      </p:sp>
      <p:graphicFrame>
        <p:nvGraphicFramePr>
          <p:cNvPr id="5" name="Table Placeholder 4">
            <a:extLst>
              <a:ext uri="{FF2B5EF4-FFF2-40B4-BE49-F238E27FC236}">
                <a16:creationId xmlns:a16="http://schemas.microsoft.com/office/drawing/2014/main" id="{7440BFC0-A1B1-460A-B983-D448C30D5629}"/>
              </a:ext>
            </a:extLst>
          </p:cNvPr>
          <p:cNvGraphicFramePr>
            <a:graphicFrameLocks noGrp="1"/>
          </p:cNvGraphicFramePr>
          <p:nvPr>
            <p:ph type="tbl" sz="quarter" idx="13"/>
            <p:extLst>
              <p:ext uri="{D42A27DB-BD31-4B8C-83A1-F6EECF244321}">
                <p14:modId xmlns:p14="http://schemas.microsoft.com/office/powerpoint/2010/main" val="134853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1971525"/>
                    </a:ext>
                  </a:extLst>
                </a:gridCol>
                <a:gridCol w="370332">
                  <a:extLst>
                    <a:ext uri="{9D8B030D-6E8A-4147-A177-3AD203B41FA5}">
                      <a16:colId xmlns:a16="http://schemas.microsoft.com/office/drawing/2014/main" val="4024200236"/>
                    </a:ext>
                  </a:extLst>
                </a:gridCol>
                <a:gridCol w="370332">
                  <a:extLst>
                    <a:ext uri="{9D8B030D-6E8A-4147-A177-3AD203B41FA5}">
                      <a16:colId xmlns:a16="http://schemas.microsoft.com/office/drawing/2014/main" val="1663025745"/>
                    </a:ext>
                  </a:extLst>
                </a:gridCol>
                <a:gridCol w="370332">
                  <a:extLst>
                    <a:ext uri="{9D8B030D-6E8A-4147-A177-3AD203B41FA5}">
                      <a16:colId xmlns:a16="http://schemas.microsoft.com/office/drawing/2014/main" val="1721914343"/>
                    </a:ext>
                  </a:extLst>
                </a:gridCol>
                <a:gridCol w="329184">
                  <a:extLst>
                    <a:ext uri="{9D8B030D-6E8A-4147-A177-3AD203B41FA5}">
                      <a16:colId xmlns:a16="http://schemas.microsoft.com/office/drawing/2014/main" val="4020198414"/>
                    </a:ext>
                  </a:extLst>
                </a:gridCol>
                <a:gridCol w="329184">
                  <a:extLst>
                    <a:ext uri="{9D8B030D-6E8A-4147-A177-3AD203B41FA5}">
                      <a16:colId xmlns:a16="http://schemas.microsoft.com/office/drawing/2014/main" val="3972858187"/>
                    </a:ext>
                  </a:extLst>
                </a:gridCol>
                <a:gridCol w="329184">
                  <a:extLst>
                    <a:ext uri="{9D8B030D-6E8A-4147-A177-3AD203B41FA5}">
                      <a16:colId xmlns:a16="http://schemas.microsoft.com/office/drawing/2014/main" val="3241637195"/>
                    </a:ext>
                  </a:extLst>
                </a:gridCol>
                <a:gridCol w="329184">
                  <a:extLst>
                    <a:ext uri="{9D8B030D-6E8A-4147-A177-3AD203B41FA5}">
                      <a16:colId xmlns:a16="http://schemas.microsoft.com/office/drawing/2014/main" val="1860817486"/>
                    </a:ext>
                  </a:extLst>
                </a:gridCol>
                <a:gridCol w="329184">
                  <a:extLst>
                    <a:ext uri="{9D8B030D-6E8A-4147-A177-3AD203B41FA5}">
                      <a16:colId xmlns:a16="http://schemas.microsoft.com/office/drawing/2014/main" val="1125154797"/>
                    </a:ext>
                  </a:extLst>
                </a:gridCol>
                <a:gridCol w="329184">
                  <a:extLst>
                    <a:ext uri="{9D8B030D-6E8A-4147-A177-3AD203B41FA5}">
                      <a16:colId xmlns:a16="http://schemas.microsoft.com/office/drawing/2014/main" val="768144636"/>
                    </a:ext>
                  </a:extLst>
                </a:gridCol>
                <a:gridCol w="329184">
                  <a:extLst>
                    <a:ext uri="{9D8B030D-6E8A-4147-A177-3AD203B41FA5}">
                      <a16:colId xmlns:a16="http://schemas.microsoft.com/office/drawing/2014/main" val="484847231"/>
                    </a:ext>
                  </a:extLst>
                </a:gridCol>
                <a:gridCol w="329184">
                  <a:extLst>
                    <a:ext uri="{9D8B030D-6E8A-4147-A177-3AD203B41FA5}">
                      <a16:colId xmlns:a16="http://schemas.microsoft.com/office/drawing/2014/main" val="3562401777"/>
                    </a:ext>
                  </a:extLst>
                </a:gridCol>
                <a:gridCol w="329184">
                  <a:extLst>
                    <a:ext uri="{9D8B030D-6E8A-4147-A177-3AD203B41FA5}">
                      <a16:colId xmlns:a16="http://schemas.microsoft.com/office/drawing/2014/main" val="4106475226"/>
                    </a:ext>
                  </a:extLst>
                </a:gridCol>
                <a:gridCol w="370332">
                  <a:extLst>
                    <a:ext uri="{9D8B030D-6E8A-4147-A177-3AD203B41FA5}">
                      <a16:colId xmlns:a16="http://schemas.microsoft.com/office/drawing/2014/main" val="1300721026"/>
                    </a:ext>
                  </a:extLst>
                </a:gridCol>
                <a:gridCol w="370332">
                  <a:extLst>
                    <a:ext uri="{9D8B030D-6E8A-4147-A177-3AD203B41FA5}">
                      <a16:colId xmlns:a16="http://schemas.microsoft.com/office/drawing/2014/main" val="973120980"/>
                    </a:ext>
                  </a:extLst>
                </a:gridCol>
                <a:gridCol w="329184">
                  <a:extLst>
                    <a:ext uri="{9D8B030D-6E8A-4147-A177-3AD203B41FA5}">
                      <a16:colId xmlns:a16="http://schemas.microsoft.com/office/drawing/2014/main" val="2671452474"/>
                    </a:ext>
                  </a:extLst>
                </a:gridCol>
                <a:gridCol w="329184">
                  <a:extLst>
                    <a:ext uri="{9D8B030D-6E8A-4147-A177-3AD203B41FA5}">
                      <a16:colId xmlns:a16="http://schemas.microsoft.com/office/drawing/2014/main" val="4274782689"/>
                    </a:ext>
                  </a:extLst>
                </a:gridCol>
                <a:gridCol w="370332">
                  <a:extLst>
                    <a:ext uri="{9D8B030D-6E8A-4147-A177-3AD203B41FA5}">
                      <a16:colId xmlns:a16="http://schemas.microsoft.com/office/drawing/2014/main" val="3516329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637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432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- 2018-07-21 12:00:00 </a:t>
                      </a:r>
                      <a:r>
                        <a:rPr kumimoji="0" lang="en-US" sz="1000" b="0" i="0" u="none" strike="noStrike" kern="1200" cap="none" spc="0" normalizeH="0" baseline="0" noProof="0">
                          <a:ln>
                            <a:noFill/>
                          </a:ln>
                          <a:solidFill>
                            <a:prstClr val="black"/>
                          </a:solidFill>
                          <a:effectLst/>
                          <a:uLnTx/>
                          <a:uFillTx/>
                          <a:latin typeface="+mn-lt"/>
                          <a:ea typeface="+mn-ea"/>
                          <a:cs typeface="+mn-cs"/>
                        </a:rPr>
                        <a:t> 
 Simple exercises you can do indoor this rainy season to stay fit. 🏃🏋️💪No equipment needed!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5386366"/>
                  </a:ext>
                </a:extLst>
              </a:tr>
            </a:tbl>
          </a:graphicData>
        </a:graphic>
      </p:graphicFrame>
      <p:sp>
        <p:nvSpPr>
          <p:cNvPr id="4" name="Text Placeholder 3">
            <a:extLst>
              <a:ext uri="{FF2B5EF4-FFF2-40B4-BE49-F238E27FC236}">
                <a16:creationId xmlns:a16="http://schemas.microsoft.com/office/drawing/2014/main" id="{2B12B2D8-52C7-4E11-9982-ED485A94DF4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857046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D7FE-5640-48B9-B959-08D7F6F8DCAF}"/>
              </a:ext>
            </a:extLst>
          </p:cNvPr>
          <p:cNvSpPr>
            <a:spLocks noGrp="1"/>
          </p:cNvSpPr>
          <p:nvPr>
            <p:ph type="title"/>
          </p:nvPr>
        </p:nvSpPr>
        <p:spPr/>
        <p:txBody>
          <a:bodyPr/>
          <a:lstStyle/>
          <a:p>
            <a:r>
              <a:rPr lang="en-US"/>
              <a:t>Facebook Own Posts Table  | TGP The Generics Pharmacy - 2 of 6</a:t>
            </a:r>
          </a:p>
        </p:txBody>
      </p:sp>
      <p:graphicFrame>
        <p:nvGraphicFramePr>
          <p:cNvPr id="5" name="Table Placeholder 4">
            <a:extLst>
              <a:ext uri="{FF2B5EF4-FFF2-40B4-BE49-F238E27FC236}">
                <a16:creationId xmlns:a16="http://schemas.microsoft.com/office/drawing/2014/main" id="{A0FE4843-A677-4FAD-8E97-70BC3ECB5F19}"/>
              </a:ext>
            </a:extLst>
          </p:cNvPr>
          <p:cNvGraphicFramePr>
            <a:graphicFrameLocks noGrp="1"/>
          </p:cNvGraphicFramePr>
          <p:nvPr>
            <p:ph type="tbl" sz="quarter" idx="13"/>
            <p:extLst>
              <p:ext uri="{D42A27DB-BD31-4B8C-83A1-F6EECF244321}">
                <p14:modId xmlns:p14="http://schemas.microsoft.com/office/powerpoint/2010/main" val="3925403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7505906"/>
                    </a:ext>
                  </a:extLst>
                </a:gridCol>
                <a:gridCol w="370332">
                  <a:extLst>
                    <a:ext uri="{9D8B030D-6E8A-4147-A177-3AD203B41FA5}">
                      <a16:colId xmlns:a16="http://schemas.microsoft.com/office/drawing/2014/main" val="1386956378"/>
                    </a:ext>
                  </a:extLst>
                </a:gridCol>
                <a:gridCol w="370332">
                  <a:extLst>
                    <a:ext uri="{9D8B030D-6E8A-4147-A177-3AD203B41FA5}">
                      <a16:colId xmlns:a16="http://schemas.microsoft.com/office/drawing/2014/main" val="3500964012"/>
                    </a:ext>
                  </a:extLst>
                </a:gridCol>
                <a:gridCol w="370332">
                  <a:extLst>
                    <a:ext uri="{9D8B030D-6E8A-4147-A177-3AD203B41FA5}">
                      <a16:colId xmlns:a16="http://schemas.microsoft.com/office/drawing/2014/main" val="311398406"/>
                    </a:ext>
                  </a:extLst>
                </a:gridCol>
                <a:gridCol w="329184">
                  <a:extLst>
                    <a:ext uri="{9D8B030D-6E8A-4147-A177-3AD203B41FA5}">
                      <a16:colId xmlns:a16="http://schemas.microsoft.com/office/drawing/2014/main" val="3516268408"/>
                    </a:ext>
                  </a:extLst>
                </a:gridCol>
                <a:gridCol w="329184">
                  <a:extLst>
                    <a:ext uri="{9D8B030D-6E8A-4147-A177-3AD203B41FA5}">
                      <a16:colId xmlns:a16="http://schemas.microsoft.com/office/drawing/2014/main" val="1893531214"/>
                    </a:ext>
                  </a:extLst>
                </a:gridCol>
                <a:gridCol w="329184">
                  <a:extLst>
                    <a:ext uri="{9D8B030D-6E8A-4147-A177-3AD203B41FA5}">
                      <a16:colId xmlns:a16="http://schemas.microsoft.com/office/drawing/2014/main" val="2309661442"/>
                    </a:ext>
                  </a:extLst>
                </a:gridCol>
                <a:gridCol w="329184">
                  <a:extLst>
                    <a:ext uri="{9D8B030D-6E8A-4147-A177-3AD203B41FA5}">
                      <a16:colId xmlns:a16="http://schemas.microsoft.com/office/drawing/2014/main" val="2086004529"/>
                    </a:ext>
                  </a:extLst>
                </a:gridCol>
                <a:gridCol w="329184">
                  <a:extLst>
                    <a:ext uri="{9D8B030D-6E8A-4147-A177-3AD203B41FA5}">
                      <a16:colId xmlns:a16="http://schemas.microsoft.com/office/drawing/2014/main" val="1263396243"/>
                    </a:ext>
                  </a:extLst>
                </a:gridCol>
                <a:gridCol w="329184">
                  <a:extLst>
                    <a:ext uri="{9D8B030D-6E8A-4147-A177-3AD203B41FA5}">
                      <a16:colId xmlns:a16="http://schemas.microsoft.com/office/drawing/2014/main" val="1153250103"/>
                    </a:ext>
                  </a:extLst>
                </a:gridCol>
                <a:gridCol w="329184">
                  <a:extLst>
                    <a:ext uri="{9D8B030D-6E8A-4147-A177-3AD203B41FA5}">
                      <a16:colId xmlns:a16="http://schemas.microsoft.com/office/drawing/2014/main" val="2185226757"/>
                    </a:ext>
                  </a:extLst>
                </a:gridCol>
                <a:gridCol w="329184">
                  <a:extLst>
                    <a:ext uri="{9D8B030D-6E8A-4147-A177-3AD203B41FA5}">
                      <a16:colId xmlns:a16="http://schemas.microsoft.com/office/drawing/2014/main" val="255914774"/>
                    </a:ext>
                  </a:extLst>
                </a:gridCol>
                <a:gridCol w="329184">
                  <a:extLst>
                    <a:ext uri="{9D8B030D-6E8A-4147-A177-3AD203B41FA5}">
                      <a16:colId xmlns:a16="http://schemas.microsoft.com/office/drawing/2014/main" val="3235646235"/>
                    </a:ext>
                  </a:extLst>
                </a:gridCol>
                <a:gridCol w="370332">
                  <a:extLst>
                    <a:ext uri="{9D8B030D-6E8A-4147-A177-3AD203B41FA5}">
                      <a16:colId xmlns:a16="http://schemas.microsoft.com/office/drawing/2014/main" val="882990942"/>
                    </a:ext>
                  </a:extLst>
                </a:gridCol>
                <a:gridCol w="370332">
                  <a:extLst>
                    <a:ext uri="{9D8B030D-6E8A-4147-A177-3AD203B41FA5}">
                      <a16:colId xmlns:a16="http://schemas.microsoft.com/office/drawing/2014/main" val="170854299"/>
                    </a:ext>
                  </a:extLst>
                </a:gridCol>
                <a:gridCol w="329184">
                  <a:extLst>
                    <a:ext uri="{9D8B030D-6E8A-4147-A177-3AD203B41FA5}">
                      <a16:colId xmlns:a16="http://schemas.microsoft.com/office/drawing/2014/main" val="832452948"/>
                    </a:ext>
                  </a:extLst>
                </a:gridCol>
                <a:gridCol w="329184">
                  <a:extLst>
                    <a:ext uri="{9D8B030D-6E8A-4147-A177-3AD203B41FA5}">
                      <a16:colId xmlns:a16="http://schemas.microsoft.com/office/drawing/2014/main" val="1365223386"/>
                    </a:ext>
                  </a:extLst>
                </a:gridCol>
                <a:gridCol w="370332">
                  <a:extLst>
                    <a:ext uri="{9D8B030D-6E8A-4147-A177-3AD203B41FA5}">
                      <a16:colId xmlns:a16="http://schemas.microsoft.com/office/drawing/2014/main" val="385316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299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- 2018-07-18 12:26:03 </a:t>
                      </a:r>
                      <a:r>
                        <a:rPr kumimoji="0" lang="en-US" sz="1000" b="0" i="0" u="none" strike="noStrike" kern="1200" cap="none" spc="0" normalizeH="0" baseline="0" noProof="0">
                          <a:ln>
                            <a:noFill/>
                          </a:ln>
                          <a:solidFill>
                            <a:prstClr val="black"/>
                          </a:solidFill>
                          <a:effectLst/>
                          <a:uLnTx/>
                          <a:uFillTx/>
                          <a:latin typeface="+mn-lt"/>
                          <a:ea typeface="+mn-ea"/>
                          <a:cs typeface="+mn-cs"/>
                        </a:rPr>
                        <a:t> 
 Mahirap na pag umuulan, lalo na pag may pasok sa trabaho. Ugaliing mag Vitamins para mas strong ang immune system at ma prevent ang sipon, lagnat at ubo.
Ascorbic Tab 500mg (LEMON-CEE) ay ₱3.00 SRP.
Available in TGP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7909128"/>
                  </a:ext>
                </a:extLst>
              </a:tr>
            </a:tbl>
          </a:graphicData>
        </a:graphic>
      </p:graphicFrame>
      <p:sp>
        <p:nvSpPr>
          <p:cNvPr id="4" name="Text Placeholder 3">
            <a:extLst>
              <a:ext uri="{FF2B5EF4-FFF2-40B4-BE49-F238E27FC236}">
                <a16:creationId xmlns:a16="http://schemas.microsoft.com/office/drawing/2014/main" id="{B223FE14-1C54-48A6-941E-7CF16DFDF74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93072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C3024-476B-4AD5-865D-0AD81C2D3BDF}"/>
              </a:ext>
            </a:extLst>
          </p:cNvPr>
          <p:cNvSpPr>
            <a:spLocks noGrp="1"/>
          </p:cNvSpPr>
          <p:nvPr>
            <p:ph type="title"/>
          </p:nvPr>
        </p:nvSpPr>
        <p:spPr/>
        <p:txBody>
          <a:bodyPr/>
          <a:lstStyle/>
          <a:p>
            <a:r>
              <a:rPr lang="en-US"/>
              <a:t>Facebook Own Posts Table  | TGP The Generics Pharmacy - 3 of 6</a:t>
            </a:r>
          </a:p>
        </p:txBody>
      </p:sp>
      <p:graphicFrame>
        <p:nvGraphicFramePr>
          <p:cNvPr id="5" name="Table Placeholder 4">
            <a:extLst>
              <a:ext uri="{FF2B5EF4-FFF2-40B4-BE49-F238E27FC236}">
                <a16:creationId xmlns:a16="http://schemas.microsoft.com/office/drawing/2014/main" id="{4CF4D524-68DC-4D88-9DF2-5A0A42636171}"/>
              </a:ext>
            </a:extLst>
          </p:cNvPr>
          <p:cNvGraphicFramePr>
            <a:graphicFrameLocks noGrp="1"/>
          </p:cNvGraphicFramePr>
          <p:nvPr>
            <p:ph type="tbl" sz="quarter" idx="13"/>
            <p:extLst>
              <p:ext uri="{D42A27DB-BD31-4B8C-83A1-F6EECF244321}">
                <p14:modId xmlns:p14="http://schemas.microsoft.com/office/powerpoint/2010/main" val="102030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9440213"/>
                    </a:ext>
                  </a:extLst>
                </a:gridCol>
                <a:gridCol w="370332">
                  <a:extLst>
                    <a:ext uri="{9D8B030D-6E8A-4147-A177-3AD203B41FA5}">
                      <a16:colId xmlns:a16="http://schemas.microsoft.com/office/drawing/2014/main" val="826803070"/>
                    </a:ext>
                  </a:extLst>
                </a:gridCol>
                <a:gridCol w="370332">
                  <a:extLst>
                    <a:ext uri="{9D8B030D-6E8A-4147-A177-3AD203B41FA5}">
                      <a16:colId xmlns:a16="http://schemas.microsoft.com/office/drawing/2014/main" val="3233834346"/>
                    </a:ext>
                  </a:extLst>
                </a:gridCol>
                <a:gridCol w="370332">
                  <a:extLst>
                    <a:ext uri="{9D8B030D-6E8A-4147-A177-3AD203B41FA5}">
                      <a16:colId xmlns:a16="http://schemas.microsoft.com/office/drawing/2014/main" val="1316338048"/>
                    </a:ext>
                  </a:extLst>
                </a:gridCol>
                <a:gridCol w="329184">
                  <a:extLst>
                    <a:ext uri="{9D8B030D-6E8A-4147-A177-3AD203B41FA5}">
                      <a16:colId xmlns:a16="http://schemas.microsoft.com/office/drawing/2014/main" val="1865014637"/>
                    </a:ext>
                  </a:extLst>
                </a:gridCol>
                <a:gridCol w="329184">
                  <a:extLst>
                    <a:ext uri="{9D8B030D-6E8A-4147-A177-3AD203B41FA5}">
                      <a16:colId xmlns:a16="http://schemas.microsoft.com/office/drawing/2014/main" val="1565960511"/>
                    </a:ext>
                  </a:extLst>
                </a:gridCol>
                <a:gridCol w="329184">
                  <a:extLst>
                    <a:ext uri="{9D8B030D-6E8A-4147-A177-3AD203B41FA5}">
                      <a16:colId xmlns:a16="http://schemas.microsoft.com/office/drawing/2014/main" val="3090774099"/>
                    </a:ext>
                  </a:extLst>
                </a:gridCol>
                <a:gridCol w="329184">
                  <a:extLst>
                    <a:ext uri="{9D8B030D-6E8A-4147-A177-3AD203B41FA5}">
                      <a16:colId xmlns:a16="http://schemas.microsoft.com/office/drawing/2014/main" val="495661273"/>
                    </a:ext>
                  </a:extLst>
                </a:gridCol>
                <a:gridCol w="329184">
                  <a:extLst>
                    <a:ext uri="{9D8B030D-6E8A-4147-A177-3AD203B41FA5}">
                      <a16:colId xmlns:a16="http://schemas.microsoft.com/office/drawing/2014/main" val="3756955723"/>
                    </a:ext>
                  </a:extLst>
                </a:gridCol>
                <a:gridCol w="329184">
                  <a:extLst>
                    <a:ext uri="{9D8B030D-6E8A-4147-A177-3AD203B41FA5}">
                      <a16:colId xmlns:a16="http://schemas.microsoft.com/office/drawing/2014/main" val="2444299831"/>
                    </a:ext>
                  </a:extLst>
                </a:gridCol>
                <a:gridCol w="329184">
                  <a:extLst>
                    <a:ext uri="{9D8B030D-6E8A-4147-A177-3AD203B41FA5}">
                      <a16:colId xmlns:a16="http://schemas.microsoft.com/office/drawing/2014/main" val="3152442687"/>
                    </a:ext>
                  </a:extLst>
                </a:gridCol>
                <a:gridCol w="329184">
                  <a:extLst>
                    <a:ext uri="{9D8B030D-6E8A-4147-A177-3AD203B41FA5}">
                      <a16:colId xmlns:a16="http://schemas.microsoft.com/office/drawing/2014/main" val="2121308618"/>
                    </a:ext>
                  </a:extLst>
                </a:gridCol>
                <a:gridCol w="329184">
                  <a:extLst>
                    <a:ext uri="{9D8B030D-6E8A-4147-A177-3AD203B41FA5}">
                      <a16:colId xmlns:a16="http://schemas.microsoft.com/office/drawing/2014/main" val="2182188824"/>
                    </a:ext>
                  </a:extLst>
                </a:gridCol>
                <a:gridCol w="370332">
                  <a:extLst>
                    <a:ext uri="{9D8B030D-6E8A-4147-A177-3AD203B41FA5}">
                      <a16:colId xmlns:a16="http://schemas.microsoft.com/office/drawing/2014/main" val="513244102"/>
                    </a:ext>
                  </a:extLst>
                </a:gridCol>
                <a:gridCol w="370332">
                  <a:extLst>
                    <a:ext uri="{9D8B030D-6E8A-4147-A177-3AD203B41FA5}">
                      <a16:colId xmlns:a16="http://schemas.microsoft.com/office/drawing/2014/main" val="3962854175"/>
                    </a:ext>
                  </a:extLst>
                </a:gridCol>
                <a:gridCol w="329184">
                  <a:extLst>
                    <a:ext uri="{9D8B030D-6E8A-4147-A177-3AD203B41FA5}">
                      <a16:colId xmlns:a16="http://schemas.microsoft.com/office/drawing/2014/main" val="3986819418"/>
                    </a:ext>
                  </a:extLst>
                </a:gridCol>
                <a:gridCol w="329184">
                  <a:extLst>
                    <a:ext uri="{9D8B030D-6E8A-4147-A177-3AD203B41FA5}">
                      <a16:colId xmlns:a16="http://schemas.microsoft.com/office/drawing/2014/main" val="1717410428"/>
                    </a:ext>
                  </a:extLst>
                </a:gridCol>
                <a:gridCol w="370332">
                  <a:extLst>
                    <a:ext uri="{9D8B030D-6E8A-4147-A177-3AD203B41FA5}">
                      <a16:colId xmlns:a16="http://schemas.microsoft.com/office/drawing/2014/main" val="401041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629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- 2018-07-13 07:00:02 </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For more info visit: https://tgp.com.ph/faq
Ano pa ang hinihintay niyo?
i-download ang TGP Franchisee Pre-Qualification Form:
https://tinyurl.com/y8qtmaum
#AskMeHow #TGPagpagalingNgPilipinas #DyanSaTapat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0333838"/>
                  </a:ext>
                </a:extLst>
              </a:tr>
            </a:tbl>
          </a:graphicData>
        </a:graphic>
      </p:graphicFrame>
      <p:sp>
        <p:nvSpPr>
          <p:cNvPr id="4" name="Text Placeholder 3">
            <a:extLst>
              <a:ext uri="{FF2B5EF4-FFF2-40B4-BE49-F238E27FC236}">
                <a16:creationId xmlns:a16="http://schemas.microsoft.com/office/drawing/2014/main" id="{E58E2F4E-B6C3-4370-8C31-9ED5DF7A7A89}"/>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6362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A0FA-0FFA-46DC-8D8E-6909B3DB2668}"/>
              </a:ext>
            </a:extLst>
          </p:cNvPr>
          <p:cNvSpPr>
            <a:spLocks noGrp="1"/>
          </p:cNvSpPr>
          <p:nvPr>
            <p:ph type="title"/>
          </p:nvPr>
        </p:nvSpPr>
        <p:spPr/>
        <p:txBody>
          <a:bodyPr/>
          <a:lstStyle/>
          <a:p>
            <a:r>
              <a:rPr lang="en-US"/>
              <a:t>Facebook Own Posts Table  | TGP The Generics Pharmacy - 4 of 6</a:t>
            </a:r>
          </a:p>
        </p:txBody>
      </p:sp>
      <p:graphicFrame>
        <p:nvGraphicFramePr>
          <p:cNvPr id="5" name="Table Placeholder 4">
            <a:extLst>
              <a:ext uri="{FF2B5EF4-FFF2-40B4-BE49-F238E27FC236}">
                <a16:creationId xmlns:a16="http://schemas.microsoft.com/office/drawing/2014/main" id="{5DA52E9B-DAAE-41CD-A762-C19CF42134DB}"/>
              </a:ext>
            </a:extLst>
          </p:cNvPr>
          <p:cNvGraphicFramePr>
            <a:graphicFrameLocks noGrp="1"/>
          </p:cNvGraphicFramePr>
          <p:nvPr>
            <p:ph type="tbl" sz="quarter" idx="13"/>
            <p:extLst>
              <p:ext uri="{D42A27DB-BD31-4B8C-83A1-F6EECF244321}">
                <p14:modId xmlns:p14="http://schemas.microsoft.com/office/powerpoint/2010/main" val="269526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5122279"/>
                    </a:ext>
                  </a:extLst>
                </a:gridCol>
                <a:gridCol w="370332">
                  <a:extLst>
                    <a:ext uri="{9D8B030D-6E8A-4147-A177-3AD203B41FA5}">
                      <a16:colId xmlns:a16="http://schemas.microsoft.com/office/drawing/2014/main" val="3235669192"/>
                    </a:ext>
                  </a:extLst>
                </a:gridCol>
                <a:gridCol w="370332">
                  <a:extLst>
                    <a:ext uri="{9D8B030D-6E8A-4147-A177-3AD203B41FA5}">
                      <a16:colId xmlns:a16="http://schemas.microsoft.com/office/drawing/2014/main" val="844881839"/>
                    </a:ext>
                  </a:extLst>
                </a:gridCol>
                <a:gridCol w="370332">
                  <a:extLst>
                    <a:ext uri="{9D8B030D-6E8A-4147-A177-3AD203B41FA5}">
                      <a16:colId xmlns:a16="http://schemas.microsoft.com/office/drawing/2014/main" val="2187512409"/>
                    </a:ext>
                  </a:extLst>
                </a:gridCol>
                <a:gridCol w="329184">
                  <a:extLst>
                    <a:ext uri="{9D8B030D-6E8A-4147-A177-3AD203B41FA5}">
                      <a16:colId xmlns:a16="http://schemas.microsoft.com/office/drawing/2014/main" val="1406461590"/>
                    </a:ext>
                  </a:extLst>
                </a:gridCol>
                <a:gridCol w="329184">
                  <a:extLst>
                    <a:ext uri="{9D8B030D-6E8A-4147-A177-3AD203B41FA5}">
                      <a16:colId xmlns:a16="http://schemas.microsoft.com/office/drawing/2014/main" val="726432946"/>
                    </a:ext>
                  </a:extLst>
                </a:gridCol>
                <a:gridCol w="329184">
                  <a:extLst>
                    <a:ext uri="{9D8B030D-6E8A-4147-A177-3AD203B41FA5}">
                      <a16:colId xmlns:a16="http://schemas.microsoft.com/office/drawing/2014/main" val="525354359"/>
                    </a:ext>
                  </a:extLst>
                </a:gridCol>
                <a:gridCol w="329184">
                  <a:extLst>
                    <a:ext uri="{9D8B030D-6E8A-4147-A177-3AD203B41FA5}">
                      <a16:colId xmlns:a16="http://schemas.microsoft.com/office/drawing/2014/main" val="2137353338"/>
                    </a:ext>
                  </a:extLst>
                </a:gridCol>
                <a:gridCol w="329184">
                  <a:extLst>
                    <a:ext uri="{9D8B030D-6E8A-4147-A177-3AD203B41FA5}">
                      <a16:colId xmlns:a16="http://schemas.microsoft.com/office/drawing/2014/main" val="2373838604"/>
                    </a:ext>
                  </a:extLst>
                </a:gridCol>
                <a:gridCol w="329184">
                  <a:extLst>
                    <a:ext uri="{9D8B030D-6E8A-4147-A177-3AD203B41FA5}">
                      <a16:colId xmlns:a16="http://schemas.microsoft.com/office/drawing/2014/main" val="1555332076"/>
                    </a:ext>
                  </a:extLst>
                </a:gridCol>
                <a:gridCol w="329184">
                  <a:extLst>
                    <a:ext uri="{9D8B030D-6E8A-4147-A177-3AD203B41FA5}">
                      <a16:colId xmlns:a16="http://schemas.microsoft.com/office/drawing/2014/main" val="1436113118"/>
                    </a:ext>
                  </a:extLst>
                </a:gridCol>
                <a:gridCol w="329184">
                  <a:extLst>
                    <a:ext uri="{9D8B030D-6E8A-4147-A177-3AD203B41FA5}">
                      <a16:colId xmlns:a16="http://schemas.microsoft.com/office/drawing/2014/main" val="1625451586"/>
                    </a:ext>
                  </a:extLst>
                </a:gridCol>
                <a:gridCol w="329184">
                  <a:extLst>
                    <a:ext uri="{9D8B030D-6E8A-4147-A177-3AD203B41FA5}">
                      <a16:colId xmlns:a16="http://schemas.microsoft.com/office/drawing/2014/main" val="1990125940"/>
                    </a:ext>
                  </a:extLst>
                </a:gridCol>
                <a:gridCol w="370332">
                  <a:extLst>
                    <a:ext uri="{9D8B030D-6E8A-4147-A177-3AD203B41FA5}">
                      <a16:colId xmlns:a16="http://schemas.microsoft.com/office/drawing/2014/main" val="2061465462"/>
                    </a:ext>
                  </a:extLst>
                </a:gridCol>
                <a:gridCol w="370332">
                  <a:extLst>
                    <a:ext uri="{9D8B030D-6E8A-4147-A177-3AD203B41FA5}">
                      <a16:colId xmlns:a16="http://schemas.microsoft.com/office/drawing/2014/main" val="173309832"/>
                    </a:ext>
                  </a:extLst>
                </a:gridCol>
                <a:gridCol w="329184">
                  <a:extLst>
                    <a:ext uri="{9D8B030D-6E8A-4147-A177-3AD203B41FA5}">
                      <a16:colId xmlns:a16="http://schemas.microsoft.com/office/drawing/2014/main" val="27758483"/>
                    </a:ext>
                  </a:extLst>
                </a:gridCol>
                <a:gridCol w="329184">
                  <a:extLst>
                    <a:ext uri="{9D8B030D-6E8A-4147-A177-3AD203B41FA5}">
                      <a16:colId xmlns:a16="http://schemas.microsoft.com/office/drawing/2014/main" val="3036036012"/>
                    </a:ext>
                  </a:extLst>
                </a:gridCol>
                <a:gridCol w="370332">
                  <a:extLst>
                    <a:ext uri="{9D8B030D-6E8A-4147-A177-3AD203B41FA5}">
                      <a16:colId xmlns:a16="http://schemas.microsoft.com/office/drawing/2014/main" val="208598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17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525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12:26:05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01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08:29:49 </a:t>
                      </a:r>
                      <a:r>
                        <a:rPr kumimoji="0" lang="en-US" sz="1000" b="0" i="0" u="none" strike="noStrike" kern="1200" cap="none" spc="0" normalizeH="0" baseline="0" noProof="0">
                          <a:ln>
                            <a:noFill/>
                          </a:ln>
                          <a:solidFill>
                            <a:prstClr val="black"/>
                          </a:solidFill>
                          <a:effectLst/>
                          <a:uLnTx/>
                          <a:uFillTx/>
                          <a:latin typeface="+mn-lt"/>
                          <a:ea typeface="+mn-ea"/>
                          <a:cs typeface="+mn-cs"/>
                        </a:rPr>
                        <a:t> 
 Ang Byaheng TGPagpagaling ay live now at Sta. Cruz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7630949"/>
                  </a:ext>
                </a:extLst>
              </a:tr>
            </a:tbl>
          </a:graphicData>
        </a:graphic>
      </p:graphicFrame>
      <p:sp>
        <p:nvSpPr>
          <p:cNvPr id="4" name="Text Placeholder 3">
            <a:extLst>
              <a:ext uri="{FF2B5EF4-FFF2-40B4-BE49-F238E27FC236}">
                <a16:creationId xmlns:a16="http://schemas.microsoft.com/office/drawing/2014/main" id="{776A14A8-DDB1-430D-9570-A981DBDE051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815803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7710-BDFA-4846-A7D2-359CF9272601}"/>
              </a:ext>
            </a:extLst>
          </p:cNvPr>
          <p:cNvSpPr>
            <a:spLocks noGrp="1"/>
          </p:cNvSpPr>
          <p:nvPr>
            <p:ph type="title"/>
          </p:nvPr>
        </p:nvSpPr>
        <p:spPr/>
        <p:txBody>
          <a:bodyPr/>
          <a:lstStyle/>
          <a:p>
            <a:r>
              <a:rPr lang="en-US"/>
              <a:t>Facebook Own Posts Table  | TGP The Generics Pharmacy - 5 of 6</a:t>
            </a:r>
          </a:p>
        </p:txBody>
      </p:sp>
      <p:graphicFrame>
        <p:nvGraphicFramePr>
          <p:cNvPr id="5" name="Table Placeholder 4">
            <a:extLst>
              <a:ext uri="{FF2B5EF4-FFF2-40B4-BE49-F238E27FC236}">
                <a16:creationId xmlns:a16="http://schemas.microsoft.com/office/drawing/2014/main" id="{0D3EC2E6-282E-42F3-AFEF-2A570F92ECD0}"/>
              </a:ext>
            </a:extLst>
          </p:cNvPr>
          <p:cNvGraphicFramePr>
            <a:graphicFrameLocks noGrp="1"/>
          </p:cNvGraphicFramePr>
          <p:nvPr>
            <p:ph type="tbl" sz="quarter" idx="13"/>
            <p:extLst>
              <p:ext uri="{D42A27DB-BD31-4B8C-83A1-F6EECF244321}">
                <p14:modId xmlns:p14="http://schemas.microsoft.com/office/powerpoint/2010/main" val="375455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4596575"/>
                    </a:ext>
                  </a:extLst>
                </a:gridCol>
                <a:gridCol w="370332">
                  <a:extLst>
                    <a:ext uri="{9D8B030D-6E8A-4147-A177-3AD203B41FA5}">
                      <a16:colId xmlns:a16="http://schemas.microsoft.com/office/drawing/2014/main" val="204878858"/>
                    </a:ext>
                  </a:extLst>
                </a:gridCol>
                <a:gridCol w="370332">
                  <a:extLst>
                    <a:ext uri="{9D8B030D-6E8A-4147-A177-3AD203B41FA5}">
                      <a16:colId xmlns:a16="http://schemas.microsoft.com/office/drawing/2014/main" val="4026231583"/>
                    </a:ext>
                  </a:extLst>
                </a:gridCol>
                <a:gridCol w="370332">
                  <a:extLst>
                    <a:ext uri="{9D8B030D-6E8A-4147-A177-3AD203B41FA5}">
                      <a16:colId xmlns:a16="http://schemas.microsoft.com/office/drawing/2014/main" val="2158955356"/>
                    </a:ext>
                  </a:extLst>
                </a:gridCol>
                <a:gridCol w="329184">
                  <a:extLst>
                    <a:ext uri="{9D8B030D-6E8A-4147-A177-3AD203B41FA5}">
                      <a16:colId xmlns:a16="http://schemas.microsoft.com/office/drawing/2014/main" val="407965956"/>
                    </a:ext>
                  </a:extLst>
                </a:gridCol>
                <a:gridCol w="329184">
                  <a:extLst>
                    <a:ext uri="{9D8B030D-6E8A-4147-A177-3AD203B41FA5}">
                      <a16:colId xmlns:a16="http://schemas.microsoft.com/office/drawing/2014/main" val="854957670"/>
                    </a:ext>
                  </a:extLst>
                </a:gridCol>
                <a:gridCol w="329184">
                  <a:extLst>
                    <a:ext uri="{9D8B030D-6E8A-4147-A177-3AD203B41FA5}">
                      <a16:colId xmlns:a16="http://schemas.microsoft.com/office/drawing/2014/main" val="2945074599"/>
                    </a:ext>
                  </a:extLst>
                </a:gridCol>
                <a:gridCol w="329184">
                  <a:extLst>
                    <a:ext uri="{9D8B030D-6E8A-4147-A177-3AD203B41FA5}">
                      <a16:colId xmlns:a16="http://schemas.microsoft.com/office/drawing/2014/main" val="4070969058"/>
                    </a:ext>
                  </a:extLst>
                </a:gridCol>
                <a:gridCol w="329184">
                  <a:extLst>
                    <a:ext uri="{9D8B030D-6E8A-4147-A177-3AD203B41FA5}">
                      <a16:colId xmlns:a16="http://schemas.microsoft.com/office/drawing/2014/main" val="2897729843"/>
                    </a:ext>
                  </a:extLst>
                </a:gridCol>
                <a:gridCol w="329184">
                  <a:extLst>
                    <a:ext uri="{9D8B030D-6E8A-4147-A177-3AD203B41FA5}">
                      <a16:colId xmlns:a16="http://schemas.microsoft.com/office/drawing/2014/main" val="349071321"/>
                    </a:ext>
                  </a:extLst>
                </a:gridCol>
                <a:gridCol w="329184">
                  <a:extLst>
                    <a:ext uri="{9D8B030D-6E8A-4147-A177-3AD203B41FA5}">
                      <a16:colId xmlns:a16="http://schemas.microsoft.com/office/drawing/2014/main" val="1801839513"/>
                    </a:ext>
                  </a:extLst>
                </a:gridCol>
                <a:gridCol w="329184">
                  <a:extLst>
                    <a:ext uri="{9D8B030D-6E8A-4147-A177-3AD203B41FA5}">
                      <a16:colId xmlns:a16="http://schemas.microsoft.com/office/drawing/2014/main" val="72692"/>
                    </a:ext>
                  </a:extLst>
                </a:gridCol>
                <a:gridCol w="329184">
                  <a:extLst>
                    <a:ext uri="{9D8B030D-6E8A-4147-A177-3AD203B41FA5}">
                      <a16:colId xmlns:a16="http://schemas.microsoft.com/office/drawing/2014/main" val="2024309864"/>
                    </a:ext>
                  </a:extLst>
                </a:gridCol>
                <a:gridCol w="370332">
                  <a:extLst>
                    <a:ext uri="{9D8B030D-6E8A-4147-A177-3AD203B41FA5}">
                      <a16:colId xmlns:a16="http://schemas.microsoft.com/office/drawing/2014/main" val="1424617422"/>
                    </a:ext>
                  </a:extLst>
                </a:gridCol>
                <a:gridCol w="370332">
                  <a:extLst>
                    <a:ext uri="{9D8B030D-6E8A-4147-A177-3AD203B41FA5}">
                      <a16:colId xmlns:a16="http://schemas.microsoft.com/office/drawing/2014/main" val="1989015957"/>
                    </a:ext>
                  </a:extLst>
                </a:gridCol>
                <a:gridCol w="329184">
                  <a:extLst>
                    <a:ext uri="{9D8B030D-6E8A-4147-A177-3AD203B41FA5}">
                      <a16:colId xmlns:a16="http://schemas.microsoft.com/office/drawing/2014/main" val="52727372"/>
                    </a:ext>
                  </a:extLst>
                </a:gridCol>
                <a:gridCol w="329184">
                  <a:extLst>
                    <a:ext uri="{9D8B030D-6E8A-4147-A177-3AD203B41FA5}">
                      <a16:colId xmlns:a16="http://schemas.microsoft.com/office/drawing/2014/main" val="2544336627"/>
                    </a:ext>
                  </a:extLst>
                </a:gridCol>
                <a:gridCol w="370332">
                  <a:extLst>
                    <a:ext uri="{9D8B030D-6E8A-4147-A177-3AD203B41FA5}">
                      <a16:colId xmlns:a16="http://schemas.microsoft.com/office/drawing/2014/main" val="147356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481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16:00:47 </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225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15:54:29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1373961"/>
                  </a:ext>
                </a:extLst>
              </a:tr>
            </a:tbl>
          </a:graphicData>
        </a:graphic>
      </p:graphicFrame>
      <p:sp>
        <p:nvSpPr>
          <p:cNvPr id="4" name="Text Placeholder 3">
            <a:extLst>
              <a:ext uri="{FF2B5EF4-FFF2-40B4-BE49-F238E27FC236}">
                <a16:creationId xmlns:a16="http://schemas.microsoft.com/office/drawing/2014/main" id="{E401B67A-3F50-43C7-896C-309DDAEF4542}"/>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400342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FB69F-F891-4C02-9291-BDC3EFEFB931}"/>
              </a:ext>
            </a:extLst>
          </p:cNvPr>
          <p:cNvSpPr>
            <a:spLocks noGrp="1"/>
          </p:cNvSpPr>
          <p:nvPr>
            <p:ph type="title"/>
          </p:nvPr>
        </p:nvSpPr>
        <p:spPr/>
        <p:txBody>
          <a:bodyPr/>
          <a:lstStyle/>
          <a:p>
            <a:r>
              <a:rPr lang="en-US"/>
              <a:t>Facebook Own Posts Table  | TGP The Generics Pharmacy - 6 of 6</a:t>
            </a:r>
          </a:p>
        </p:txBody>
      </p:sp>
      <p:graphicFrame>
        <p:nvGraphicFramePr>
          <p:cNvPr id="5" name="Table Placeholder 4">
            <a:extLst>
              <a:ext uri="{FF2B5EF4-FFF2-40B4-BE49-F238E27FC236}">
                <a16:creationId xmlns:a16="http://schemas.microsoft.com/office/drawing/2014/main" id="{D56B55E0-4905-4361-851B-242D2068C240}"/>
              </a:ext>
            </a:extLst>
          </p:cNvPr>
          <p:cNvGraphicFramePr>
            <a:graphicFrameLocks noGrp="1"/>
          </p:cNvGraphicFramePr>
          <p:nvPr>
            <p:ph type="tbl" sz="quarter" idx="13"/>
            <p:extLst>
              <p:ext uri="{D42A27DB-BD31-4B8C-83A1-F6EECF244321}">
                <p14:modId xmlns:p14="http://schemas.microsoft.com/office/powerpoint/2010/main" val="424291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7080116"/>
                    </a:ext>
                  </a:extLst>
                </a:gridCol>
                <a:gridCol w="370332">
                  <a:extLst>
                    <a:ext uri="{9D8B030D-6E8A-4147-A177-3AD203B41FA5}">
                      <a16:colId xmlns:a16="http://schemas.microsoft.com/office/drawing/2014/main" val="3703813346"/>
                    </a:ext>
                  </a:extLst>
                </a:gridCol>
                <a:gridCol w="370332">
                  <a:extLst>
                    <a:ext uri="{9D8B030D-6E8A-4147-A177-3AD203B41FA5}">
                      <a16:colId xmlns:a16="http://schemas.microsoft.com/office/drawing/2014/main" val="4231759999"/>
                    </a:ext>
                  </a:extLst>
                </a:gridCol>
                <a:gridCol w="370332">
                  <a:extLst>
                    <a:ext uri="{9D8B030D-6E8A-4147-A177-3AD203B41FA5}">
                      <a16:colId xmlns:a16="http://schemas.microsoft.com/office/drawing/2014/main" val="1950208237"/>
                    </a:ext>
                  </a:extLst>
                </a:gridCol>
                <a:gridCol w="329184">
                  <a:extLst>
                    <a:ext uri="{9D8B030D-6E8A-4147-A177-3AD203B41FA5}">
                      <a16:colId xmlns:a16="http://schemas.microsoft.com/office/drawing/2014/main" val="2675202958"/>
                    </a:ext>
                  </a:extLst>
                </a:gridCol>
                <a:gridCol w="329184">
                  <a:extLst>
                    <a:ext uri="{9D8B030D-6E8A-4147-A177-3AD203B41FA5}">
                      <a16:colId xmlns:a16="http://schemas.microsoft.com/office/drawing/2014/main" val="1757857353"/>
                    </a:ext>
                  </a:extLst>
                </a:gridCol>
                <a:gridCol w="329184">
                  <a:extLst>
                    <a:ext uri="{9D8B030D-6E8A-4147-A177-3AD203B41FA5}">
                      <a16:colId xmlns:a16="http://schemas.microsoft.com/office/drawing/2014/main" val="242862600"/>
                    </a:ext>
                  </a:extLst>
                </a:gridCol>
                <a:gridCol w="329184">
                  <a:extLst>
                    <a:ext uri="{9D8B030D-6E8A-4147-A177-3AD203B41FA5}">
                      <a16:colId xmlns:a16="http://schemas.microsoft.com/office/drawing/2014/main" val="480783179"/>
                    </a:ext>
                  </a:extLst>
                </a:gridCol>
                <a:gridCol w="329184">
                  <a:extLst>
                    <a:ext uri="{9D8B030D-6E8A-4147-A177-3AD203B41FA5}">
                      <a16:colId xmlns:a16="http://schemas.microsoft.com/office/drawing/2014/main" val="579765467"/>
                    </a:ext>
                  </a:extLst>
                </a:gridCol>
                <a:gridCol w="329184">
                  <a:extLst>
                    <a:ext uri="{9D8B030D-6E8A-4147-A177-3AD203B41FA5}">
                      <a16:colId xmlns:a16="http://schemas.microsoft.com/office/drawing/2014/main" val="2855349562"/>
                    </a:ext>
                  </a:extLst>
                </a:gridCol>
                <a:gridCol w="329184">
                  <a:extLst>
                    <a:ext uri="{9D8B030D-6E8A-4147-A177-3AD203B41FA5}">
                      <a16:colId xmlns:a16="http://schemas.microsoft.com/office/drawing/2014/main" val="3001772753"/>
                    </a:ext>
                  </a:extLst>
                </a:gridCol>
                <a:gridCol w="329184">
                  <a:extLst>
                    <a:ext uri="{9D8B030D-6E8A-4147-A177-3AD203B41FA5}">
                      <a16:colId xmlns:a16="http://schemas.microsoft.com/office/drawing/2014/main" val="1560847079"/>
                    </a:ext>
                  </a:extLst>
                </a:gridCol>
                <a:gridCol w="329184">
                  <a:extLst>
                    <a:ext uri="{9D8B030D-6E8A-4147-A177-3AD203B41FA5}">
                      <a16:colId xmlns:a16="http://schemas.microsoft.com/office/drawing/2014/main" val="3888898994"/>
                    </a:ext>
                  </a:extLst>
                </a:gridCol>
                <a:gridCol w="370332">
                  <a:extLst>
                    <a:ext uri="{9D8B030D-6E8A-4147-A177-3AD203B41FA5}">
                      <a16:colId xmlns:a16="http://schemas.microsoft.com/office/drawing/2014/main" val="2539053449"/>
                    </a:ext>
                  </a:extLst>
                </a:gridCol>
                <a:gridCol w="370332">
                  <a:extLst>
                    <a:ext uri="{9D8B030D-6E8A-4147-A177-3AD203B41FA5}">
                      <a16:colId xmlns:a16="http://schemas.microsoft.com/office/drawing/2014/main" val="4277149504"/>
                    </a:ext>
                  </a:extLst>
                </a:gridCol>
                <a:gridCol w="329184">
                  <a:extLst>
                    <a:ext uri="{9D8B030D-6E8A-4147-A177-3AD203B41FA5}">
                      <a16:colId xmlns:a16="http://schemas.microsoft.com/office/drawing/2014/main" val="3284291100"/>
                    </a:ext>
                  </a:extLst>
                </a:gridCol>
                <a:gridCol w="329184">
                  <a:extLst>
                    <a:ext uri="{9D8B030D-6E8A-4147-A177-3AD203B41FA5}">
                      <a16:colId xmlns:a16="http://schemas.microsoft.com/office/drawing/2014/main" val="2544028586"/>
                    </a:ext>
                  </a:extLst>
                </a:gridCol>
                <a:gridCol w="370332">
                  <a:extLst>
                    <a:ext uri="{9D8B030D-6E8A-4147-A177-3AD203B41FA5}">
                      <a16:colId xmlns:a16="http://schemas.microsoft.com/office/drawing/2014/main" val="218122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933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- 2018-07-09 13:59:32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uso na naman ang ubo at sipon sa mga bata. Ano nga ba ang mabisang gamot para 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554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- 2018-07-07 10:00:01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at pabago-bagong panahon anong mga commom na sakit ang maaaring makuha ng ating mga anak? Icomment ang sagot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732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- 2018-07-05 15:24:58 </a:t>
                      </a:r>
                      <a:r>
                        <a:rPr kumimoji="0" lang="en-US" sz="1000" b="0" i="0" u="none" strike="noStrike" kern="1200" cap="none" spc="0" normalizeH="0" baseline="0" noProof="0">
                          <a:ln>
                            <a:noFill/>
                          </a:ln>
                          <a:solidFill>
                            <a:prstClr val="black"/>
                          </a:solidFill>
                          <a:effectLst/>
                          <a:uLnTx/>
                          <a:uFillTx/>
                          <a:latin typeface="+mn-lt"/>
                          <a:ea typeface="+mn-ea"/>
                          <a:cs typeface="+mn-cs"/>
                        </a:rPr>
                        <a:t> 
 With over 2000+ stores nationwide, sigurado ka meron dyan sa 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7734456"/>
                  </a:ext>
                </a:extLst>
              </a:tr>
            </a:tbl>
          </a:graphicData>
        </a:graphic>
      </p:graphicFrame>
      <p:sp>
        <p:nvSpPr>
          <p:cNvPr id="4" name="Text Placeholder 3">
            <a:extLst>
              <a:ext uri="{FF2B5EF4-FFF2-40B4-BE49-F238E27FC236}">
                <a16:creationId xmlns:a16="http://schemas.microsoft.com/office/drawing/2014/main" id="{02E68336-8586-4FE5-B807-59542DC1B42B}"/>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663108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93FEF-FACC-4A1B-A2B2-00CEDFEEF774}"/>
              </a:ext>
            </a:extLst>
          </p:cNvPr>
          <p:cNvSpPr>
            <a:spLocks noGrp="1"/>
          </p:cNvSpPr>
          <p:nvPr>
            <p:ph type="title"/>
          </p:nvPr>
        </p:nvSpPr>
        <p:spPr/>
        <p:txBody>
          <a:bodyPr/>
          <a:lstStyle/>
          <a:p>
            <a:r>
              <a:rPr lang="en-US"/>
              <a:t>Facebook Hashtag Detection | TGP The Generics Pharmacy</a:t>
            </a:r>
          </a:p>
        </p:txBody>
      </p:sp>
      <p:graphicFrame>
        <p:nvGraphicFramePr>
          <p:cNvPr id="5" name="Table Placeholder 4">
            <a:extLst>
              <a:ext uri="{FF2B5EF4-FFF2-40B4-BE49-F238E27FC236}">
                <a16:creationId xmlns:a16="http://schemas.microsoft.com/office/drawing/2014/main" id="{EE28D0EA-B0DB-4209-9543-4F3A33BE4828}"/>
              </a:ext>
            </a:extLst>
          </p:cNvPr>
          <p:cNvGraphicFramePr>
            <a:graphicFrameLocks noGrp="1"/>
          </p:cNvGraphicFramePr>
          <p:nvPr>
            <p:ph type="tbl" sz="quarter" idx="13"/>
            <p:extLst>
              <p:ext uri="{D42A27DB-BD31-4B8C-83A1-F6EECF244321}">
                <p14:modId xmlns:p14="http://schemas.microsoft.com/office/powerpoint/2010/main" val="408553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6991080"/>
                    </a:ext>
                  </a:extLst>
                </a:gridCol>
                <a:gridCol w="1234440">
                  <a:extLst>
                    <a:ext uri="{9D8B030D-6E8A-4147-A177-3AD203B41FA5}">
                      <a16:colId xmlns:a16="http://schemas.microsoft.com/office/drawing/2014/main" val="807553185"/>
                    </a:ext>
                  </a:extLst>
                </a:gridCol>
                <a:gridCol w="1234440">
                  <a:extLst>
                    <a:ext uri="{9D8B030D-6E8A-4147-A177-3AD203B41FA5}">
                      <a16:colId xmlns:a16="http://schemas.microsoft.com/office/drawing/2014/main" val="2846053533"/>
                    </a:ext>
                  </a:extLst>
                </a:gridCol>
                <a:gridCol w="1234440">
                  <a:extLst>
                    <a:ext uri="{9D8B030D-6E8A-4147-A177-3AD203B41FA5}">
                      <a16:colId xmlns:a16="http://schemas.microsoft.com/office/drawing/2014/main" val="2618536297"/>
                    </a:ext>
                  </a:extLst>
                </a:gridCol>
                <a:gridCol w="1234440">
                  <a:extLst>
                    <a:ext uri="{9D8B030D-6E8A-4147-A177-3AD203B41FA5}">
                      <a16:colId xmlns:a16="http://schemas.microsoft.com/office/drawing/2014/main" val="2344474951"/>
                    </a:ext>
                  </a:extLst>
                </a:gridCol>
                <a:gridCol w="1234440">
                  <a:extLst>
                    <a:ext uri="{9D8B030D-6E8A-4147-A177-3AD203B41FA5}">
                      <a16:colId xmlns:a16="http://schemas.microsoft.com/office/drawing/2014/main" val="281829258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104382940"/>
                  </a:ext>
                </a:extLst>
              </a:tr>
              <a:tr h="370840">
                <a:tc>
                  <a:txBody>
                    <a:bodyPr/>
                    <a:lstStyle/>
                    <a:p>
                      <a:r>
                        <a:rPr lang="en-US" sz="1000"/>
                        <a:t>#ByahengTGPagpagaling</a:t>
                      </a:r>
                    </a:p>
                  </a:txBody>
                  <a:tcPr/>
                </a:tc>
                <a:tc>
                  <a:txBody>
                    <a:bodyPr/>
                    <a:lstStyle/>
                    <a:p>
                      <a:r>
                        <a:rPr lang="en-US" sz="1000"/>
                        <a:t>1</a:t>
                      </a:r>
                    </a:p>
                  </a:txBody>
                  <a:tcPr/>
                </a:tc>
                <a:tc>
                  <a:txBody>
                    <a:bodyPr/>
                    <a:lstStyle/>
                    <a:p>
                      <a:r>
                        <a:rPr lang="en-US" sz="1000"/>
                        <a:t>55</a:t>
                      </a:r>
                    </a:p>
                  </a:txBody>
                  <a:tcPr/>
                </a:tc>
                <a:tc>
                  <a:txBody>
                    <a:bodyPr/>
                    <a:lstStyle/>
                    <a:p>
                      <a:r>
                        <a:rPr lang="en-US" sz="1000"/>
                        <a:t>5</a:t>
                      </a:r>
                    </a:p>
                  </a:txBody>
                  <a:tcPr/>
                </a:tc>
                <a:tc>
                  <a:txBody>
                    <a:bodyPr/>
                    <a:lstStyle/>
                    <a:p>
                      <a:r>
                        <a:rPr lang="en-US" sz="1000"/>
                        <a:t>14</a:t>
                      </a:r>
                    </a:p>
                  </a:txBody>
                  <a:tcPr/>
                </a:tc>
                <a:tc>
                  <a:txBody>
                    <a:bodyPr/>
                    <a:lstStyle/>
                    <a:p>
                      <a:r>
                        <a:rPr lang="en-US" sz="1000"/>
                        <a:t>74</a:t>
                      </a:r>
                    </a:p>
                  </a:txBody>
                  <a:tcPr/>
                </a:tc>
                <a:extLst>
                  <a:ext uri="{0D108BD9-81ED-4DB2-BD59-A6C34878D82A}">
                    <a16:rowId xmlns:a16="http://schemas.microsoft.com/office/drawing/2014/main" val="3159697818"/>
                  </a:ext>
                </a:extLst>
              </a:tr>
              <a:tr h="370840">
                <a:tc>
                  <a:txBody>
                    <a:bodyPr/>
                    <a:lstStyle/>
                    <a:p>
                      <a:r>
                        <a:rPr lang="en-US" sz="1000"/>
                        <a:t>#AskMeHow</a:t>
                      </a:r>
                    </a:p>
                  </a:txBody>
                  <a:tcPr/>
                </a:tc>
                <a:tc>
                  <a:txBody>
                    <a:bodyPr/>
                    <a:lstStyle/>
                    <a:p>
                      <a:r>
                        <a:rPr lang="en-US" sz="1000"/>
                        <a:t>1</a:t>
                      </a:r>
                    </a:p>
                  </a:txBody>
                  <a:tcPr/>
                </a:tc>
                <a:tc>
                  <a:txBody>
                    <a:bodyPr/>
                    <a:lstStyle/>
                    <a:p>
                      <a:r>
                        <a:rPr lang="en-US" sz="1000"/>
                        <a:t>39</a:t>
                      </a:r>
                    </a:p>
                  </a:txBody>
                  <a:tcPr/>
                </a:tc>
                <a:tc>
                  <a:txBody>
                    <a:bodyPr/>
                    <a:lstStyle/>
                    <a:p>
                      <a:r>
                        <a:rPr lang="en-US" sz="1000"/>
                        <a:t>9</a:t>
                      </a:r>
                    </a:p>
                  </a:txBody>
                  <a:tcPr/>
                </a:tc>
                <a:tc>
                  <a:txBody>
                    <a:bodyPr/>
                    <a:lstStyle/>
                    <a:p>
                      <a:r>
                        <a:rPr lang="en-US" sz="1000"/>
                        <a:t>19</a:t>
                      </a:r>
                    </a:p>
                  </a:txBody>
                  <a:tcPr/>
                </a:tc>
                <a:tc>
                  <a:txBody>
                    <a:bodyPr/>
                    <a:lstStyle/>
                    <a:p>
                      <a:r>
                        <a:rPr lang="en-US" sz="1000"/>
                        <a:t>67</a:t>
                      </a:r>
                    </a:p>
                  </a:txBody>
                  <a:tcPr/>
                </a:tc>
                <a:extLst>
                  <a:ext uri="{0D108BD9-81ED-4DB2-BD59-A6C34878D82A}">
                    <a16:rowId xmlns:a16="http://schemas.microsoft.com/office/drawing/2014/main" val="2509180731"/>
                  </a:ext>
                </a:extLst>
              </a:tr>
              <a:tr h="370840">
                <a:tc>
                  <a:txBody>
                    <a:bodyPr/>
                    <a:lstStyle/>
                    <a:p>
                      <a:r>
                        <a:rPr lang="en-US" sz="1000"/>
                        <a:t>#TGPagpagalingNgPilipinas</a:t>
                      </a:r>
                    </a:p>
                  </a:txBody>
                  <a:tcPr/>
                </a:tc>
                <a:tc>
                  <a:txBody>
                    <a:bodyPr/>
                    <a:lstStyle/>
                    <a:p>
                      <a:r>
                        <a:rPr lang="en-US" sz="1000"/>
                        <a:t>1</a:t>
                      </a:r>
                    </a:p>
                  </a:txBody>
                  <a:tcPr/>
                </a:tc>
                <a:tc>
                  <a:txBody>
                    <a:bodyPr/>
                    <a:lstStyle/>
                    <a:p>
                      <a:r>
                        <a:rPr lang="en-US" sz="1000"/>
                        <a:t>39</a:t>
                      </a:r>
                    </a:p>
                  </a:txBody>
                  <a:tcPr/>
                </a:tc>
                <a:tc>
                  <a:txBody>
                    <a:bodyPr/>
                    <a:lstStyle/>
                    <a:p>
                      <a:r>
                        <a:rPr lang="en-US" sz="1000"/>
                        <a:t>9</a:t>
                      </a:r>
                    </a:p>
                  </a:txBody>
                  <a:tcPr/>
                </a:tc>
                <a:tc>
                  <a:txBody>
                    <a:bodyPr/>
                    <a:lstStyle/>
                    <a:p>
                      <a:r>
                        <a:rPr lang="en-US" sz="1000"/>
                        <a:t>19</a:t>
                      </a:r>
                    </a:p>
                  </a:txBody>
                  <a:tcPr/>
                </a:tc>
                <a:tc>
                  <a:txBody>
                    <a:bodyPr/>
                    <a:lstStyle/>
                    <a:p>
                      <a:r>
                        <a:rPr lang="en-US" sz="1000"/>
                        <a:t>67</a:t>
                      </a:r>
                    </a:p>
                  </a:txBody>
                  <a:tcPr/>
                </a:tc>
                <a:extLst>
                  <a:ext uri="{0D108BD9-81ED-4DB2-BD59-A6C34878D82A}">
                    <a16:rowId xmlns:a16="http://schemas.microsoft.com/office/drawing/2014/main" val="2252027064"/>
                  </a:ext>
                </a:extLst>
              </a:tr>
              <a:tr h="370840">
                <a:tc>
                  <a:txBody>
                    <a:bodyPr/>
                    <a:lstStyle/>
                    <a:p>
                      <a:r>
                        <a:rPr lang="en-US" sz="1000"/>
                        <a:t>#DyanSaTapat</a:t>
                      </a:r>
                    </a:p>
                  </a:txBody>
                  <a:tcPr/>
                </a:tc>
                <a:tc>
                  <a:txBody>
                    <a:bodyPr/>
                    <a:lstStyle/>
                    <a:p>
                      <a:r>
                        <a:rPr lang="en-US" sz="1000"/>
                        <a:t>1</a:t>
                      </a:r>
                    </a:p>
                  </a:txBody>
                  <a:tcPr/>
                </a:tc>
                <a:tc>
                  <a:txBody>
                    <a:bodyPr/>
                    <a:lstStyle/>
                    <a:p>
                      <a:r>
                        <a:rPr lang="en-US" sz="1000"/>
                        <a:t>39</a:t>
                      </a:r>
                    </a:p>
                  </a:txBody>
                  <a:tcPr/>
                </a:tc>
                <a:tc>
                  <a:txBody>
                    <a:bodyPr/>
                    <a:lstStyle/>
                    <a:p>
                      <a:r>
                        <a:rPr lang="en-US" sz="1000"/>
                        <a:t>9</a:t>
                      </a:r>
                    </a:p>
                  </a:txBody>
                  <a:tcPr/>
                </a:tc>
                <a:tc>
                  <a:txBody>
                    <a:bodyPr/>
                    <a:lstStyle/>
                    <a:p>
                      <a:r>
                        <a:rPr lang="en-US" sz="1000"/>
                        <a:t>19</a:t>
                      </a:r>
                    </a:p>
                  </a:txBody>
                  <a:tcPr/>
                </a:tc>
                <a:tc>
                  <a:txBody>
                    <a:bodyPr/>
                    <a:lstStyle/>
                    <a:p>
                      <a:r>
                        <a:rPr lang="en-US" sz="1000"/>
                        <a:t>67</a:t>
                      </a:r>
                    </a:p>
                  </a:txBody>
                  <a:tcPr/>
                </a:tc>
                <a:extLst>
                  <a:ext uri="{0D108BD9-81ED-4DB2-BD59-A6C34878D82A}">
                    <a16:rowId xmlns:a16="http://schemas.microsoft.com/office/drawing/2014/main" val="1888486630"/>
                  </a:ext>
                </a:extLst>
              </a:tr>
            </a:tbl>
          </a:graphicData>
        </a:graphic>
      </p:graphicFrame>
      <p:sp>
        <p:nvSpPr>
          <p:cNvPr id="4" name="Text Placeholder 3">
            <a:extLst>
              <a:ext uri="{FF2B5EF4-FFF2-40B4-BE49-F238E27FC236}">
                <a16:creationId xmlns:a16="http://schemas.microsoft.com/office/drawing/2014/main" id="{0F8A5D6A-B687-4210-9197-6693D3D1C43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730457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C13D-CD6C-4439-B4B8-898B5A6D1130}"/>
              </a:ext>
            </a:extLst>
          </p:cNvPr>
          <p:cNvSpPr>
            <a:spLocks noGrp="1"/>
          </p:cNvSpPr>
          <p:nvPr>
            <p:ph type="title"/>
          </p:nvPr>
        </p:nvSpPr>
        <p:spPr/>
        <p:txBody>
          <a:bodyPr/>
          <a:lstStyle/>
          <a:p>
            <a:r>
              <a:rPr lang="en-US"/>
              <a:t>Facebook Own Posts Table | TGP The Generics Pharmacy - 1 of 11</a:t>
            </a:r>
          </a:p>
        </p:txBody>
      </p:sp>
      <p:graphicFrame>
        <p:nvGraphicFramePr>
          <p:cNvPr id="5" name="Table Placeholder 4">
            <a:extLst>
              <a:ext uri="{FF2B5EF4-FFF2-40B4-BE49-F238E27FC236}">
                <a16:creationId xmlns:a16="http://schemas.microsoft.com/office/drawing/2014/main" id="{650C3D59-4962-448F-8A05-4E540541F1EB}"/>
              </a:ext>
            </a:extLst>
          </p:cNvPr>
          <p:cNvGraphicFramePr>
            <a:graphicFrameLocks noGrp="1"/>
          </p:cNvGraphicFramePr>
          <p:nvPr>
            <p:ph type="tbl" sz="quarter" idx="13"/>
            <p:extLst>
              <p:ext uri="{D42A27DB-BD31-4B8C-83A1-F6EECF244321}">
                <p14:modId xmlns:p14="http://schemas.microsoft.com/office/powerpoint/2010/main" val="172083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4530281"/>
                    </a:ext>
                  </a:extLst>
                </a:gridCol>
                <a:gridCol w="246888">
                  <a:extLst>
                    <a:ext uri="{9D8B030D-6E8A-4147-A177-3AD203B41FA5}">
                      <a16:colId xmlns:a16="http://schemas.microsoft.com/office/drawing/2014/main" val="1342903670"/>
                    </a:ext>
                  </a:extLst>
                </a:gridCol>
                <a:gridCol w="246888">
                  <a:extLst>
                    <a:ext uri="{9D8B030D-6E8A-4147-A177-3AD203B41FA5}">
                      <a16:colId xmlns:a16="http://schemas.microsoft.com/office/drawing/2014/main" val="2743512012"/>
                    </a:ext>
                  </a:extLst>
                </a:gridCol>
                <a:gridCol w="246888">
                  <a:extLst>
                    <a:ext uri="{9D8B030D-6E8A-4147-A177-3AD203B41FA5}">
                      <a16:colId xmlns:a16="http://schemas.microsoft.com/office/drawing/2014/main" val="3397617699"/>
                    </a:ext>
                  </a:extLst>
                </a:gridCol>
                <a:gridCol w="246888">
                  <a:extLst>
                    <a:ext uri="{9D8B030D-6E8A-4147-A177-3AD203B41FA5}">
                      <a16:colId xmlns:a16="http://schemas.microsoft.com/office/drawing/2014/main" val="3168721386"/>
                    </a:ext>
                  </a:extLst>
                </a:gridCol>
                <a:gridCol w="246888">
                  <a:extLst>
                    <a:ext uri="{9D8B030D-6E8A-4147-A177-3AD203B41FA5}">
                      <a16:colId xmlns:a16="http://schemas.microsoft.com/office/drawing/2014/main" val="2217739864"/>
                    </a:ext>
                  </a:extLst>
                </a:gridCol>
                <a:gridCol w="246888">
                  <a:extLst>
                    <a:ext uri="{9D8B030D-6E8A-4147-A177-3AD203B41FA5}">
                      <a16:colId xmlns:a16="http://schemas.microsoft.com/office/drawing/2014/main" val="2400308096"/>
                    </a:ext>
                  </a:extLst>
                </a:gridCol>
                <a:gridCol w="246888">
                  <a:extLst>
                    <a:ext uri="{9D8B030D-6E8A-4147-A177-3AD203B41FA5}">
                      <a16:colId xmlns:a16="http://schemas.microsoft.com/office/drawing/2014/main" val="2095164562"/>
                    </a:ext>
                  </a:extLst>
                </a:gridCol>
                <a:gridCol w="246888">
                  <a:extLst>
                    <a:ext uri="{9D8B030D-6E8A-4147-A177-3AD203B41FA5}">
                      <a16:colId xmlns:a16="http://schemas.microsoft.com/office/drawing/2014/main" val="1357155625"/>
                    </a:ext>
                  </a:extLst>
                </a:gridCol>
                <a:gridCol w="246888">
                  <a:extLst>
                    <a:ext uri="{9D8B030D-6E8A-4147-A177-3AD203B41FA5}">
                      <a16:colId xmlns:a16="http://schemas.microsoft.com/office/drawing/2014/main" val="2055030490"/>
                    </a:ext>
                  </a:extLst>
                </a:gridCol>
                <a:gridCol w="246888">
                  <a:extLst>
                    <a:ext uri="{9D8B030D-6E8A-4147-A177-3AD203B41FA5}">
                      <a16:colId xmlns:a16="http://schemas.microsoft.com/office/drawing/2014/main" val="3395334802"/>
                    </a:ext>
                  </a:extLst>
                </a:gridCol>
                <a:gridCol w="246888">
                  <a:extLst>
                    <a:ext uri="{9D8B030D-6E8A-4147-A177-3AD203B41FA5}">
                      <a16:colId xmlns:a16="http://schemas.microsoft.com/office/drawing/2014/main" val="1581260413"/>
                    </a:ext>
                  </a:extLst>
                </a:gridCol>
                <a:gridCol w="246888">
                  <a:extLst>
                    <a:ext uri="{9D8B030D-6E8A-4147-A177-3AD203B41FA5}">
                      <a16:colId xmlns:a16="http://schemas.microsoft.com/office/drawing/2014/main" val="3625165696"/>
                    </a:ext>
                  </a:extLst>
                </a:gridCol>
                <a:gridCol w="246888">
                  <a:extLst>
                    <a:ext uri="{9D8B030D-6E8A-4147-A177-3AD203B41FA5}">
                      <a16:colId xmlns:a16="http://schemas.microsoft.com/office/drawing/2014/main" val="3830094346"/>
                    </a:ext>
                  </a:extLst>
                </a:gridCol>
                <a:gridCol w="246888">
                  <a:extLst>
                    <a:ext uri="{9D8B030D-6E8A-4147-A177-3AD203B41FA5}">
                      <a16:colId xmlns:a16="http://schemas.microsoft.com/office/drawing/2014/main" val="642753846"/>
                    </a:ext>
                  </a:extLst>
                </a:gridCol>
                <a:gridCol w="246888">
                  <a:extLst>
                    <a:ext uri="{9D8B030D-6E8A-4147-A177-3AD203B41FA5}">
                      <a16:colId xmlns:a16="http://schemas.microsoft.com/office/drawing/2014/main" val="3058019263"/>
                    </a:ext>
                  </a:extLst>
                </a:gridCol>
                <a:gridCol w="246888">
                  <a:extLst>
                    <a:ext uri="{9D8B030D-6E8A-4147-A177-3AD203B41FA5}">
                      <a16:colId xmlns:a16="http://schemas.microsoft.com/office/drawing/2014/main" val="281276812"/>
                    </a:ext>
                  </a:extLst>
                </a:gridCol>
                <a:gridCol w="246888">
                  <a:extLst>
                    <a:ext uri="{9D8B030D-6E8A-4147-A177-3AD203B41FA5}">
                      <a16:colId xmlns:a16="http://schemas.microsoft.com/office/drawing/2014/main" val="3201968822"/>
                    </a:ext>
                  </a:extLst>
                </a:gridCol>
                <a:gridCol w="246888">
                  <a:extLst>
                    <a:ext uri="{9D8B030D-6E8A-4147-A177-3AD203B41FA5}">
                      <a16:colId xmlns:a16="http://schemas.microsoft.com/office/drawing/2014/main" val="1897850679"/>
                    </a:ext>
                  </a:extLst>
                </a:gridCol>
                <a:gridCol w="246888">
                  <a:extLst>
                    <a:ext uri="{9D8B030D-6E8A-4147-A177-3AD203B41FA5}">
                      <a16:colId xmlns:a16="http://schemas.microsoft.com/office/drawing/2014/main" val="3759707046"/>
                    </a:ext>
                  </a:extLst>
                </a:gridCol>
                <a:gridCol w="246888">
                  <a:extLst>
                    <a:ext uri="{9D8B030D-6E8A-4147-A177-3AD203B41FA5}">
                      <a16:colId xmlns:a16="http://schemas.microsoft.com/office/drawing/2014/main" val="834316381"/>
                    </a:ext>
                  </a:extLst>
                </a:gridCol>
                <a:gridCol w="246888">
                  <a:extLst>
                    <a:ext uri="{9D8B030D-6E8A-4147-A177-3AD203B41FA5}">
                      <a16:colId xmlns:a16="http://schemas.microsoft.com/office/drawing/2014/main" val="3975830706"/>
                    </a:ext>
                  </a:extLst>
                </a:gridCol>
                <a:gridCol w="246888">
                  <a:extLst>
                    <a:ext uri="{9D8B030D-6E8A-4147-A177-3AD203B41FA5}">
                      <a16:colId xmlns:a16="http://schemas.microsoft.com/office/drawing/2014/main" val="432283523"/>
                    </a:ext>
                  </a:extLst>
                </a:gridCol>
                <a:gridCol w="246888">
                  <a:extLst>
                    <a:ext uri="{9D8B030D-6E8A-4147-A177-3AD203B41FA5}">
                      <a16:colId xmlns:a16="http://schemas.microsoft.com/office/drawing/2014/main" val="385329265"/>
                    </a:ext>
                  </a:extLst>
                </a:gridCol>
                <a:gridCol w="246888">
                  <a:extLst>
                    <a:ext uri="{9D8B030D-6E8A-4147-A177-3AD203B41FA5}">
                      <a16:colId xmlns:a16="http://schemas.microsoft.com/office/drawing/2014/main" val="1905420058"/>
                    </a:ext>
                  </a:extLst>
                </a:gridCol>
                <a:gridCol w="246888">
                  <a:extLst>
                    <a:ext uri="{9D8B030D-6E8A-4147-A177-3AD203B41FA5}">
                      <a16:colId xmlns:a16="http://schemas.microsoft.com/office/drawing/2014/main" val="4221313525"/>
                    </a:ext>
                  </a:extLst>
                </a:gridCol>
                <a:gridCol w="246888">
                  <a:extLst>
                    <a:ext uri="{9D8B030D-6E8A-4147-A177-3AD203B41FA5}">
                      <a16:colId xmlns:a16="http://schemas.microsoft.com/office/drawing/2014/main" val="609252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4117352"/>
                  </a:ext>
                </a:extLst>
              </a:tr>
            </a:tbl>
          </a:graphicData>
        </a:graphic>
      </p:graphicFrame>
      <p:sp>
        <p:nvSpPr>
          <p:cNvPr id="4" name="Text Placeholder 3">
            <a:extLst>
              <a:ext uri="{FF2B5EF4-FFF2-40B4-BE49-F238E27FC236}">
                <a16:creationId xmlns:a16="http://schemas.microsoft.com/office/drawing/2014/main" id="{700B035F-303B-4626-BAE8-8451A59631EF}"/>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228512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408F7-FF0C-419E-89FE-678989E4A28C}"/>
              </a:ext>
            </a:extLst>
          </p:cNvPr>
          <p:cNvSpPr>
            <a:spLocks noGrp="1"/>
          </p:cNvSpPr>
          <p:nvPr>
            <p:ph type="title"/>
          </p:nvPr>
        </p:nvSpPr>
        <p:spPr/>
        <p:txBody>
          <a:bodyPr/>
          <a:lstStyle/>
          <a:p>
            <a:r>
              <a:rPr lang="en-US"/>
              <a:t>Facebook Own Posts Table | TGP The Generics Pharmacy - 2 of 11</a:t>
            </a:r>
          </a:p>
        </p:txBody>
      </p:sp>
      <p:graphicFrame>
        <p:nvGraphicFramePr>
          <p:cNvPr id="5" name="Table Placeholder 4">
            <a:extLst>
              <a:ext uri="{FF2B5EF4-FFF2-40B4-BE49-F238E27FC236}">
                <a16:creationId xmlns:a16="http://schemas.microsoft.com/office/drawing/2014/main" id="{E88F702E-ABC1-4F5F-9ED9-EF8FBEBA75A8}"/>
              </a:ext>
            </a:extLst>
          </p:cNvPr>
          <p:cNvGraphicFramePr>
            <a:graphicFrameLocks noGrp="1"/>
          </p:cNvGraphicFramePr>
          <p:nvPr>
            <p:ph type="tbl" sz="quarter" idx="13"/>
            <p:extLst>
              <p:ext uri="{D42A27DB-BD31-4B8C-83A1-F6EECF244321}">
                <p14:modId xmlns:p14="http://schemas.microsoft.com/office/powerpoint/2010/main" val="147353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4806780"/>
                    </a:ext>
                  </a:extLst>
                </a:gridCol>
                <a:gridCol w="246888">
                  <a:extLst>
                    <a:ext uri="{9D8B030D-6E8A-4147-A177-3AD203B41FA5}">
                      <a16:colId xmlns:a16="http://schemas.microsoft.com/office/drawing/2014/main" val="48989104"/>
                    </a:ext>
                  </a:extLst>
                </a:gridCol>
                <a:gridCol w="246888">
                  <a:extLst>
                    <a:ext uri="{9D8B030D-6E8A-4147-A177-3AD203B41FA5}">
                      <a16:colId xmlns:a16="http://schemas.microsoft.com/office/drawing/2014/main" val="1359960076"/>
                    </a:ext>
                  </a:extLst>
                </a:gridCol>
                <a:gridCol w="246888">
                  <a:extLst>
                    <a:ext uri="{9D8B030D-6E8A-4147-A177-3AD203B41FA5}">
                      <a16:colId xmlns:a16="http://schemas.microsoft.com/office/drawing/2014/main" val="4238549955"/>
                    </a:ext>
                  </a:extLst>
                </a:gridCol>
                <a:gridCol w="246888">
                  <a:extLst>
                    <a:ext uri="{9D8B030D-6E8A-4147-A177-3AD203B41FA5}">
                      <a16:colId xmlns:a16="http://schemas.microsoft.com/office/drawing/2014/main" val="4268956229"/>
                    </a:ext>
                  </a:extLst>
                </a:gridCol>
                <a:gridCol w="246888">
                  <a:extLst>
                    <a:ext uri="{9D8B030D-6E8A-4147-A177-3AD203B41FA5}">
                      <a16:colId xmlns:a16="http://schemas.microsoft.com/office/drawing/2014/main" val="2515299391"/>
                    </a:ext>
                  </a:extLst>
                </a:gridCol>
                <a:gridCol w="246888">
                  <a:extLst>
                    <a:ext uri="{9D8B030D-6E8A-4147-A177-3AD203B41FA5}">
                      <a16:colId xmlns:a16="http://schemas.microsoft.com/office/drawing/2014/main" val="3495287477"/>
                    </a:ext>
                  </a:extLst>
                </a:gridCol>
                <a:gridCol w="246888">
                  <a:extLst>
                    <a:ext uri="{9D8B030D-6E8A-4147-A177-3AD203B41FA5}">
                      <a16:colId xmlns:a16="http://schemas.microsoft.com/office/drawing/2014/main" val="2856524574"/>
                    </a:ext>
                  </a:extLst>
                </a:gridCol>
                <a:gridCol w="246888">
                  <a:extLst>
                    <a:ext uri="{9D8B030D-6E8A-4147-A177-3AD203B41FA5}">
                      <a16:colId xmlns:a16="http://schemas.microsoft.com/office/drawing/2014/main" val="2293071468"/>
                    </a:ext>
                  </a:extLst>
                </a:gridCol>
                <a:gridCol w="246888">
                  <a:extLst>
                    <a:ext uri="{9D8B030D-6E8A-4147-A177-3AD203B41FA5}">
                      <a16:colId xmlns:a16="http://schemas.microsoft.com/office/drawing/2014/main" val="1150003012"/>
                    </a:ext>
                  </a:extLst>
                </a:gridCol>
                <a:gridCol w="246888">
                  <a:extLst>
                    <a:ext uri="{9D8B030D-6E8A-4147-A177-3AD203B41FA5}">
                      <a16:colId xmlns:a16="http://schemas.microsoft.com/office/drawing/2014/main" val="1508702297"/>
                    </a:ext>
                  </a:extLst>
                </a:gridCol>
                <a:gridCol w="246888">
                  <a:extLst>
                    <a:ext uri="{9D8B030D-6E8A-4147-A177-3AD203B41FA5}">
                      <a16:colId xmlns:a16="http://schemas.microsoft.com/office/drawing/2014/main" val="2200287745"/>
                    </a:ext>
                  </a:extLst>
                </a:gridCol>
                <a:gridCol w="246888">
                  <a:extLst>
                    <a:ext uri="{9D8B030D-6E8A-4147-A177-3AD203B41FA5}">
                      <a16:colId xmlns:a16="http://schemas.microsoft.com/office/drawing/2014/main" val="3105804893"/>
                    </a:ext>
                  </a:extLst>
                </a:gridCol>
                <a:gridCol w="246888">
                  <a:extLst>
                    <a:ext uri="{9D8B030D-6E8A-4147-A177-3AD203B41FA5}">
                      <a16:colId xmlns:a16="http://schemas.microsoft.com/office/drawing/2014/main" val="3666749265"/>
                    </a:ext>
                  </a:extLst>
                </a:gridCol>
                <a:gridCol w="246888">
                  <a:extLst>
                    <a:ext uri="{9D8B030D-6E8A-4147-A177-3AD203B41FA5}">
                      <a16:colId xmlns:a16="http://schemas.microsoft.com/office/drawing/2014/main" val="3612774653"/>
                    </a:ext>
                  </a:extLst>
                </a:gridCol>
                <a:gridCol w="246888">
                  <a:extLst>
                    <a:ext uri="{9D8B030D-6E8A-4147-A177-3AD203B41FA5}">
                      <a16:colId xmlns:a16="http://schemas.microsoft.com/office/drawing/2014/main" val="4151343080"/>
                    </a:ext>
                  </a:extLst>
                </a:gridCol>
                <a:gridCol w="246888">
                  <a:extLst>
                    <a:ext uri="{9D8B030D-6E8A-4147-A177-3AD203B41FA5}">
                      <a16:colId xmlns:a16="http://schemas.microsoft.com/office/drawing/2014/main" val="3572113586"/>
                    </a:ext>
                  </a:extLst>
                </a:gridCol>
                <a:gridCol w="246888">
                  <a:extLst>
                    <a:ext uri="{9D8B030D-6E8A-4147-A177-3AD203B41FA5}">
                      <a16:colId xmlns:a16="http://schemas.microsoft.com/office/drawing/2014/main" val="35012825"/>
                    </a:ext>
                  </a:extLst>
                </a:gridCol>
                <a:gridCol w="246888">
                  <a:extLst>
                    <a:ext uri="{9D8B030D-6E8A-4147-A177-3AD203B41FA5}">
                      <a16:colId xmlns:a16="http://schemas.microsoft.com/office/drawing/2014/main" val="2222936763"/>
                    </a:ext>
                  </a:extLst>
                </a:gridCol>
                <a:gridCol w="246888">
                  <a:extLst>
                    <a:ext uri="{9D8B030D-6E8A-4147-A177-3AD203B41FA5}">
                      <a16:colId xmlns:a16="http://schemas.microsoft.com/office/drawing/2014/main" val="2629062372"/>
                    </a:ext>
                  </a:extLst>
                </a:gridCol>
                <a:gridCol w="246888">
                  <a:extLst>
                    <a:ext uri="{9D8B030D-6E8A-4147-A177-3AD203B41FA5}">
                      <a16:colId xmlns:a16="http://schemas.microsoft.com/office/drawing/2014/main" val="3597295477"/>
                    </a:ext>
                  </a:extLst>
                </a:gridCol>
                <a:gridCol w="246888">
                  <a:extLst>
                    <a:ext uri="{9D8B030D-6E8A-4147-A177-3AD203B41FA5}">
                      <a16:colId xmlns:a16="http://schemas.microsoft.com/office/drawing/2014/main" val="2742367373"/>
                    </a:ext>
                  </a:extLst>
                </a:gridCol>
                <a:gridCol w="246888">
                  <a:extLst>
                    <a:ext uri="{9D8B030D-6E8A-4147-A177-3AD203B41FA5}">
                      <a16:colId xmlns:a16="http://schemas.microsoft.com/office/drawing/2014/main" val="2201393111"/>
                    </a:ext>
                  </a:extLst>
                </a:gridCol>
                <a:gridCol w="246888">
                  <a:extLst>
                    <a:ext uri="{9D8B030D-6E8A-4147-A177-3AD203B41FA5}">
                      <a16:colId xmlns:a16="http://schemas.microsoft.com/office/drawing/2014/main" val="3688980807"/>
                    </a:ext>
                  </a:extLst>
                </a:gridCol>
                <a:gridCol w="246888">
                  <a:extLst>
                    <a:ext uri="{9D8B030D-6E8A-4147-A177-3AD203B41FA5}">
                      <a16:colId xmlns:a16="http://schemas.microsoft.com/office/drawing/2014/main" val="2323788573"/>
                    </a:ext>
                  </a:extLst>
                </a:gridCol>
                <a:gridCol w="246888">
                  <a:extLst>
                    <a:ext uri="{9D8B030D-6E8A-4147-A177-3AD203B41FA5}">
                      <a16:colId xmlns:a16="http://schemas.microsoft.com/office/drawing/2014/main" val="3538222796"/>
                    </a:ext>
                  </a:extLst>
                </a:gridCol>
                <a:gridCol w="246888">
                  <a:extLst>
                    <a:ext uri="{9D8B030D-6E8A-4147-A177-3AD203B41FA5}">
                      <a16:colId xmlns:a16="http://schemas.microsoft.com/office/drawing/2014/main" val="326857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5376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3344197"/>
                  </a:ext>
                </a:extLst>
              </a:tr>
            </a:tbl>
          </a:graphicData>
        </a:graphic>
      </p:graphicFrame>
      <p:sp>
        <p:nvSpPr>
          <p:cNvPr id="4" name="Text Placeholder 3">
            <a:extLst>
              <a:ext uri="{FF2B5EF4-FFF2-40B4-BE49-F238E27FC236}">
                <a16:creationId xmlns:a16="http://schemas.microsoft.com/office/drawing/2014/main" id="{66F23A1D-BE31-431C-AF1F-6DAE84EEF9B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731224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77AA8-C317-42A0-83C1-D0A5ADF76D39}"/>
              </a:ext>
            </a:extLst>
          </p:cNvPr>
          <p:cNvSpPr>
            <a:spLocks noGrp="1"/>
          </p:cNvSpPr>
          <p:nvPr>
            <p:ph type="title"/>
          </p:nvPr>
        </p:nvSpPr>
        <p:spPr/>
        <p:txBody>
          <a:bodyPr/>
          <a:lstStyle/>
          <a:p>
            <a:r>
              <a:rPr lang="en-US"/>
              <a:t>Facebook Own Posts Table | TGP The Generics Pharmacy - 3 of 11</a:t>
            </a:r>
          </a:p>
        </p:txBody>
      </p:sp>
      <p:graphicFrame>
        <p:nvGraphicFramePr>
          <p:cNvPr id="5" name="Table Placeholder 4">
            <a:extLst>
              <a:ext uri="{FF2B5EF4-FFF2-40B4-BE49-F238E27FC236}">
                <a16:creationId xmlns:a16="http://schemas.microsoft.com/office/drawing/2014/main" id="{E5E4435D-5F92-4E41-A37F-CA7350A2729A}"/>
              </a:ext>
            </a:extLst>
          </p:cNvPr>
          <p:cNvGraphicFramePr>
            <a:graphicFrameLocks noGrp="1"/>
          </p:cNvGraphicFramePr>
          <p:nvPr>
            <p:ph type="tbl" sz="quarter" idx="13"/>
            <p:extLst>
              <p:ext uri="{D42A27DB-BD31-4B8C-83A1-F6EECF244321}">
                <p14:modId xmlns:p14="http://schemas.microsoft.com/office/powerpoint/2010/main" val="116841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4941417"/>
                    </a:ext>
                  </a:extLst>
                </a:gridCol>
                <a:gridCol w="246888">
                  <a:extLst>
                    <a:ext uri="{9D8B030D-6E8A-4147-A177-3AD203B41FA5}">
                      <a16:colId xmlns:a16="http://schemas.microsoft.com/office/drawing/2014/main" val="3849553801"/>
                    </a:ext>
                  </a:extLst>
                </a:gridCol>
                <a:gridCol w="246888">
                  <a:extLst>
                    <a:ext uri="{9D8B030D-6E8A-4147-A177-3AD203B41FA5}">
                      <a16:colId xmlns:a16="http://schemas.microsoft.com/office/drawing/2014/main" val="864621224"/>
                    </a:ext>
                  </a:extLst>
                </a:gridCol>
                <a:gridCol w="246888">
                  <a:extLst>
                    <a:ext uri="{9D8B030D-6E8A-4147-A177-3AD203B41FA5}">
                      <a16:colId xmlns:a16="http://schemas.microsoft.com/office/drawing/2014/main" val="3809512217"/>
                    </a:ext>
                  </a:extLst>
                </a:gridCol>
                <a:gridCol w="246888">
                  <a:extLst>
                    <a:ext uri="{9D8B030D-6E8A-4147-A177-3AD203B41FA5}">
                      <a16:colId xmlns:a16="http://schemas.microsoft.com/office/drawing/2014/main" val="3907025107"/>
                    </a:ext>
                  </a:extLst>
                </a:gridCol>
                <a:gridCol w="246888">
                  <a:extLst>
                    <a:ext uri="{9D8B030D-6E8A-4147-A177-3AD203B41FA5}">
                      <a16:colId xmlns:a16="http://schemas.microsoft.com/office/drawing/2014/main" val="1197699733"/>
                    </a:ext>
                  </a:extLst>
                </a:gridCol>
                <a:gridCol w="246888">
                  <a:extLst>
                    <a:ext uri="{9D8B030D-6E8A-4147-A177-3AD203B41FA5}">
                      <a16:colId xmlns:a16="http://schemas.microsoft.com/office/drawing/2014/main" val="847796912"/>
                    </a:ext>
                  </a:extLst>
                </a:gridCol>
                <a:gridCol w="246888">
                  <a:extLst>
                    <a:ext uri="{9D8B030D-6E8A-4147-A177-3AD203B41FA5}">
                      <a16:colId xmlns:a16="http://schemas.microsoft.com/office/drawing/2014/main" val="2129445387"/>
                    </a:ext>
                  </a:extLst>
                </a:gridCol>
                <a:gridCol w="246888">
                  <a:extLst>
                    <a:ext uri="{9D8B030D-6E8A-4147-A177-3AD203B41FA5}">
                      <a16:colId xmlns:a16="http://schemas.microsoft.com/office/drawing/2014/main" val="3180612192"/>
                    </a:ext>
                  </a:extLst>
                </a:gridCol>
                <a:gridCol w="246888">
                  <a:extLst>
                    <a:ext uri="{9D8B030D-6E8A-4147-A177-3AD203B41FA5}">
                      <a16:colId xmlns:a16="http://schemas.microsoft.com/office/drawing/2014/main" val="4184673225"/>
                    </a:ext>
                  </a:extLst>
                </a:gridCol>
                <a:gridCol w="246888">
                  <a:extLst>
                    <a:ext uri="{9D8B030D-6E8A-4147-A177-3AD203B41FA5}">
                      <a16:colId xmlns:a16="http://schemas.microsoft.com/office/drawing/2014/main" val="1352808731"/>
                    </a:ext>
                  </a:extLst>
                </a:gridCol>
                <a:gridCol w="246888">
                  <a:extLst>
                    <a:ext uri="{9D8B030D-6E8A-4147-A177-3AD203B41FA5}">
                      <a16:colId xmlns:a16="http://schemas.microsoft.com/office/drawing/2014/main" val="3529266870"/>
                    </a:ext>
                  </a:extLst>
                </a:gridCol>
                <a:gridCol w="246888">
                  <a:extLst>
                    <a:ext uri="{9D8B030D-6E8A-4147-A177-3AD203B41FA5}">
                      <a16:colId xmlns:a16="http://schemas.microsoft.com/office/drawing/2014/main" val="2858593999"/>
                    </a:ext>
                  </a:extLst>
                </a:gridCol>
                <a:gridCol w="246888">
                  <a:extLst>
                    <a:ext uri="{9D8B030D-6E8A-4147-A177-3AD203B41FA5}">
                      <a16:colId xmlns:a16="http://schemas.microsoft.com/office/drawing/2014/main" val="2000716383"/>
                    </a:ext>
                  </a:extLst>
                </a:gridCol>
                <a:gridCol w="246888">
                  <a:extLst>
                    <a:ext uri="{9D8B030D-6E8A-4147-A177-3AD203B41FA5}">
                      <a16:colId xmlns:a16="http://schemas.microsoft.com/office/drawing/2014/main" val="2620562167"/>
                    </a:ext>
                  </a:extLst>
                </a:gridCol>
                <a:gridCol w="246888">
                  <a:extLst>
                    <a:ext uri="{9D8B030D-6E8A-4147-A177-3AD203B41FA5}">
                      <a16:colId xmlns:a16="http://schemas.microsoft.com/office/drawing/2014/main" val="725212164"/>
                    </a:ext>
                  </a:extLst>
                </a:gridCol>
                <a:gridCol w="246888">
                  <a:extLst>
                    <a:ext uri="{9D8B030D-6E8A-4147-A177-3AD203B41FA5}">
                      <a16:colId xmlns:a16="http://schemas.microsoft.com/office/drawing/2014/main" val="4191673364"/>
                    </a:ext>
                  </a:extLst>
                </a:gridCol>
                <a:gridCol w="246888">
                  <a:extLst>
                    <a:ext uri="{9D8B030D-6E8A-4147-A177-3AD203B41FA5}">
                      <a16:colId xmlns:a16="http://schemas.microsoft.com/office/drawing/2014/main" val="849711051"/>
                    </a:ext>
                  </a:extLst>
                </a:gridCol>
                <a:gridCol w="246888">
                  <a:extLst>
                    <a:ext uri="{9D8B030D-6E8A-4147-A177-3AD203B41FA5}">
                      <a16:colId xmlns:a16="http://schemas.microsoft.com/office/drawing/2014/main" val="1597623537"/>
                    </a:ext>
                  </a:extLst>
                </a:gridCol>
                <a:gridCol w="246888">
                  <a:extLst>
                    <a:ext uri="{9D8B030D-6E8A-4147-A177-3AD203B41FA5}">
                      <a16:colId xmlns:a16="http://schemas.microsoft.com/office/drawing/2014/main" val="1217266068"/>
                    </a:ext>
                  </a:extLst>
                </a:gridCol>
                <a:gridCol w="246888">
                  <a:extLst>
                    <a:ext uri="{9D8B030D-6E8A-4147-A177-3AD203B41FA5}">
                      <a16:colId xmlns:a16="http://schemas.microsoft.com/office/drawing/2014/main" val="3626316907"/>
                    </a:ext>
                  </a:extLst>
                </a:gridCol>
                <a:gridCol w="246888">
                  <a:extLst>
                    <a:ext uri="{9D8B030D-6E8A-4147-A177-3AD203B41FA5}">
                      <a16:colId xmlns:a16="http://schemas.microsoft.com/office/drawing/2014/main" val="851796263"/>
                    </a:ext>
                  </a:extLst>
                </a:gridCol>
                <a:gridCol w="246888">
                  <a:extLst>
                    <a:ext uri="{9D8B030D-6E8A-4147-A177-3AD203B41FA5}">
                      <a16:colId xmlns:a16="http://schemas.microsoft.com/office/drawing/2014/main" val="3821783777"/>
                    </a:ext>
                  </a:extLst>
                </a:gridCol>
                <a:gridCol w="246888">
                  <a:extLst>
                    <a:ext uri="{9D8B030D-6E8A-4147-A177-3AD203B41FA5}">
                      <a16:colId xmlns:a16="http://schemas.microsoft.com/office/drawing/2014/main" val="4007189338"/>
                    </a:ext>
                  </a:extLst>
                </a:gridCol>
                <a:gridCol w="246888">
                  <a:extLst>
                    <a:ext uri="{9D8B030D-6E8A-4147-A177-3AD203B41FA5}">
                      <a16:colId xmlns:a16="http://schemas.microsoft.com/office/drawing/2014/main" val="359776834"/>
                    </a:ext>
                  </a:extLst>
                </a:gridCol>
                <a:gridCol w="246888">
                  <a:extLst>
                    <a:ext uri="{9D8B030D-6E8A-4147-A177-3AD203B41FA5}">
                      <a16:colId xmlns:a16="http://schemas.microsoft.com/office/drawing/2014/main" val="1850083909"/>
                    </a:ext>
                  </a:extLst>
                </a:gridCol>
                <a:gridCol w="246888">
                  <a:extLst>
                    <a:ext uri="{9D8B030D-6E8A-4147-A177-3AD203B41FA5}">
                      <a16:colId xmlns:a16="http://schemas.microsoft.com/office/drawing/2014/main" val="328213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869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- 2018-07-21 12:00:00 </a:t>
                      </a:r>
                      <a:r>
                        <a:rPr kumimoji="0" lang="en-US" sz="1000" b="0" i="0" u="none" strike="noStrike" kern="1200" cap="none" spc="0" normalizeH="0" baseline="0" noProof="0">
                          <a:ln>
                            <a:noFill/>
                          </a:ln>
                          <a:solidFill>
                            <a:prstClr val="black"/>
                          </a:solidFill>
                          <a:effectLst/>
                          <a:uLnTx/>
                          <a:uFillTx/>
                          <a:latin typeface="+mn-lt"/>
                          <a:ea typeface="+mn-ea"/>
                          <a:cs typeface="+mn-cs"/>
                        </a:rPr>
                        <a:t> 
 Simple exercises you can do indoor this rainy season to stay fit. 🏃🏋️💪No equipment needed!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5046359"/>
                  </a:ext>
                </a:extLst>
              </a:tr>
            </a:tbl>
          </a:graphicData>
        </a:graphic>
      </p:graphicFrame>
      <p:sp>
        <p:nvSpPr>
          <p:cNvPr id="4" name="Text Placeholder 3">
            <a:extLst>
              <a:ext uri="{FF2B5EF4-FFF2-40B4-BE49-F238E27FC236}">
                <a16:creationId xmlns:a16="http://schemas.microsoft.com/office/drawing/2014/main" id="{DF7AAED4-40B4-46CA-AFEE-7CE54A116819}"/>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51324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DFF66-88F9-4C3B-8E38-BC19707EB682}"/>
              </a:ext>
            </a:extLst>
          </p:cNvPr>
          <p:cNvSpPr>
            <a:spLocks noGrp="1"/>
          </p:cNvSpPr>
          <p:nvPr>
            <p:ph type="title"/>
          </p:nvPr>
        </p:nvSpPr>
        <p:spPr/>
        <p:txBody>
          <a:bodyPr/>
          <a:lstStyle/>
          <a:p>
            <a:r>
              <a:rPr lang="en-US"/>
              <a:t>Facebook Own Posts Table | TGP The Generics Pharmacy - 4 of 11</a:t>
            </a:r>
          </a:p>
        </p:txBody>
      </p:sp>
      <p:graphicFrame>
        <p:nvGraphicFramePr>
          <p:cNvPr id="5" name="Table Placeholder 4">
            <a:extLst>
              <a:ext uri="{FF2B5EF4-FFF2-40B4-BE49-F238E27FC236}">
                <a16:creationId xmlns:a16="http://schemas.microsoft.com/office/drawing/2014/main" id="{611D96DA-9040-4AB3-9E0D-997B4234C37C}"/>
              </a:ext>
            </a:extLst>
          </p:cNvPr>
          <p:cNvGraphicFramePr>
            <a:graphicFrameLocks noGrp="1"/>
          </p:cNvGraphicFramePr>
          <p:nvPr>
            <p:ph type="tbl" sz="quarter" idx="13"/>
            <p:extLst>
              <p:ext uri="{D42A27DB-BD31-4B8C-83A1-F6EECF244321}">
                <p14:modId xmlns:p14="http://schemas.microsoft.com/office/powerpoint/2010/main" val="253070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41965670"/>
                    </a:ext>
                  </a:extLst>
                </a:gridCol>
                <a:gridCol w="246888">
                  <a:extLst>
                    <a:ext uri="{9D8B030D-6E8A-4147-A177-3AD203B41FA5}">
                      <a16:colId xmlns:a16="http://schemas.microsoft.com/office/drawing/2014/main" val="3243486480"/>
                    </a:ext>
                  </a:extLst>
                </a:gridCol>
                <a:gridCol w="246888">
                  <a:extLst>
                    <a:ext uri="{9D8B030D-6E8A-4147-A177-3AD203B41FA5}">
                      <a16:colId xmlns:a16="http://schemas.microsoft.com/office/drawing/2014/main" val="3956309980"/>
                    </a:ext>
                  </a:extLst>
                </a:gridCol>
                <a:gridCol w="246888">
                  <a:extLst>
                    <a:ext uri="{9D8B030D-6E8A-4147-A177-3AD203B41FA5}">
                      <a16:colId xmlns:a16="http://schemas.microsoft.com/office/drawing/2014/main" val="92991594"/>
                    </a:ext>
                  </a:extLst>
                </a:gridCol>
                <a:gridCol w="246888">
                  <a:extLst>
                    <a:ext uri="{9D8B030D-6E8A-4147-A177-3AD203B41FA5}">
                      <a16:colId xmlns:a16="http://schemas.microsoft.com/office/drawing/2014/main" val="4007147263"/>
                    </a:ext>
                  </a:extLst>
                </a:gridCol>
                <a:gridCol w="246888">
                  <a:extLst>
                    <a:ext uri="{9D8B030D-6E8A-4147-A177-3AD203B41FA5}">
                      <a16:colId xmlns:a16="http://schemas.microsoft.com/office/drawing/2014/main" val="495832291"/>
                    </a:ext>
                  </a:extLst>
                </a:gridCol>
                <a:gridCol w="246888">
                  <a:extLst>
                    <a:ext uri="{9D8B030D-6E8A-4147-A177-3AD203B41FA5}">
                      <a16:colId xmlns:a16="http://schemas.microsoft.com/office/drawing/2014/main" val="488066109"/>
                    </a:ext>
                  </a:extLst>
                </a:gridCol>
                <a:gridCol w="246888">
                  <a:extLst>
                    <a:ext uri="{9D8B030D-6E8A-4147-A177-3AD203B41FA5}">
                      <a16:colId xmlns:a16="http://schemas.microsoft.com/office/drawing/2014/main" val="959053466"/>
                    </a:ext>
                  </a:extLst>
                </a:gridCol>
                <a:gridCol w="246888">
                  <a:extLst>
                    <a:ext uri="{9D8B030D-6E8A-4147-A177-3AD203B41FA5}">
                      <a16:colId xmlns:a16="http://schemas.microsoft.com/office/drawing/2014/main" val="2322332543"/>
                    </a:ext>
                  </a:extLst>
                </a:gridCol>
                <a:gridCol w="246888">
                  <a:extLst>
                    <a:ext uri="{9D8B030D-6E8A-4147-A177-3AD203B41FA5}">
                      <a16:colId xmlns:a16="http://schemas.microsoft.com/office/drawing/2014/main" val="146214876"/>
                    </a:ext>
                  </a:extLst>
                </a:gridCol>
                <a:gridCol w="246888">
                  <a:extLst>
                    <a:ext uri="{9D8B030D-6E8A-4147-A177-3AD203B41FA5}">
                      <a16:colId xmlns:a16="http://schemas.microsoft.com/office/drawing/2014/main" val="822858998"/>
                    </a:ext>
                  </a:extLst>
                </a:gridCol>
                <a:gridCol w="246888">
                  <a:extLst>
                    <a:ext uri="{9D8B030D-6E8A-4147-A177-3AD203B41FA5}">
                      <a16:colId xmlns:a16="http://schemas.microsoft.com/office/drawing/2014/main" val="614586601"/>
                    </a:ext>
                  </a:extLst>
                </a:gridCol>
                <a:gridCol w="246888">
                  <a:extLst>
                    <a:ext uri="{9D8B030D-6E8A-4147-A177-3AD203B41FA5}">
                      <a16:colId xmlns:a16="http://schemas.microsoft.com/office/drawing/2014/main" val="1324938876"/>
                    </a:ext>
                  </a:extLst>
                </a:gridCol>
                <a:gridCol w="246888">
                  <a:extLst>
                    <a:ext uri="{9D8B030D-6E8A-4147-A177-3AD203B41FA5}">
                      <a16:colId xmlns:a16="http://schemas.microsoft.com/office/drawing/2014/main" val="911438866"/>
                    </a:ext>
                  </a:extLst>
                </a:gridCol>
                <a:gridCol w="246888">
                  <a:extLst>
                    <a:ext uri="{9D8B030D-6E8A-4147-A177-3AD203B41FA5}">
                      <a16:colId xmlns:a16="http://schemas.microsoft.com/office/drawing/2014/main" val="1443440037"/>
                    </a:ext>
                  </a:extLst>
                </a:gridCol>
                <a:gridCol w="246888">
                  <a:extLst>
                    <a:ext uri="{9D8B030D-6E8A-4147-A177-3AD203B41FA5}">
                      <a16:colId xmlns:a16="http://schemas.microsoft.com/office/drawing/2014/main" val="926895616"/>
                    </a:ext>
                  </a:extLst>
                </a:gridCol>
                <a:gridCol w="246888">
                  <a:extLst>
                    <a:ext uri="{9D8B030D-6E8A-4147-A177-3AD203B41FA5}">
                      <a16:colId xmlns:a16="http://schemas.microsoft.com/office/drawing/2014/main" val="4239349785"/>
                    </a:ext>
                  </a:extLst>
                </a:gridCol>
                <a:gridCol w="246888">
                  <a:extLst>
                    <a:ext uri="{9D8B030D-6E8A-4147-A177-3AD203B41FA5}">
                      <a16:colId xmlns:a16="http://schemas.microsoft.com/office/drawing/2014/main" val="1693177807"/>
                    </a:ext>
                  </a:extLst>
                </a:gridCol>
                <a:gridCol w="246888">
                  <a:extLst>
                    <a:ext uri="{9D8B030D-6E8A-4147-A177-3AD203B41FA5}">
                      <a16:colId xmlns:a16="http://schemas.microsoft.com/office/drawing/2014/main" val="1915980872"/>
                    </a:ext>
                  </a:extLst>
                </a:gridCol>
                <a:gridCol w="246888">
                  <a:extLst>
                    <a:ext uri="{9D8B030D-6E8A-4147-A177-3AD203B41FA5}">
                      <a16:colId xmlns:a16="http://schemas.microsoft.com/office/drawing/2014/main" val="3067077326"/>
                    </a:ext>
                  </a:extLst>
                </a:gridCol>
                <a:gridCol w="246888">
                  <a:extLst>
                    <a:ext uri="{9D8B030D-6E8A-4147-A177-3AD203B41FA5}">
                      <a16:colId xmlns:a16="http://schemas.microsoft.com/office/drawing/2014/main" val="1483309186"/>
                    </a:ext>
                  </a:extLst>
                </a:gridCol>
                <a:gridCol w="246888">
                  <a:extLst>
                    <a:ext uri="{9D8B030D-6E8A-4147-A177-3AD203B41FA5}">
                      <a16:colId xmlns:a16="http://schemas.microsoft.com/office/drawing/2014/main" val="3578084689"/>
                    </a:ext>
                  </a:extLst>
                </a:gridCol>
                <a:gridCol w="246888">
                  <a:extLst>
                    <a:ext uri="{9D8B030D-6E8A-4147-A177-3AD203B41FA5}">
                      <a16:colId xmlns:a16="http://schemas.microsoft.com/office/drawing/2014/main" val="1527061080"/>
                    </a:ext>
                  </a:extLst>
                </a:gridCol>
                <a:gridCol w="246888">
                  <a:extLst>
                    <a:ext uri="{9D8B030D-6E8A-4147-A177-3AD203B41FA5}">
                      <a16:colId xmlns:a16="http://schemas.microsoft.com/office/drawing/2014/main" val="2219829655"/>
                    </a:ext>
                  </a:extLst>
                </a:gridCol>
                <a:gridCol w="246888">
                  <a:extLst>
                    <a:ext uri="{9D8B030D-6E8A-4147-A177-3AD203B41FA5}">
                      <a16:colId xmlns:a16="http://schemas.microsoft.com/office/drawing/2014/main" val="1255777784"/>
                    </a:ext>
                  </a:extLst>
                </a:gridCol>
                <a:gridCol w="246888">
                  <a:extLst>
                    <a:ext uri="{9D8B030D-6E8A-4147-A177-3AD203B41FA5}">
                      <a16:colId xmlns:a16="http://schemas.microsoft.com/office/drawing/2014/main" val="4265998935"/>
                    </a:ext>
                  </a:extLst>
                </a:gridCol>
                <a:gridCol w="246888">
                  <a:extLst>
                    <a:ext uri="{9D8B030D-6E8A-4147-A177-3AD203B41FA5}">
                      <a16:colId xmlns:a16="http://schemas.microsoft.com/office/drawing/2014/main" val="398586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6564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- 2018-07-18 12:26:03 </a:t>
                      </a:r>
                      <a:r>
                        <a:rPr kumimoji="0" lang="en-US" sz="1000" b="0" i="0" u="none" strike="noStrike" kern="1200" cap="none" spc="0" normalizeH="0" baseline="0" noProof="0">
                          <a:ln>
                            <a:noFill/>
                          </a:ln>
                          <a:solidFill>
                            <a:prstClr val="black"/>
                          </a:solidFill>
                          <a:effectLst/>
                          <a:uLnTx/>
                          <a:uFillTx/>
                          <a:latin typeface="+mn-lt"/>
                          <a:ea typeface="+mn-ea"/>
                          <a:cs typeface="+mn-cs"/>
                        </a:rPr>
                        <a:t> 
 Mahirap na pag umuulan, lalo na pag may pasok sa trabaho. Ugaliing mag Vitamins para mas strong ang immune system at ma prevent ang sipon, lagnat at ubo.
Ascorbic Tab 500mg (LEMON-CEE) ay ₱3.00 SRP.
Available in TGP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0715286"/>
                  </a:ext>
                </a:extLst>
              </a:tr>
            </a:tbl>
          </a:graphicData>
        </a:graphic>
      </p:graphicFrame>
      <p:sp>
        <p:nvSpPr>
          <p:cNvPr id="4" name="Text Placeholder 3">
            <a:extLst>
              <a:ext uri="{FF2B5EF4-FFF2-40B4-BE49-F238E27FC236}">
                <a16:creationId xmlns:a16="http://schemas.microsoft.com/office/drawing/2014/main" id="{129288F6-1719-40A6-AF03-9F3FB43CE116}"/>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541922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D267-59A1-4673-83BD-CD94BFAB1ECE}"/>
              </a:ext>
            </a:extLst>
          </p:cNvPr>
          <p:cNvSpPr>
            <a:spLocks noGrp="1"/>
          </p:cNvSpPr>
          <p:nvPr>
            <p:ph type="title"/>
          </p:nvPr>
        </p:nvSpPr>
        <p:spPr/>
        <p:txBody>
          <a:bodyPr/>
          <a:lstStyle/>
          <a:p>
            <a:r>
              <a:rPr lang="en-US"/>
              <a:t>Facebook Own Posts Table | TGP The Generics Pharmacy - 5 of 11</a:t>
            </a:r>
          </a:p>
        </p:txBody>
      </p:sp>
      <p:graphicFrame>
        <p:nvGraphicFramePr>
          <p:cNvPr id="5" name="Table Placeholder 4">
            <a:extLst>
              <a:ext uri="{FF2B5EF4-FFF2-40B4-BE49-F238E27FC236}">
                <a16:creationId xmlns:a16="http://schemas.microsoft.com/office/drawing/2014/main" id="{595F251C-A2F7-4D54-9263-E0DD341E60D8}"/>
              </a:ext>
            </a:extLst>
          </p:cNvPr>
          <p:cNvGraphicFramePr>
            <a:graphicFrameLocks noGrp="1"/>
          </p:cNvGraphicFramePr>
          <p:nvPr>
            <p:ph type="tbl" sz="quarter" idx="13"/>
            <p:extLst>
              <p:ext uri="{D42A27DB-BD31-4B8C-83A1-F6EECF244321}">
                <p14:modId xmlns:p14="http://schemas.microsoft.com/office/powerpoint/2010/main" val="343123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6296259"/>
                    </a:ext>
                  </a:extLst>
                </a:gridCol>
                <a:gridCol w="246888">
                  <a:extLst>
                    <a:ext uri="{9D8B030D-6E8A-4147-A177-3AD203B41FA5}">
                      <a16:colId xmlns:a16="http://schemas.microsoft.com/office/drawing/2014/main" val="1221512125"/>
                    </a:ext>
                  </a:extLst>
                </a:gridCol>
                <a:gridCol w="246888">
                  <a:extLst>
                    <a:ext uri="{9D8B030D-6E8A-4147-A177-3AD203B41FA5}">
                      <a16:colId xmlns:a16="http://schemas.microsoft.com/office/drawing/2014/main" val="1353035549"/>
                    </a:ext>
                  </a:extLst>
                </a:gridCol>
                <a:gridCol w="246888">
                  <a:extLst>
                    <a:ext uri="{9D8B030D-6E8A-4147-A177-3AD203B41FA5}">
                      <a16:colId xmlns:a16="http://schemas.microsoft.com/office/drawing/2014/main" val="1290411343"/>
                    </a:ext>
                  </a:extLst>
                </a:gridCol>
                <a:gridCol w="246888">
                  <a:extLst>
                    <a:ext uri="{9D8B030D-6E8A-4147-A177-3AD203B41FA5}">
                      <a16:colId xmlns:a16="http://schemas.microsoft.com/office/drawing/2014/main" val="3874095045"/>
                    </a:ext>
                  </a:extLst>
                </a:gridCol>
                <a:gridCol w="246888">
                  <a:extLst>
                    <a:ext uri="{9D8B030D-6E8A-4147-A177-3AD203B41FA5}">
                      <a16:colId xmlns:a16="http://schemas.microsoft.com/office/drawing/2014/main" val="1796095517"/>
                    </a:ext>
                  </a:extLst>
                </a:gridCol>
                <a:gridCol w="246888">
                  <a:extLst>
                    <a:ext uri="{9D8B030D-6E8A-4147-A177-3AD203B41FA5}">
                      <a16:colId xmlns:a16="http://schemas.microsoft.com/office/drawing/2014/main" val="3790618538"/>
                    </a:ext>
                  </a:extLst>
                </a:gridCol>
                <a:gridCol w="246888">
                  <a:extLst>
                    <a:ext uri="{9D8B030D-6E8A-4147-A177-3AD203B41FA5}">
                      <a16:colId xmlns:a16="http://schemas.microsoft.com/office/drawing/2014/main" val="858218849"/>
                    </a:ext>
                  </a:extLst>
                </a:gridCol>
                <a:gridCol w="246888">
                  <a:extLst>
                    <a:ext uri="{9D8B030D-6E8A-4147-A177-3AD203B41FA5}">
                      <a16:colId xmlns:a16="http://schemas.microsoft.com/office/drawing/2014/main" val="1479514285"/>
                    </a:ext>
                  </a:extLst>
                </a:gridCol>
                <a:gridCol w="246888">
                  <a:extLst>
                    <a:ext uri="{9D8B030D-6E8A-4147-A177-3AD203B41FA5}">
                      <a16:colId xmlns:a16="http://schemas.microsoft.com/office/drawing/2014/main" val="1395783569"/>
                    </a:ext>
                  </a:extLst>
                </a:gridCol>
                <a:gridCol w="246888">
                  <a:extLst>
                    <a:ext uri="{9D8B030D-6E8A-4147-A177-3AD203B41FA5}">
                      <a16:colId xmlns:a16="http://schemas.microsoft.com/office/drawing/2014/main" val="2075862456"/>
                    </a:ext>
                  </a:extLst>
                </a:gridCol>
                <a:gridCol w="246888">
                  <a:extLst>
                    <a:ext uri="{9D8B030D-6E8A-4147-A177-3AD203B41FA5}">
                      <a16:colId xmlns:a16="http://schemas.microsoft.com/office/drawing/2014/main" val="362499506"/>
                    </a:ext>
                  </a:extLst>
                </a:gridCol>
                <a:gridCol w="246888">
                  <a:extLst>
                    <a:ext uri="{9D8B030D-6E8A-4147-A177-3AD203B41FA5}">
                      <a16:colId xmlns:a16="http://schemas.microsoft.com/office/drawing/2014/main" val="8394406"/>
                    </a:ext>
                  </a:extLst>
                </a:gridCol>
                <a:gridCol w="246888">
                  <a:extLst>
                    <a:ext uri="{9D8B030D-6E8A-4147-A177-3AD203B41FA5}">
                      <a16:colId xmlns:a16="http://schemas.microsoft.com/office/drawing/2014/main" val="127047652"/>
                    </a:ext>
                  </a:extLst>
                </a:gridCol>
                <a:gridCol w="246888">
                  <a:extLst>
                    <a:ext uri="{9D8B030D-6E8A-4147-A177-3AD203B41FA5}">
                      <a16:colId xmlns:a16="http://schemas.microsoft.com/office/drawing/2014/main" val="311965338"/>
                    </a:ext>
                  </a:extLst>
                </a:gridCol>
                <a:gridCol w="246888">
                  <a:extLst>
                    <a:ext uri="{9D8B030D-6E8A-4147-A177-3AD203B41FA5}">
                      <a16:colId xmlns:a16="http://schemas.microsoft.com/office/drawing/2014/main" val="1319377769"/>
                    </a:ext>
                  </a:extLst>
                </a:gridCol>
                <a:gridCol w="246888">
                  <a:extLst>
                    <a:ext uri="{9D8B030D-6E8A-4147-A177-3AD203B41FA5}">
                      <a16:colId xmlns:a16="http://schemas.microsoft.com/office/drawing/2014/main" val="1553677561"/>
                    </a:ext>
                  </a:extLst>
                </a:gridCol>
                <a:gridCol w="246888">
                  <a:extLst>
                    <a:ext uri="{9D8B030D-6E8A-4147-A177-3AD203B41FA5}">
                      <a16:colId xmlns:a16="http://schemas.microsoft.com/office/drawing/2014/main" val="2859587017"/>
                    </a:ext>
                  </a:extLst>
                </a:gridCol>
                <a:gridCol w="246888">
                  <a:extLst>
                    <a:ext uri="{9D8B030D-6E8A-4147-A177-3AD203B41FA5}">
                      <a16:colId xmlns:a16="http://schemas.microsoft.com/office/drawing/2014/main" val="2179433757"/>
                    </a:ext>
                  </a:extLst>
                </a:gridCol>
                <a:gridCol w="246888">
                  <a:extLst>
                    <a:ext uri="{9D8B030D-6E8A-4147-A177-3AD203B41FA5}">
                      <a16:colId xmlns:a16="http://schemas.microsoft.com/office/drawing/2014/main" val="3386919502"/>
                    </a:ext>
                  </a:extLst>
                </a:gridCol>
                <a:gridCol w="246888">
                  <a:extLst>
                    <a:ext uri="{9D8B030D-6E8A-4147-A177-3AD203B41FA5}">
                      <a16:colId xmlns:a16="http://schemas.microsoft.com/office/drawing/2014/main" val="715742810"/>
                    </a:ext>
                  </a:extLst>
                </a:gridCol>
                <a:gridCol w="246888">
                  <a:extLst>
                    <a:ext uri="{9D8B030D-6E8A-4147-A177-3AD203B41FA5}">
                      <a16:colId xmlns:a16="http://schemas.microsoft.com/office/drawing/2014/main" val="1702352285"/>
                    </a:ext>
                  </a:extLst>
                </a:gridCol>
                <a:gridCol w="246888">
                  <a:extLst>
                    <a:ext uri="{9D8B030D-6E8A-4147-A177-3AD203B41FA5}">
                      <a16:colId xmlns:a16="http://schemas.microsoft.com/office/drawing/2014/main" val="1156946622"/>
                    </a:ext>
                  </a:extLst>
                </a:gridCol>
                <a:gridCol w="246888">
                  <a:extLst>
                    <a:ext uri="{9D8B030D-6E8A-4147-A177-3AD203B41FA5}">
                      <a16:colId xmlns:a16="http://schemas.microsoft.com/office/drawing/2014/main" val="181502978"/>
                    </a:ext>
                  </a:extLst>
                </a:gridCol>
                <a:gridCol w="246888">
                  <a:extLst>
                    <a:ext uri="{9D8B030D-6E8A-4147-A177-3AD203B41FA5}">
                      <a16:colId xmlns:a16="http://schemas.microsoft.com/office/drawing/2014/main" val="1200261657"/>
                    </a:ext>
                  </a:extLst>
                </a:gridCol>
                <a:gridCol w="246888">
                  <a:extLst>
                    <a:ext uri="{9D8B030D-6E8A-4147-A177-3AD203B41FA5}">
                      <a16:colId xmlns:a16="http://schemas.microsoft.com/office/drawing/2014/main" val="1594918046"/>
                    </a:ext>
                  </a:extLst>
                </a:gridCol>
                <a:gridCol w="246888">
                  <a:extLst>
                    <a:ext uri="{9D8B030D-6E8A-4147-A177-3AD203B41FA5}">
                      <a16:colId xmlns:a16="http://schemas.microsoft.com/office/drawing/2014/main" val="3852905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697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- 2018-07-13 07:00:02 </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For more info visit: https://tgp.com.ph/faq
Ano pa ang hinihintay niyo?
i-download ang TGP Franchisee Pre-Qualification Form:
https://tinyurl.com/y8qtmaum
#AskMeHow #TGPagpagalingNgPilipinas #DyanSaTapat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23665413"/>
                  </a:ext>
                </a:extLst>
              </a:tr>
            </a:tbl>
          </a:graphicData>
        </a:graphic>
      </p:graphicFrame>
      <p:sp>
        <p:nvSpPr>
          <p:cNvPr id="4" name="Text Placeholder 3">
            <a:extLst>
              <a:ext uri="{FF2B5EF4-FFF2-40B4-BE49-F238E27FC236}">
                <a16:creationId xmlns:a16="http://schemas.microsoft.com/office/drawing/2014/main" id="{84095107-22AA-418B-A40A-59EE79BA4AEB}"/>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725225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3AD85-AABE-43F5-9949-53ADC1E3A90F}"/>
              </a:ext>
            </a:extLst>
          </p:cNvPr>
          <p:cNvSpPr>
            <a:spLocks noGrp="1"/>
          </p:cNvSpPr>
          <p:nvPr>
            <p:ph type="title"/>
          </p:nvPr>
        </p:nvSpPr>
        <p:spPr/>
        <p:txBody>
          <a:bodyPr/>
          <a:lstStyle/>
          <a:p>
            <a:r>
              <a:rPr lang="en-US"/>
              <a:t>Facebook Own Posts Table | TGP The Generics Pharmacy - 6 of 11</a:t>
            </a:r>
          </a:p>
        </p:txBody>
      </p:sp>
      <p:graphicFrame>
        <p:nvGraphicFramePr>
          <p:cNvPr id="5" name="Table Placeholder 4">
            <a:extLst>
              <a:ext uri="{FF2B5EF4-FFF2-40B4-BE49-F238E27FC236}">
                <a16:creationId xmlns:a16="http://schemas.microsoft.com/office/drawing/2014/main" id="{A744E9C3-CFFE-4843-8AFF-5011D23B9A12}"/>
              </a:ext>
            </a:extLst>
          </p:cNvPr>
          <p:cNvGraphicFramePr>
            <a:graphicFrameLocks noGrp="1"/>
          </p:cNvGraphicFramePr>
          <p:nvPr>
            <p:ph type="tbl" sz="quarter" idx="13"/>
            <p:extLst>
              <p:ext uri="{D42A27DB-BD31-4B8C-83A1-F6EECF244321}">
                <p14:modId xmlns:p14="http://schemas.microsoft.com/office/powerpoint/2010/main" val="167350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7421573"/>
                    </a:ext>
                  </a:extLst>
                </a:gridCol>
                <a:gridCol w="246888">
                  <a:extLst>
                    <a:ext uri="{9D8B030D-6E8A-4147-A177-3AD203B41FA5}">
                      <a16:colId xmlns:a16="http://schemas.microsoft.com/office/drawing/2014/main" val="1316722839"/>
                    </a:ext>
                  </a:extLst>
                </a:gridCol>
                <a:gridCol w="246888">
                  <a:extLst>
                    <a:ext uri="{9D8B030D-6E8A-4147-A177-3AD203B41FA5}">
                      <a16:colId xmlns:a16="http://schemas.microsoft.com/office/drawing/2014/main" val="2982261878"/>
                    </a:ext>
                  </a:extLst>
                </a:gridCol>
                <a:gridCol w="246888">
                  <a:extLst>
                    <a:ext uri="{9D8B030D-6E8A-4147-A177-3AD203B41FA5}">
                      <a16:colId xmlns:a16="http://schemas.microsoft.com/office/drawing/2014/main" val="1456399445"/>
                    </a:ext>
                  </a:extLst>
                </a:gridCol>
                <a:gridCol w="246888">
                  <a:extLst>
                    <a:ext uri="{9D8B030D-6E8A-4147-A177-3AD203B41FA5}">
                      <a16:colId xmlns:a16="http://schemas.microsoft.com/office/drawing/2014/main" val="3802731962"/>
                    </a:ext>
                  </a:extLst>
                </a:gridCol>
                <a:gridCol w="246888">
                  <a:extLst>
                    <a:ext uri="{9D8B030D-6E8A-4147-A177-3AD203B41FA5}">
                      <a16:colId xmlns:a16="http://schemas.microsoft.com/office/drawing/2014/main" val="653061523"/>
                    </a:ext>
                  </a:extLst>
                </a:gridCol>
                <a:gridCol w="246888">
                  <a:extLst>
                    <a:ext uri="{9D8B030D-6E8A-4147-A177-3AD203B41FA5}">
                      <a16:colId xmlns:a16="http://schemas.microsoft.com/office/drawing/2014/main" val="1774615793"/>
                    </a:ext>
                  </a:extLst>
                </a:gridCol>
                <a:gridCol w="246888">
                  <a:extLst>
                    <a:ext uri="{9D8B030D-6E8A-4147-A177-3AD203B41FA5}">
                      <a16:colId xmlns:a16="http://schemas.microsoft.com/office/drawing/2014/main" val="3856973663"/>
                    </a:ext>
                  </a:extLst>
                </a:gridCol>
                <a:gridCol w="246888">
                  <a:extLst>
                    <a:ext uri="{9D8B030D-6E8A-4147-A177-3AD203B41FA5}">
                      <a16:colId xmlns:a16="http://schemas.microsoft.com/office/drawing/2014/main" val="1491267801"/>
                    </a:ext>
                  </a:extLst>
                </a:gridCol>
                <a:gridCol w="246888">
                  <a:extLst>
                    <a:ext uri="{9D8B030D-6E8A-4147-A177-3AD203B41FA5}">
                      <a16:colId xmlns:a16="http://schemas.microsoft.com/office/drawing/2014/main" val="3036938403"/>
                    </a:ext>
                  </a:extLst>
                </a:gridCol>
                <a:gridCol w="246888">
                  <a:extLst>
                    <a:ext uri="{9D8B030D-6E8A-4147-A177-3AD203B41FA5}">
                      <a16:colId xmlns:a16="http://schemas.microsoft.com/office/drawing/2014/main" val="586205340"/>
                    </a:ext>
                  </a:extLst>
                </a:gridCol>
                <a:gridCol w="246888">
                  <a:extLst>
                    <a:ext uri="{9D8B030D-6E8A-4147-A177-3AD203B41FA5}">
                      <a16:colId xmlns:a16="http://schemas.microsoft.com/office/drawing/2014/main" val="2254191574"/>
                    </a:ext>
                  </a:extLst>
                </a:gridCol>
                <a:gridCol w="246888">
                  <a:extLst>
                    <a:ext uri="{9D8B030D-6E8A-4147-A177-3AD203B41FA5}">
                      <a16:colId xmlns:a16="http://schemas.microsoft.com/office/drawing/2014/main" val="1357565463"/>
                    </a:ext>
                  </a:extLst>
                </a:gridCol>
                <a:gridCol w="246888">
                  <a:extLst>
                    <a:ext uri="{9D8B030D-6E8A-4147-A177-3AD203B41FA5}">
                      <a16:colId xmlns:a16="http://schemas.microsoft.com/office/drawing/2014/main" val="3001626512"/>
                    </a:ext>
                  </a:extLst>
                </a:gridCol>
                <a:gridCol w="246888">
                  <a:extLst>
                    <a:ext uri="{9D8B030D-6E8A-4147-A177-3AD203B41FA5}">
                      <a16:colId xmlns:a16="http://schemas.microsoft.com/office/drawing/2014/main" val="3272035118"/>
                    </a:ext>
                  </a:extLst>
                </a:gridCol>
                <a:gridCol w="246888">
                  <a:extLst>
                    <a:ext uri="{9D8B030D-6E8A-4147-A177-3AD203B41FA5}">
                      <a16:colId xmlns:a16="http://schemas.microsoft.com/office/drawing/2014/main" val="2193714579"/>
                    </a:ext>
                  </a:extLst>
                </a:gridCol>
                <a:gridCol w="246888">
                  <a:extLst>
                    <a:ext uri="{9D8B030D-6E8A-4147-A177-3AD203B41FA5}">
                      <a16:colId xmlns:a16="http://schemas.microsoft.com/office/drawing/2014/main" val="3998295459"/>
                    </a:ext>
                  </a:extLst>
                </a:gridCol>
                <a:gridCol w="246888">
                  <a:extLst>
                    <a:ext uri="{9D8B030D-6E8A-4147-A177-3AD203B41FA5}">
                      <a16:colId xmlns:a16="http://schemas.microsoft.com/office/drawing/2014/main" val="2516166636"/>
                    </a:ext>
                  </a:extLst>
                </a:gridCol>
                <a:gridCol w="246888">
                  <a:extLst>
                    <a:ext uri="{9D8B030D-6E8A-4147-A177-3AD203B41FA5}">
                      <a16:colId xmlns:a16="http://schemas.microsoft.com/office/drawing/2014/main" val="2655852833"/>
                    </a:ext>
                  </a:extLst>
                </a:gridCol>
                <a:gridCol w="246888">
                  <a:extLst>
                    <a:ext uri="{9D8B030D-6E8A-4147-A177-3AD203B41FA5}">
                      <a16:colId xmlns:a16="http://schemas.microsoft.com/office/drawing/2014/main" val="2620444499"/>
                    </a:ext>
                  </a:extLst>
                </a:gridCol>
                <a:gridCol w="246888">
                  <a:extLst>
                    <a:ext uri="{9D8B030D-6E8A-4147-A177-3AD203B41FA5}">
                      <a16:colId xmlns:a16="http://schemas.microsoft.com/office/drawing/2014/main" val="3586791265"/>
                    </a:ext>
                  </a:extLst>
                </a:gridCol>
                <a:gridCol w="246888">
                  <a:extLst>
                    <a:ext uri="{9D8B030D-6E8A-4147-A177-3AD203B41FA5}">
                      <a16:colId xmlns:a16="http://schemas.microsoft.com/office/drawing/2014/main" val="3120731871"/>
                    </a:ext>
                  </a:extLst>
                </a:gridCol>
                <a:gridCol w="246888">
                  <a:extLst>
                    <a:ext uri="{9D8B030D-6E8A-4147-A177-3AD203B41FA5}">
                      <a16:colId xmlns:a16="http://schemas.microsoft.com/office/drawing/2014/main" val="683919860"/>
                    </a:ext>
                  </a:extLst>
                </a:gridCol>
                <a:gridCol w="246888">
                  <a:extLst>
                    <a:ext uri="{9D8B030D-6E8A-4147-A177-3AD203B41FA5}">
                      <a16:colId xmlns:a16="http://schemas.microsoft.com/office/drawing/2014/main" val="3484934069"/>
                    </a:ext>
                  </a:extLst>
                </a:gridCol>
                <a:gridCol w="246888">
                  <a:extLst>
                    <a:ext uri="{9D8B030D-6E8A-4147-A177-3AD203B41FA5}">
                      <a16:colId xmlns:a16="http://schemas.microsoft.com/office/drawing/2014/main" val="3138536934"/>
                    </a:ext>
                  </a:extLst>
                </a:gridCol>
                <a:gridCol w="246888">
                  <a:extLst>
                    <a:ext uri="{9D8B030D-6E8A-4147-A177-3AD203B41FA5}">
                      <a16:colId xmlns:a16="http://schemas.microsoft.com/office/drawing/2014/main" val="1945516876"/>
                    </a:ext>
                  </a:extLst>
                </a:gridCol>
                <a:gridCol w="246888">
                  <a:extLst>
                    <a:ext uri="{9D8B030D-6E8A-4147-A177-3AD203B41FA5}">
                      <a16:colId xmlns:a16="http://schemas.microsoft.com/office/drawing/2014/main" val="3828564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2374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30771841"/>
                  </a:ext>
                </a:extLst>
              </a:tr>
            </a:tbl>
          </a:graphicData>
        </a:graphic>
      </p:graphicFrame>
      <p:sp>
        <p:nvSpPr>
          <p:cNvPr id="4" name="Text Placeholder 3">
            <a:extLst>
              <a:ext uri="{FF2B5EF4-FFF2-40B4-BE49-F238E27FC236}">
                <a16:creationId xmlns:a16="http://schemas.microsoft.com/office/drawing/2014/main" id="{E9952A95-E095-4CE7-86CA-0C941C6B43A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54830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6C65A-03BB-4003-BE15-8E7EFA20F6DD}"/>
              </a:ext>
            </a:extLst>
          </p:cNvPr>
          <p:cNvSpPr>
            <a:spLocks noGrp="1"/>
          </p:cNvSpPr>
          <p:nvPr>
            <p:ph type="title"/>
          </p:nvPr>
        </p:nvSpPr>
        <p:spPr/>
        <p:txBody>
          <a:bodyPr/>
          <a:lstStyle/>
          <a:p>
            <a:r>
              <a:rPr lang="en-US"/>
              <a:t>Facebook Own Posts Table | TGP The Generics Pharmacy - 7 of 11</a:t>
            </a:r>
          </a:p>
        </p:txBody>
      </p:sp>
      <p:graphicFrame>
        <p:nvGraphicFramePr>
          <p:cNvPr id="5" name="Table Placeholder 4">
            <a:extLst>
              <a:ext uri="{FF2B5EF4-FFF2-40B4-BE49-F238E27FC236}">
                <a16:creationId xmlns:a16="http://schemas.microsoft.com/office/drawing/2014/main" id="{FC6F9FB5-6403-4627-B947-5B57192B79D2}"/>
              </a:ext>
            </a:extLst>
          </p:cNvPr>
          <p:cNvGraphicFramePr>
            <a:graphicFrameLocks noGrp="1"/>
          </p:cNvGraphicFramePr>
          <p:nvPr>
            <p:ph type="tbl" sz="quarter" idx="13"/>
            <p:extLst>
              <p:ext uri="{D42A27DB-BD31-4B8C-83A1-F6EECF244321}">
                <p14:modId xmlns:p14="http://schemas.microsoft.com/office/powerpoint/2010/main" val="62360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5836473"/>
                    </a:ext>
                  </a:extLst>
                </a:gridCol>
                <a:gridCol w="246888">
                  <a:extLst>
                    <a:ext uri="{9D8B030D-6E8A-4147-A177-3AD203B41FA5}">
                      <a16:colId xmlns:a16="http://schemas.microsoft.com/office/drawing/2014/main" val="582856153"/>
                    </a:ext>
                  </a:extLst>
                </a:gridCol>
                <a:gridCol w="246888">
                  <a:extLst>
                    <a:ext uri="{9D8B030D-6E8A-4147-A177-3AD203B41FA5}">
                      <a16:colId xmlns:a16="http://schemas.microsoft.com/office/drawing/2014/main" val="2984416399"/>
                    </a:ext>
                  </a:extLst>
                </a:gridCol>
                <a:gridCol w="246888">
                  <a:extLst>
                    <a:ext uri="{9D8B030D-6E8A-4147-A177-3AD203B41FA5}">
                      <a16:colId xmlns:a16="http://schemas.microsoft.com/office/drawing/2014/main" val="3447080193"/>
                    </a:ext>
                  </a:extLst>
                </a:gridCol>
                <a:gridCol w="246888">
                  <a:extLst>
                    <a:ext uri="{9D8B030D-6E8A-4147-A177-3AD203B41FA5}">
                      <a16:colId xmlns:a16="http://schemas.microsoft.com/office/drawing/2014/main" val="2139233744"/>
                    </a:ext>
                  </a:extLst>
                </a:gridCol>
                <a:gridCol w="246888">
                  <a:extLst>
                    <a:ext uri="{9D8B030D-6E8A-4147-A177-3AD203B41FA5}">
                      <a16:colId xmlns:a16="http://schemas.microsoft.com/office/drawing/2014/main" val="4158631062"/>
                    </a:ext>
                  </a:extLst>
                </a:gridCol>
                <a:gridCol w="246888">
                  <a:extLst>
                    <a:ext uri="{9D8B030D-6E8A-4147-A177-3AD203B41FA5}">
                      <a16:colId xmlns:a16="http://schemas.microsoft.com/office/drawing/2014/main" val="2237323202"/>
                    </a:ext>
                  </a:extLst>
                </a:gridCol>
                <a:gridCol w="246888">
                  <a:extLst>
                    <a:ext uri="{9D8B030D-6E8A-4147-A177-3AD203B41FA5}">
                      <a16:colId xmlns:a16="http://schemas.microsoft.com/office/drawing/2014/main" val="3176897290"/>
                    </a:ext>
                  </a:extLst>
                </a:gridCol>
                <a:gridCol w="246888">
                  <a:extLst>
                    <a:ext uri="{9D8B030D-6E8A-4147-A177-3AD203B41FA5}">
                      <a16:colId xmlns:a16="http://schemas.microsoft.com/office/drawing/2014/main" val="2512150147"/>
                    </a:ext>
                  </a:extLst>
                </a:gridCol>
                <a:gridCol w="246888">
                  <a:extLst>
                    <a:ext uri="{9D8B030D-6E8A-4147-A177-3AD203B41FA5}">
                      <a16:colId xmlns:a16="http://schemas.microsoft.com/office/drawing/2014/main" val="1822534576"/>
                    </a:ext>
                  </a:extLst>
                </a:gridCol>
                <a:gridCol w="246888">
                  <a:extLst>
                    <a:ext uri="{9D8B030D-6E8A-4147-A177-3AD203B41FA5}">
                      <a16:colId xmlns:a16="http://schemas.microsoft.com/office/drawing/2014/main" val="1340068681"/>
                    </a:ext>
                  </a:extLst>
                </a:gridCol>
                <a:gridCol w="246888">
                  <a:extLst>
                    <a:ext uri="{9D8B030D-6E8A-4147-A177-3AD203B41FA5}">
                      <a16:colId xmlns:a16="http://schemas.microsoft.com/office/drawing/2014/main" val="2382147118"/>
                    </a:ext>
                  </a:extLst>
                </a:gridCol>
                <a:gridCol w="246888">
                  <a:extLst>
                    <a:ext uri="{9D8B030D-6E8A-4147-A177-3AD203B41FA5}">
                      <a16:colId xmlns:a16="http://schemas.microsoft.com/office/drawing/2014/main" val="2231657601"/>
                    </a:ext>
                  </a:extLst>
                </a:gridCol>
                <a:gridCol w="246888">
                  <a:extLst>
                    <a:ext uri="{9D8B030D-6E8A-4147-A177-3AD203B41FA5}">
                      <a16:colId xmlns:a16="http://schemas.microsoft.com/office/drawing/2014/main" val="1468976266"/>
                    </a:ext>
                  </a:extLst>
                </a:gridCol>
                <a:gridCol w="246888">
                  <a:extLst>
                    <a:ext uri="{9D8B030D-6E8A-4147-A177-3AD203B41FA5}">
                      <a16:colId xmlns:a16="http://schemas.microsoft.com/office/drawing/2014/main" val="964486557"/>
                    </a:ext>
                  </a:extLst>
                </a:gridCol>
                <a:gridCol w="246888">
                  <a:extLst>
                    <a:ext uri="{9D8B030D-6E8A-4147-A177-3AD203B41FA5}">
                      <a16:colId xmlns:a16="http://schemas.microsoft.com/office/drawing/2014/main" val="3019718821"/>
                    </a:ext>
                  </a:extLst>
                </a:gridCol>
                <a:gridCol w="246888">
                  <a:extLst>
                    <a:ext uri="{9D8B030D-6E8A-4147-A177-3AD203B41FA5}">
                      <a16:colId xmlns:a16="http://schemas.microsoft.com/office/drawing/2014/main" val="1645335711"/>
                    </a:ext>
                  </a:extLst>
                </a:gridCol>
                <a:gridCol w="246888">
                  <a:extLst>
                    <a:ext uri="{9D8B030D-6E8A-4147-A177-3AD203B41FA5}">
                      <a16:colId xmlns:a16="http://schemas.microsoft.com/office/drawing/2014/main" val="2000792471"/>
                    </a:ext>
                  </a:extLst>
                </a:gridCol>
                <a:gridCol w="246888">
                  <a:extLst>
                    <a:ext uri="{9D8B030D-6E8A-4147-A177-3AD203B41FA5}">
                      <a16:colId xmlns:a16="http://schemas.microsoft.com/office/drawing/2014/main" val="2737129641"/>
                    </a:ext>
                  </a:extLst>
                </a:gridCol>
                <a:gridCol w="246888">
                  <a:extLst>
                    <a:ext uri="{9D8B030D-6E8A-4147-A177-3AD203B41FA5}">
                      <a16:colId xmlns:a16="http://schemas.microsoft.com/office/drawing/2014/main" val="3360313275"/>
                    </a:ext>
                  </a:extLst>
                </a:gridCol>
                <a:gridCol w="246888">
                  <a:extLst>
                    <a:ext uri="{9D8B030D-6E8A-4147-A177-3AD203B41FA5}">
                      <a16:colId xmlns:a16="http://schemas.microsoft.com/office/drawing/2014/main" val="1085527991"/>
                    </a:ext>
                  </a:extLst>
                </a:gridCol>
                <a:gridCol w="246888">
                  <a:extLst>
                    <a:ext uri="{9D8B030D-6E8A-4147-A177-3AD203B41FA5}">
                      <a16:colId xmlns:a16="http://schemas.microsoft.com/office/drawing/2014/main" val="1866093287"/>
                    </a:ext>
                  </a:extLst>
                </a:gridCol>
                <a:gridCol w="246888">
                  <a:extLst>
                    <a:ext uri="{9D8B030D-6E8A-4147-A177-3AD203B41FA5}">
                      <a16:colId xmlns:a16="http://schemas.microsoft.com/office/drawing/2014/main" val="2365359849"/>
                    </a:ext>
                  </a:extLst>
                </a:gridCol>
                <a:gridCol w="246888">
                  <a:extLst>
                    <a:ext uri="{9D8B030D-6E8A-4147-A177-3AD203B41FA5}">
                      <a16:colId xmlns:a16="http://schemas.microsoft.com/office/drawing/2014/main" val="256921646"/>
                    </a:ext>
                  </a:extLst>
                </a:gridCol>
                <a:gridCol w="246888">
                  <a:extLst>
                    <a:ext uri="{9D8B030D-6E8A-4147-A177-3AD203B41FA5}">
                      <a16:colId xmlns:a16="http://schemas.microsoft.com/office/drawing/2014/main" val="2628368580"/>
                    </a:ext>
                  </a:extLst>
                </a:gridCol>
                <a:gridCol w="246888">
                  <a:extLst>
                    <a:ext uri="{9D8B030D-6E8A-4147-A177-3AD203B41FA5}">
                      <a16:colId xmlns:a16="http://schemas.microsoft.com/office/drawing/2014/main" val="2779567365"/>
                    </a:ext>
                  </a:extLst>
                </a:gridCol>
                <a:gridCol w="246888">
                  <a:extLst>
                    <a:ext uri="{9D8B030D-6E8A-4147-A177-3AD203B41FA5}">
                      <a16:colId xmlns:a16="http://schemas.microsoft.com/office/drawing/2014/main" val="3250675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567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16:00:47 </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63235247"/>
                  </a:ext>
                </a:extLst>
              </a:tr>
            </a:tbl>
          </a:graphicData>
        </a:graphic>
      </p:graphicFrame>
      <p:sp>
        <p:nvSpPr>
          <p:cNvPr id="4" name="Text Placeholder 3">
            <a:extLst>
              <a:ext uri="{FF2B5EF4-FFF2-40B4-BE49-F238E27FC236}">
                <a16:creationId xmlns:a16="http://schemas.microsoft.com/office/drawing/2014/main" id="{D0D9BE5E-B04D-49EA-AEE5-80E2A63F67AA}"/>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621070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3924-F34A-40E0-8956-CAC94ED5403A}"/>
              </a:ext>
            </a:extLst>
          </p:cNvPr>
          <p:cNvSpPr>
            <a:spLocks noGrp="1"/>
          </p:cNvSpPr>
          <p:nvPr>
            <p:ph type="title"/>
          </p:nvPr>
        </p:nvSpPr>
        <p:spPr/>
        <p:txBody>
          <a:bodyPr/>
          <a:lstStyle/>
          <a:p>
            <a:r>
              <a:rPr lang="en-US"/>
              <a:t>Facebook Own Posts Table | TGP The Generics Pharmacy - 8 of 11</a:t>
            </a:r>
          </a:p>
        </p:txBody>
      </p:sp>
      <p:graphicFrame>
        <p:nvGraphicFramePr>
          <p:cNvPr id="5" name="Table Placeholder 4">
            <a:extLst>
              <a:ext uri="{FF2B5EF4-FFF2-40B4-BE49-F238E27FC236}">
                <a16:creationId xmlns:a16="http://schemas.microsoft.com/office/drawing/2014/main" id="{5D98EDD9-789A-4B41-974E-6D5212E9FB70}"/>
              </a:ext>
            </a:extLst>
          </p:cNvPr>
          <p:cNvGraphicFramePr>
            <a:graphicFrameLocks noGrp="1"/>
          </p:cNvGraphicFramePr>
          <p:nvPr>
            <p:ph type="tbl" sz="quarter" idx="13"/>
            <p:extLst>
              <p:ext uri="{D42A27DB-BD31-4B8C-83A1-F6EECF244321}">
                <p14:modId xmlns:p14="http://schemas.microsoft.com/office/powerpoint/2010/main" val="1777059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0566807"/>
                    </a:ext>
                  </a:extLst>
                </a:gridCol>
                <a:gridCol w="246888">
                  <a:extLst>
                    <a:ext uri="{9D8B030D-6E8A-4147-A177-3AD203B41FA5}">
                      <a16:colId xmlns:a16="http://schemas.microsoft.com/office/drawing/2014/main" val="601479374"/>
                    </a:ext>
                  </a:extLst>
                </a:gridCol>
                <a:gridCol w="246888">
                  <a:extLst>
                    <a:ext uri="{9D8B030D-6E8A-4147-A177-3AD203B41FA5}">
                      <a16:colId xmlns:a16="http://schemas.microsoft.com/office/drawing/2014/main" val="3509301903"/>
                    </a:ext>
                  </a:extLst>
                </a:gridCol>
                <a:gridCol w="246888">
                  <a:extLst>
                    <a:ext uri="{9D8B030D-6E8A-4147-A177-3AD203B41FA5}">
                      <a16:colId xmlns:a16="http://schemas.microsoft.com/office/drawing/2014/main" val="3303488240"/>
                    </a:ext>
                  </a:extLst>
                </a:gridCol>
                <a:gridCol w="246888">
                  <a:extLst>
                    <a:ext uri="{9D8B030D-6E8A-4147-A177-3AD203B41FA5}">
                      <a16:colId xmlns:a16="http://schemas.microsoft.com/office/drawing/2014/main" val="251180114"/>
                    </a:ext>
                  </a:extLst>
                </a:gridCol>
                <a:gridCol w="246888">
                  <a:extLst>
                    <a:ext uri="{9D8B030D-6E8A-4147-A177-3AD203B41FA5}">
                      <a16:colId xmlns:a16="http://schemas.microsoft.com/office/drawing/2014/main" val="649981034"/>
                    </a:ext>
                  </a:extLst>
                </a:gridCol>
                <a:gridCol w="246888">
                  <a:extLst>
                    <a:ext uri="{9D8B030D-6E8A-4147-A177-3AD203B41FA5}">
                      <a16:colId xmlns:a16="http://schemas.microsoft.com/office/drawing/2014/main" val="2359776802"/>
                    </a:ext>
                  </a:extLst>
                </a:gridCol>
                <a:gridCol w="246888">
                  <a:extLst>
                    <a:ext uri="{9D8B030D-6E8A-4147-A177-3AD203B41FA5}">
                      <a16:colId xmlns:a16="http://schemas.microsoft.com/office/drawing/2014/main" val="593445188"/>
                    </a:ext>
                  </a:extLst>
                </a:gridCol>
                <a:gridCol w="246888">
                  <a:extLst>
                    <a:ext uri="{9D8B030D-6E8A-4147-A177-3AD203B41FA5}">
                      <a16:colId xmlns:a16="http://schemas.microsoft.com/office/drawing/2014/main" val="3704036626"/>
                    </a:ext>
                  </a:extLst>
                </a:gridCol>
                <a:gridCol w="246888">
                  <a:extLst>
                    <a:ext uri="{9D8B030D-6E8A-4147-A177-3AD203B41FA5}">
                      <a16:colId xmlns:a16="http://schemas.microsoft.com/office/drawing/2014/main" val="1378795077"/>
                    </a:ext>
                  </a:extLst>
                </a:gridCol>
                <a:gridCol w="246888">
                  <a:extLst>
                    <a:ext uri="{9D8B030D-6E8A-4147-A177-3AD203B41FA5}">
                      <a16:colId xmlns:a16="http://schemas.microsoft.com/office/drawing/2014/main" val="2694486740"/>
                    </a:ext>
                  </a:extLst>
                </a:gridCol>
                <a:gridCol w="246888">
                  <a:extLst>
                    <a:ext uri="{9D8B030D-6E8A-4147-A177-3AD203B41FA5}">
                      <a16:colId xmlns:a16="http://schemas.microsoft.com/office/drawing/2014/main" val="744539088"/>
                    </a:ext>
                  </a:extLst>
                </a:gridCol>
                <a:gridCol w="246888">
                  <a:extLst>
                    <a:ext uri="{9D8B030D-6E8A-4147-A177-3AD203B41FA5}">
                      <a16:colId xmlns:a16="http://schemas.microsoft.com/office/drawing/2014/main" val="637010303"/>
                    </a:ext>
                  </a:extLst>
                </a:gridCol>
                <a:gridCol w="246888">
                  <a:extLst>
                    <a:ext uri="{9D8B030D-6E8A-4147-A177-3AD203B41FA5}">
                      <a16:colId xmlns:a16="http://schemas.microsoft.com/office/drawing/2014/main" val="945717875"/>
                    </a:ext>
                  </a:extLst>
                </a:gridCol>
                <a:gridCol w="246888">
                  <a:extLst>
                    <a:ext uri="{9D8B030D-6E8A-4147-A177-3AD203B41FA5}">
                      <a16:colId xmlns:a16="http://schemas.microsoft.com/office/drawing/2014/main" val="789938250"/>
                    </a:ext>
                  </a:extLst>
                </a:gridCol>
                <a:gridCol w="246888">
                  <a:extLst>
                    <a:ext uri="{9D8B030D-6E8A-4147-A177-3AD203B41FA5}">
                      <a16:colId xmlns:a16="http://schemas.microsoft.com/office/drawing/2014/main" val="1946944842"/>
                    </a:ext>
                  </a:extLst>
                </a:gridCol>
                <a:gridCol w="246888">
                  <a:extLst>
                    <a:ext uri="{9D8B030D-6E8A-4147-A177-3AD203B41FA5}">
                      <a16:colId xmlns:a16="http://schemas.microsoft.com/office/drawing/2014/main" val="2312696702"/>
                    </a:ext>
                  </a:extLst>
                </a:gridCol>
                <a:gridCol w="246888">
                  <a:extLst>
                    <a:ext uri="{9D8B030D-6E8A-4147-A177-3AD203B41FA5}">
                      <a16:colId xmlns:a16="http://schemas.microsoft.com/office/drawing/2014/main" val="2533600191"/>
                    </a:ext>
                  </a:extLst>
                </a:gridCol>
                <a:gridCol w="246888">
                  <a:extLst>
                    <a:ext uri="{9D8B030D-6E8A-4147-A177-3AD203B41FA5}">
                      <a16:colId xmlns:a16="http://schemas.microsoft.com/office/drawing/2014/main" val="3922931583"/>
                    </a:ext>
                  </a:extLst>
                </a:gridCol>
                <a:gridCol w="246888">
                  <a:extLst>
                    <a:ext uri="{9D8B030D-6E8A-4147-A177-3AD203B41FA5}">
                      <a16:colId xmlns:a16="http://schemas.microsoft.com/office/drawing/2014/main" val="470323085"/>
                    </a:ext>
                  </a:extLst>
                </a:gridCol>
                <a:gridCol w="246888">
                  <a:extLst>
                    <a:ext uri="{9D8B030D-6E8A-4147-A177-3AD203B41FA5}">
                      <a16:colId xmlns:a16="http://schemas.microsoft.com/office/drawing/2014/main" val="3674454334"/>
                    </a:ext>
                  </a:extLst>
                </a:gridCol>
                <a:gridCol w="246888">
                  <a:extLst>
                    <a:ext uri="{9D8B030D-6E8A-4147-A177-3AD203B41FA5}">
                      <a16:colId xmlns:a16="http://schemas.microsoft.com/office/drawing/2014/main" val="2655785997"/>
                    </a:ext>
                  </a:extLst>
                </a:gridCol>
                <a:gridCol w="246888">
                  <a:extLst>
                    <a:ext uri="{9D8B030D-6E8A-4147-A177-3AD203B41FA5}">
                      <a16:colId xmlns:a16="http://schemas.microsoft.com/office/drawing/2014/main" val="3033505158"/>
                    </a:ext>
                  </a:extLst>
                </a:gridCol>
                <a:gridCol w="246888">
                  <a:extLst>
                    <a:ext uri="{9D8B030D-6E8A-4147-A177-3AD203B41FA5}">
                      <a16:colId xmlns:a16="http://schemas.microsoft.com/office/drawing/2014/main" val="1174926174"/>
                    </a:ext>
                  </a:extLst>
                </a:gridCol>
                <a:gridCol w="246888">
                  <a:extLst>
                    <a:ext uri="{9D8B030D-6E8A-4147-A177-3AD203B41FA5}">
                      <a16:colId xmlns:a16="http://schemas.microsoft.com/office/drawing/2014/main" val="3173938973"/>
                    </a:ext>
                  </a:extLst>
                </a:gridCol>
                <a:gridCol w="246888">
                  <a:extLst>
                    <a:ext uri="{9D8B030D-6E8A-4147-A177-3AD203B41FA5}">
                      <a16:colId xmlns:a16="http://schemas.microsoft.com/office/drawing/2014/main" val="3365445859"/>
                    </a:ext>
                  </a:extLst>
                </a:gridCol>
                <a:gridCol w="246888">
                  <a:extLst>
                    <a:ext uri="{9D8B030D-6E8A-4147-A177-3AD203B41FA5}">
                      <a16:colId xmlns:a16="http://schemas.microsoft.com/office/drawing/2014/main" val="431225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5962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15:54:29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6948294"/>
                  </a:ext>
                </a:extLst>
              </a:tr>
            </a:tbl>
          </a:graphicData>
        </a:graphic>
      </p:graphicFrame>
      <p:sp>
        <p:nvSpPr>
          <p:cNvPr id="4" name="Text Placeholder 3">
            <a:extLst>
              <a:ext uri="{FF2B5EF4-FFF2-40B4-BE49-F238E27FC236}">
                <a16:creationId xmlns:a16="http://schemas.microsoft.com/office/drawing/2014/main" id="{45305579-285C-439C-9D52-3EEC5070DE8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161864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864CA-C153-4AB7-8258-DAE4529C80D4}"/>
              </a:ext>
            </a:extLst>
          </p:cNvPr>
          <p:cNvSpPr>
            <a:spLocks noGrp="1"/>
          </p:cNvSpPr>
          <p:nvPr>
            <p:ph type="title"/>
          </p:nvPr>
        </p:nvSpPr>
        <p:spPr/>
        <p:txBody>
          <a:bodyPr/>
          <a:lstStyle/>
          <a:p>
            <a:r>
              <a:rPr lang="en-US"/>
              <a:t>Facebook Own Posts Table | TGP The Generics Pharmacy - 9 of 11</a:t>
            </a:r>
          </a:p>
        </p:txBody>
      </p:sp>
      <p:graphicFrame>
        <p:nvGraphicFramePr>
          <p:cNvPr id="5" name="Table Placeholder 4">
            <a:extLst>
              <a:ext uri="{FF2B5EF4-FFF2-40B4-BE49-F238E27FC236}">
                <a16:creationId xmlns:a16="http://schemas.microsoft.com/office/drawing/2014/main" id="{46F70FE8-7B99-41E7-A51F-588293E066D1}"/>
              </a:ext>
            </a:extLst>
          </p:cNvPr>
          <p:cNvGraphicFramePr>
            <a:graphicFrameLocks noGrp="1"/>
          </p:cNvGraphicFramePr>
          <p:nvPr>
            <p:ph type="tbl" sz="quarter" idx="13"/>
            <p:extLst>
              <p:ext uri="{D42A27DB-BD31-4B8C-83A1-F6EECF244321}">
                <p14:modId xmlns:p14="http://schemas.microsoft.com/office/powerpoint/2010/main" val="171401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5378771"/>
                    </a:ext>
                  </a:extLst>
                </a:gridCol>
                <a:gridCol w="246888">
                  <a:extLst>
                    <a:ext uri="{9D8B030D-6E8A-4147-A177-3AD203B41FA5}">
                      <a16:colId xmlns:a16="http://schemas.microsoft.com/office/drawing/2014/main" val="3952106230"/>
                    </a:ext>
                  </a:extLst>
                </a:gridCol>
                <a:gridCol w="246888">
                  <a:extLst>
                    <a:ext uri="{9D8B030D-6E8A-4147-A177-3AD203B41FA5}">
                      <a16:colId xmlns:a16="http://schemas.microsoft.com/office/drawing/2014/main" val="57193522"/>
                    </a:ext>
                  </a:extLst>
                </a:gridCol>
                <a:gridCol w="246888">
                  <a:extLst>
                    <a:ext uri="{9D8B030D-6E8A-4147-A177-3AD203B41FA5}">
                      <a16:colId xmlns:a16="http://schemas.microsoft.com/office/drawing/2014/main" val="1541803470"/>
                    </a:ext>
                  </a:extLst>
                </a:gridCol>
                <a:gridCol w="246888">
                  <a:extLst>
                    <a:ext uri="{9D8B030D-6E8A-4147-A177-3AD203B41FA5}">
                      <a16:colId xmlns:a16="http://schemas.microsoft.com/office/drawing/2014/main" val="2478586453"/>
                    </a:ext>
                  </a:extLst>
                </a:gridCol>
                <a:gridCol w="246888">
                  <a:extLst>
                    <a:ext uri="{9D8B030D-6E8A-4147-A177-3AD203B41FA5}">
                      <a16:colId xmlns:a16="http://schemas.microsoft.com/office/drawing/2014/main" val="2959907828"/>
                    </a:ext>
                  </a:extLst>
                </a:gridCol>
                <a:gridCol w="246888">
                  <a:extLst>
                    <a:ext uri="{9D8B030D-6E8A-4147-A177-3AD203B41FA5}">
                      <a16:colId xmlns:a16="http://schemas.microsoft.com/office/drawing/2014/main" val="3520282907"/>
                    </a:ext>
                  </a:extLst>
                </a:gridCol>
                <a:gridCol w="246888">
                  <a:extLst>
                    <a:ext uri="{9D8B030D-6E8A-4147-A177-3AD203B41FA5}">
                      <a16:colId xmlns:a16="http://schemas.microsoft.com/office/drawing/2014/main" val="248532462"/>
                    </a:ext>
                  </a:extLst>
                </a:gridCol>
                <a:gridCol w="246888">
                  <a:extLst>
                    <a:ext uri="{9D8B030D-6E8A-4147-A177-3AD203B41FA5}">
                      <a16:colId xmlns:a16="http://schemas.microsoft.com/office/drawing/2014/main" val="1216250773"/>
                    </a:ext>
                  </a:extLst>
                </a:gridCol>
                <a:gridCol w="246888">
                  <a:extLst>
                    <a:ext uri="{9D8B030D-6E8A-4147-A177-3AD203B41FA5}">
                      <a16:colId xmlns:a16="http://schemas.microsoft.com/office/drawing/2014/main" val="3688574503"/>
                    </a:ext>
                  </a:extLst>
                </a:gridCol>
                <a:gridCol w="246888">
                  <a:extLst>
                    <a:ext uri="{9D8B030D-6E8A-4147-A177-3AD203B41FA5}">
                      <a16:colId xmlns:a16="http://schemas.microsoft.com/office/drawing/2014/main" val="3053824558"/>
                    </a:ext>
                  </a:extLst>
                </a:gridCol>
                <a:gridCol w="246888">
                  <a:extLst>
                    <a:ext uri="{9D8B030D-6E8A-4147-A177-3AD203B41FA5}">
                      <a16:colId xmlns:a16="http://schemas.microsoft.com/office/drawing/2014/main" val="3388484404"/>
                    </a:ext>
                  </a:extLst>
                </a:gridCol>
                <a:gridCol w="246888">
                  <a:extLst>
                    <a:ext uri="{9D8B030D-6E8A-4147-A177-3AD203B41FA5}">
                      <a16:colId xmlns:a16="http://schemas.microsoft.com/office/drawing/2014/main" val="3912848527"/>
                    </a:ext>
                  </a:extLst>
                </a:gridCol>
                <a:gridCol w="246888">
                  <a:extLst>
                    <a:ext uri="{9D8B030D-6E8A-4147-A177-3AD203B41FA5}">
                      <a16:colId xmlns:a16="http://schemas.microsoft.com/office/drawing/2014/main" val="710450205"/>
                    </a:ext>
                  </a:extLst>
                </a:gridCol>
                <a:gridCol w="246888">
                  <a:extLst>
                    <a:ext uri="{9D8B030D-6E8A-4147-A177-3AD203B41FA5}">
                      <a16:colId xmlns:a16="http://schemas.microsoft.com/office/drawing/2014/main" val="3444809564"/>
                    </a:ext>
                  </a:extLst>
                </a:gridCol>
                <a:gridCol w="246888">
                  <a:extLst>
                    <a:ext uri="{9D8B030D-6E8A-4147-A177-3AD203B41FA5}">
                      <a16:colId xmlns:a16="http://schemas.microsoft.com/office/drawing/2014/main" val="2497754484"/>
                    </a:ext>
                  </a:extLst>
                </a:gridCol>
                <a:gridCol w="246888">
                  <a:extLst>
                    <a:ext uri="{9D8B030D-6E8A-4147-A177-3AD203B41FA5}">
                      <a16:colId xmlns:a16="http://schemas.microsoft.com/office/drawing/2014/main" val="242557257"/>
                    </a:ext>
                  </a:extLst>
                </a:gridCol>
                <a:gridCol w="246888">
                  <a:extLst>
                    <a:ext uri="{9D8B030D-6E8A-4147-A177-3AD203B41FA5}">
                      <a16:colId xmlns:a16="http://schemas.microsoft.com/office/drawing/2014/main" val="3979872930"/>
                    </a:ext>
                  </a:extLst>
                </a:gridCol>
                <a:gridCol w="246888">
                  <a:extLst>
                    <a:ext uri="{9D8B030D-6E8A-4147-A177-3AD203B41FA5}">
                      <a16:colId xmlns:a16="http://schemas.microsoft.com/office/drawing/2014/main" val="4129863676"/>
                    </a:ext>
                  </a:extLst>
                </a:gridCol>
                <a:gridCol w="246888">
                  <a:extLst>
                    <a:ext uri="{9D8B030D-6E8A-4147-A177-3AD203B41FA5}">
                      <a16:colId xmlns:a16="http://schemas.microsoft.com/office/drawing/2014/main" val="2691923185"/>
                    </a:ext>
                  </a:extLst>
                </a:gridCol>
                <a:gridCol w="246888">
                  <a:extLst>
                    <a:ext uri="{9D8B030D-6E8A-4147-A177-3AD203B41FA5}">
                      <a16:colId xmlns:a16="http://schemas.microsoft.com/office/drawing/2014/main" val="3761222186"/>
                    </a:ext>
                  </a:extLst>
                </a:gridCol>
                <a:gridCol w="246888">
                  <a:extLst>
                    <a:ext uri="{9D8B030D-6E8A-4147-A177-3AD203B41FA5}">
                      <a16:colId xmlns:a16="http://schemas.microsoft.com/office/drawing/2014/main" val="4259021084"/>
                    </a:ext>
                  </a:extLst>
                </a:gridCol>
                <a:gridCol w="246888">
                  <a:extLst>
                    <a:ext uri="{9D8B030D-6E8A-4147-A177-3AD203B41FA5}">
                      <a16:colId xmlns:a16="http://schemas.microsoft.com/office/drawing/2014/main" val="4197618326"/>
                    </a:ext>
                  </a:extLst>
                </a:gridCol>
                <a:gridCol w="246888">
                  <a:extLst>
                    <a:ext uri="{9D8B030D-6E8A-4147-A177-3AD203B41FA5}">
                      <a16:colId xmlns:a16="http://schemas.microsoft.com/office/drawing/2014/main" val="227016731"/>
                    </a:ext>
                  </a:extLst>
                </a:gridCol>
                <a:gridCol w="246888">
                  <a:extLst>
                    <a:ext uri="{9D8B030D-6E8A-4147-A177-3AD203B41FA5}">
                      <a16:colId xmlns:a16="http://schemas.microsoft.com/office/drawing/2014/main" val="3912533929"/>
                    </a:ext>
                  </a:extLst>
                </a:gridCol>
                <a:gridCol w="246888">
                  <a:extLst>
                    <a:ext uri="{9D8B030D-6E8A-4147-A177-3AD203B41FA5}">
                      <a16:colId xmlns:a16="http://schemas.microsoft.com/office/drawing/2014/main" val="3977417532"/>
                    </a:ext>
                  </a:extLst>
                </a:gridCol>
                <a:gridCol w="246888">
                  <a:extLst>
                    <a:ext uri="{9D8B030D-6E8A-4147-A177-3AD203B41FA5}">
                      <a16:colId xmlns:a16="http://schemas.microsoft.com/office/drawing/2014/main" val="96777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251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- 2018-07-09 13:59:32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uso na naman ang ubo at sipon sa mga bata. Ano nga ba ang mabisang gamot para 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5897641"/>
                  </a:ext>
                </a:extLst>
              </a:tr>
            </a:tbl>
          </a:graphicData>
        </a:graphic>
      </p:graphicFrame>
      <p:sp>
        <p:nvSpPr>
          <p:cNvPr id="4" name="Text Placeholder 3">
            <a:extLst>
              <a:ext uri="{FF2B5EF4-FFF2-40B4-BE49-F238E27FC236}">
                <a16:creationId xmlns:a16="http://schemas.microsoft.com/office/drawing/2014/main" id="{5E4335EC-3FE7-45F2-99E6-4A09E766151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269876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066C5-D04C-455A-AAB4-B7893E2CB9B0}"/>
              </a:ext>
            </a:extLst>
          </p:cNvPr>
          <p:cNvSpPr>
            <a:spLocks noGrp="1"/>
          </p:cNvSpPr>
          <p:nvPr>
            <p:ph type="title"/>
          </p:nvPr>
        </p:nvSpPr>
        <p:spPr/>
        <p:txBody>
          <a:bodyPr/>
          <a:lstStyle/>
          <a:p>
            <a:r>
              <a:rPr lang="en-US"/>
              <a:t>Facebook Own Posts Table | TGP The Generics Pharmacy - 10 of 11</a:t>
            </a:r>
          </a:p>
        </p:txBody>
      </p:sp>
      <p:graphicFrame>
        <p:nvGraphicFramePr>
          <p:cNvPr id="5" name="Table Placeholder 4">
            <a:extLst>
              <a:ext uri="{FF2B5EF4-FFF2-40B4-BE49-F238E27FC236}">
                <a16:creationId xmlns:a16="http://schemas.microsoft.com/office/drawing/2014/main" id="{CD6225C2-E0DA-4A91-B9E8-62E85EA26024}"/>
              </a:ext>
            </a:extLst>
          </p:cNvPr>
          <p:cNvGraphicFramePr>
            <a:graphicFrameLocks noGrp="1"/>
          </p:cNvGraphicFramePr>
          <p:nvPr>
            <p:ph type="tbl" sz="quarter" idx="13"/>
            <p:extLst>
              <p:ext uri="{D42A27DB-BD31-4B8C-83A1-F6EECF244321}">
                <p14:modId xmlns:p14="http://schemas.microsoft.com/office/powerpoint/2010/main" val="3938536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649006"/>
                    </a:ext>
                  </a:extLst>
                </a:gridCol>
                <a:gridCol w="246888">
                  <a:extLst>
                    <a:ext uri="{9D8B030D-6E8A-4147-A177-3AD203B41FA5}">
                      <a16:colId xmlns:a16="http://schemas.microsoft.com/office/drawing/2014/main" val="3558300711"/>
                    </a:ext>
                  </a:extLst>
                </a:gridCol>
                <a:gridCol w="246888">
                  <a:extLst>
                    <a:ext uri="{9D8B030D-6E8A-4147-A177-3AD203B41FA5}">
                      <a16:colId xmlns:a16="http://schemas.microsoft.com/office/drawing/2014/main" val="2659624113"/>
                    </a:ext>
                  </a:extLst>
                </a:gridCol>
                <a:gridCol w="246888">
                  <a:extLst>
                    <a:ext uri="{9D8B030D-6E8A-4147-A177-3AD203B41FA5}">
                      <a16:colId xmlns:a16="http://schemas.microsoft.com/office/drawing/2014/main" val="1525379950"/>
                    </a:ext>
                  </a:extLst>
                </a:gridCol>
                <a:gridCol w="246888">
                  <a:extLst>
                    <a:ext uri="{9D8B030D-6E8A-4147-A177-3AD203B41FA5}">
                      <a16:colId xmlns:a16="http://schemas.microsoft.com/office/drawing/2014/main" val="2583951756"/>
                    </a:ext>
                  </a:extLst>
                </a:gridCol>
                <a:gridCol w="246888">
                  <a:extLst>
                    <a:ext uri="{9D8B030D-6E8A-4147-A177-3AD203B41FA5}">
                      <a16:colId xmlns:a16="http://schemas.microsoft.com/office/drawing/2014/main" val="1716236741"/>
                    </a:ext>
                  </a:extLst>
                </a:gridCol>
                <a:gridCol w="246888">
                  <a:extLst>
                    <a:ext uri="{9D8B030D-6E8A-4147-A177-3AD203B41FA5}">
                      <a16:colId xmlns:a16="http://schemas.microsoft.com/office/drawing/2014/main" val="1145611291"/>
                    </a:ext>
                  </a:extLst>
                </a:gridCol>
                <a:gridCol w="246888">
                  <a:extLst>
                    <a:ext uri="{9D8B030D-6E8A-4147-A177-3AD203B41FA5}">
                      <a16:colId xmlns:a16="http://schemas.microsoft.com/office/drawing/2014/main" val="3916866576"/>
                    </a:ext>
                  </a:extLst>
                </a:gridCol>
                <a:gridCol w="246888">
                  <a:extLst>
                    <a:ext uri="{9D8B030D-6E8A-4147-A177-3AD203B41FA5}">
                      <a16:colId xmlns:a16="http://schemas.microsoft.com/office/drawing/2014/main" val="2960557700"/>
                    </a:ext>
                  </a:extLst>
                </a:gridCol>
                <a:gridCol w="246888">
                  <a:extLst>
                    <a:ext uri="{9D8B030D-6E8A-4147-A177-3AD203B41FA5}">
                      <a16:colId xmlns:a16="http://schemas.microsoft.com/office/drawing/2014/main" val="503406499"/>
                    </a:ext>
                  </a:extLst>
                </a:gridCol>
                <a:gridCol w="246888">
                  <a:extLst>
                    <a:ext uri="{9D8B030D-6E8A-4147-A177-3AD203B41FA5}">
                      <a16:colId xmlns:a16="http://schemas.microsoft.com/office/drawing/2014/main" val="2253742506"/>
                    </a:ext>
                  </a:extLst>
                </a:gridCol>
                <a:gridCol w="246888">
                  <a:extLst>
                    <a:ext uri="{9D8B030D-6E8A-4147-A177-3AD203B41FA5}">
                      <a16:colId xmlns:a16="http://schemas.microsoft.com/office/drawing/2014/main" val="252361576"/>
                    </a:ext>
                  </a:extLst>
                </a:gridCol>
                <a:gridCol w="246888">
                  <a:extLst>
                    <a:ext uri="{9D8B030D-6E8A-4147-A177-3AD203B41FA5}">
                      <a16:colId xmlns:a16="http://schemas.microsoft.com/office/drawing/2014/main" val="3802759931"/>
                    </a:ext>
                  </a:extLst>
                </a:gridCol>
                <a:gridCol w="246888">
                  <a:extLst>
                    <a:ext uri="{9D8B030D-6E8A-4147-A177-3AD203B41FA5}">
                      <a16:colId xmlns:a16="http://schemas.microsoft.com/office/drawing/2014/main" val="2339523469"/>
                    </a:ext>
                  </a:extLst>
                </a:gridCol>
                <a:gridCol w="246888">
                  <a:extLst>
                    <a:ext uri="{9D8B030D-6E8A-4147-A177-3AD203B41FA5}">
                      <a16:colId xmlns:a16="http://schemas.microsoft.com/office/drawing/2014/main" val="2082196391"/>
                    </a:ext>
                  </a:extLst>
                </a:gridCol>
                <a:gridCol w="246888">
                  <a:extLst>
                    <a:ext uri="{9D8B030D-6E8A-4147-A177-3AD203B41FA5}">
                      <a16:colId xmlns:a16="http://schemas.microsoft.com/office/drawing/2014/main" val="2937983233"/>
                    </a:ext>
                  </a:extLst>
                </a:gridCol>
                <a:gridCol w="246888">
                  <a:extLst>
                    <a:ext uri="{9D8B030D-6E8A-4147-A177-3AD203B41FA5}">
                      <a16:colId xmlns:a16="http://schemas.microsoft.com/office/drawing/2014/main" val="2352461062"/>
                    </a:ext>
                  </a:extLst>
                </a:gridCol>
                <a:gridCol w="246888">
                  <a:extLst>
                    <a:ext uri="{9D8B030D-6E8A-4147-A177-3AD203B41FA5}">
                      <a16:colId xmlns:a16="http://schemas.microsoft.com/office/drawing/2014/main" val="4160392158"/>
                    </a:ext>
                  </a:extLst>
                </a:gridCol>
                <a:gridCol w="246888">
                  <a:extLst>
                    <a:ext uri="{9D8B030D-6E8A-4147-A177-3AD203B41FA5}">
                      <a16:colId xmlns:a16="http://schemas.microsoft.com/office/drawing/2014/main" val="3986433531"/>
                    </a:ext>
                  </a:extLst>
                </a:gridCol>
                <a:gridCol w="246888">
                  <a:extLst>
                    <a:ext uri="{9D8B030D-6E8A-4147-A177-3AD203B41FA5}">
                      <a16:colId xmlns:a16="http://schemas.microsoft.com/office/drawing/2014/main" val="3257885764"/>
                    </a:ext>
                  </a:extLst>
                </a:gridCol>
                <a:gridCol w="246888">
                  <a:extLst>
                    <a:ext uri="{9D8B030D-6E8A-4147-A177-3AD203B41FA5}">
                      <a16:colId xmlns:a16="http://schemas.microsoft.com/office/drawing/2014/main" val="43229006"/>
                    </a:ext>
                  </a:extLst>
                </a:gridCol>
                <a:gridCol w="246888">
                  <a:extLst>
                    <a:ext uri="{9D8B030D-6E8A-4147-A177-3AD203B41FA5}">
                      <a16:colId xmlns:a16="http://schemas.microsoft.com/office/drawing/2014/main" val="1866148791"/>
                    </a:ext>
                  </a:extLst>
                </a:gridCol>
                <a:gridCol w="246888">
                  <a:extLst>
                    <a:ext uri="{9D8B030D-6E8A-4147-A177-3AD203B41FA5}">
                      <a16:colId xmlns:a16="http://schemas.microsoft.com/office/drawing/2014/main" val="720890363"/>
                    </a:ext>
                  </a:extLst>
                </a:gridCol>
                <a:gridCol w="246888">
                  <a:extLst>
                    <a:ext uri="{9D8B030D-6E8A-4147-A177-3AD203B41FA5}">
                      <a16:colId xmlns:a16="http://schemas.microsoft.com/office/drawing/2014/main" val="1666860501"/>
                    </a:ext>
                  </a:extLst>
                </a:gridCol>
                <a:gridCol w="246888">
                  <a:extLst>
                    <a:ext uri="{9D8B030D-6E8A-4147-A177-3AD203B41FA5}">
                      <a16:colId xmlns:a16="http://schemas.microsoft.com/office/drawing/2014/main" val="3884647414"/>
                    </a:ext>
                  </a:extLst>
                </a:gridCol>
                <a:gridCol w="246888">
                  <a:extLst>
                    <a:ext uri="{9D8B030D-6E8A-4147-A177-3AD203B41FA5}">
                      <a16:colId xmlns:a16="http://schemas.microsoft.com/office/drawing/2014/main" val="4268049550"/>
                    </a:ext>
                  </a:extLst>
                </a:gridCol>
                <a:gridCol w="246888">
                  <a:extLst>
                    <a:ext uri="{9D8B030D-6E8A-4147-A177-3AD203B41FA5}">
                      <a16:colId xmlns:a16="http://schemas.microsoft.com/office/drawing/2014/main" val="2387950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308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- 2018-07-07 10:00:01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at pabago-bagong panahon anong mga commom na sakit ang maaaring makuha ng ating mga anak? Icomment ang sagot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84761884"/>
                  </a:ext>
                </a:extLst>
              </a:tr>
            </a:tbl>
          </a:graphicData>
        </a:graphic>
      </p:graphicFrame>
      <p:sp>
        <p:nvSpPr>
          <p:cNvPr id="4" name="Text Placeholder 3">
            <a:extLst>
              <a:ext uri="{FF2B5EF4-FFF2-40B4-BE49-F238E27FC236}">
                <a16:creationId xmlns:a16="http://schemas.microsoft.com/office/drawing/2014/main" id="{CFBF0F43-773C-4C87-B62C-973A16C9E624}"/>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186835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A493-BC38-43C4-BAE8-18548ADF8671}"/>
              </a:ext>
            </a:extLst>
          </p:cNvPr>
          <p:cNvSpPr>
            <a:spLocks noGrp="1"/>
          </p:cNvSpPr>
          <p:nvPr>
            <p:ph type="title"/>
          </p:nvPr>
        </p:nvSpPr>
        <p:spPr/>
        <p:txBody>
          <a:bodyPr/>
          <a:lstStyle/>
          <a:p>
            <a:r>
              <a:rPr lang="en-US"/>
              <a:t>Facebook Own Posts Table | TGP The Generics Pharmacy - 11 of 11</a:t>
            </a:r>
          </a:p>
        </p:txBody>
      </p:sp>
      <p:graphicFrame>
        <p:nvGraphicFramePr>
          <p:cNvPr id="5" name="Table Placeholder 4">
            <a:extLst>
              <a:ext uri="{FF2B5EF4-FFF2-40B4-BE49-F238E27FC236}">
                <a16:creationId xmlns:a16="http://schemas.microsoft.com/office/drawing/2014/main" id="{35B8DE58-BBBD-47AE-B6A4-C7F5088A80FC}"/>
              </a:ext>
            </a:extLst>
          </p:cNvPr>
          <p:cNvGraphicFramePr>
            <a:graphicFrameLocks noGrp="1"/>
          </p:cNvGraphicFramePr>
          <p:nvPr>
            <p:ph type="tbl" sz="quarter" idx="13"/>
            <p:extLst>
              <p:ext uri="{D42A27DB-BD31-4B8C-83A1-F6EECF244321}">
                <p14:modId xmlns:p14="http://schemas.microsoft.com/office/powerpoint/2010/main" val="261077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8891256"/>
                    </a:ext>
                  </a:extLst>
                </a:gridCol>
                <a:gridCol w="246888">
                  <a:extLst>
                    <a:ext uri="{9D8B030D-6E8A-4147-A177-3AD203B41FA5}">
                      <a16:colId xmlns:a16="http://schemas.microsoft.com/office/drawing/2014/main" val="3625092124"/>
                    </a:ext>
                  </a:extLst>
                </a:gridCol>
                <a:gridCol w="246888">
                  <a:extLst>
                    <a:ext uri="{9D8B030D-6E8A-4147-A177-3AD203B41FA5}">
                      <a16:colId xmlns:a16="http://schemas.microsoft.com/office/drawing/2014/main" val="3030842494"/>
                    </a:ext>
                  </a:extLst>
                </a:gridCol>
                <a:gridCol w="246888">
                  <a:extLst>
                    <a:ext uri="{9D8B030D-6E8A-4147-A177-3AD203B41FA5}">
                      <a16:colId xmlns:a16="http://schemas.microsoft.com/office/drawing/2014/main" val="2334021591"/>
                    </a:ext>
                  </a:extLst>
                </a:gridCol>
                <a:gridCol w="246888">
                  <a:extLst>
                    <a:ext uri="{9D8B030D-6E8A-4147-A177-3AD203B41FA5}">
                      <a16:colId xmlns:a16="http://schemas.microsoft.com/office/drawing/2014/main" val="3404028328"/>
                    </a:ext>
                  </a:extLst>
                </a:gridCol>
                <a:gridCol w="246888">
                  <a:extLst>
                    <a:ext uri="{9D8B030D-6E8A-4147-A177-3AD203B41FA5}">
                      <a16:colId xmlns:a16="http://schemas.microsoft.com/office/drawing/2014/main" val="1360768413"/>
                    </a:ext>
                  </a:extLst>
                </a:gridCol>
                <a:gridCol w="246888">
                  <a:extLst>
                    <a:ext uri="{9D8B030D-6E8A-4147-A177-3AD203B41FA5}">
                      <a16:colId xmlns:a16="http://schemas.microsoft.com/office/drawing/2014/main" val="109328732"/>
                    </a:ext>
                  </a:extLst>
                </a:gridCol>
                <a:gridCol w="246888">
                  <a:extLst>
                    <a:ext uri="{9D8B030D-6E8A-4147-A177-3AD203B41FA5}">
                      <a16:colId xmlns:a16="http://schemas.microsoft.com/office/drawing/2014/main" val="521387666"/>
                    </a:ext>
                  </a:extLst>
                </a:gridCol>
                <a:gridCol w="246888">
                  <a:extLst>
                    <a:ext uri="{9D8B030D-6E8A-4147-A177-3AD203B41FA5}">
                      <a16:colId xmlns:a16="http://schemas.microsoft.com/office/drawing/2014/main" val="1692618095"/>
                    </a:ext>
                  </a:extLst>
                </a:gridCol>
                <a:gridCol w="246888">
                  <a:extLst>
                    <a:ext uri="{9D8B030D-6E8A-4147-A177-3AD203B41FA5}">
                      <a16:colId xmlns:a16="http://schemas.microsoft.com/office/drawing/2014/main" val="1468873307"/>
                    </a:ext>
                  </a:extLst>
                </a:gridCol>
                <a:gridCol w="246888">
                  <a:extLst>
                    <a:ext uri="{9D8B030D-6E8A-4147-A177-3AD203B41FA5}">
                      <a16:colId xmlns:a16="http://schemas.microsoft.com/office/drawing/2014/main" val="1944707578"/>
                    </a:ext>
                  </a:extLst>
                </a:gridCol>
                <a:gridCol w="246888">
                  <a:extLst>
                    <a:ext uri="{9D8B030D-6E8A-4147-A177-3AD203B41FA5}">
                      <a16:colId xmlns:a16="http://schemas.microsoft.com/office/drawing/2014/main" val="1707137035"/>
                    </a:ext>
                  </a:extLst>
                </a:gridCol>
                <a:gridCol w="246888">
                  <a:extLst>
                    <a:ext uri="{9D8B030D-6E8A-4147-A177-3AD203B41FA5}">
                      <a16:colId xmlns:a16="http://schemas.microsoft.com/office/drawing/2014/main" val="2898704050"/>
                    </a:ext>
                  </a:extLst>
                </a:gridCol>
                <a:gridCol w="246888">
                  <a:extLst>
                    <a:ext uri="{9D8B030D-6E8A-4147-A177-3AD203B41FA5}">
                      <a16:colId xmlns:a16="http://schemas.microsoft.com/office/drawing/2014/main" val="3771526952"/>
                    </a:ext>
                  </a:extLst>
                </a:gridCol>
                <a:gridCol w="246888">
                  <a:extLst>
                    <a:ext uri="{9D8B030D-6E8A-4147-A177-3AD203B41FA5}">
                      <a16:colId xmlns:a16="http://schemas.microsoft.com/office/drawing/2014/main" val="1440169287"/>
                    </a:ext>
                  </a:extLst>
                </a:gridCol>
                <a:gridCol w="246888">
                  <a:extLst>
                    <a:ext uri="{9D8B030D-6E8A-4147-A177-3AD203B41FA5}">
                      <a16:colId xmlns:a16="http://schemas.microsoft.com/office/drawing/2014/main" val="616994970"/>
                    </a:ext>
                  </a:extLst>
                </a:gridCol>
                <a:gridCol w="246888">
                  <a:extLst>
                    <a:ext uri="{9D8B030D-6E8A-4147-A177-3AD203B41FA5}">
                      <a16:colId xmlns:a16="http://schemas.microsoft.com/office/drawing/2014/main" val="3395023399"/>
                    </a:ext>
                  </a:extLst>
                </a:gridCol>
                <a:gridCol w="246888">
                  <a:extLst>
                    <a:ext uri="{9D8B030D-6E8A-4147-A177-3AD203B41FA5}">
                      <a16:colId xmlns:a16="http://schemas.microsoft.com/office/drawing/2014/main" val="1459165695"/>
                    </a:ext>
                  </a:extLst>
                </a:gridCol>
                <a:gridCol w="246888">
                  <a:extLst>
                    <a:ext uri="{9D8B030D-6E8A-4147-A177-3AD203B41FA5}">
                      <a16:colId xmlns:a16="http://schemas.microsoft.com/office/drawing/2014/main" val="3037222391"/>
                    </a:ext>
                  </a:extLst>
                </a:gridCol>
                <a:gridCol w="246888">
                  <a:extLst>
                    <a:ext uri="{9D8B030D-6E8A-4147-A177-3AD203B41FA5}">
                      <a16:colId xmlns:a16="http://schemas.microsoft.com/office/drawing/2014/main" val="2647395525"/>
                    </a:ext>
                  </a:extLst>
                </a:gridCol>
                <a:gridCol w="246888">
                  <a:extLst>
                    <a:ext uri="{9D8B030D-6E8A-4147-A177-3AD203B41FA5}">
                      <a16:colId xmlns:a16="http://schemas.microsoft.com/office/drawing/2014/main" val="3994508216"/>
                    </a:ext>
                  </a:extLst>
                </a:gridCol>
                <a:gridCol w="246888">
                  <a:extLst>
                    <a:ext uri="{9D8B030D-6E8A-4147-A177-3AD203B41FA5}">
                      <a16:colId xmlns:a16="http://schemas.microsoft.com/office/drawing/2014/main" val="3138570414"/>
                    </a:ext>
                  </a:extLst>
                </a:gridCol>
                <a:gridCol w="246888">
                  <a:extLst>
                    <a:ext uri="{9D8B030D-6E8A-4147-A177-3AD203B41FA5}">
                      <a16:colId xmlns:a16="http://schemas.microsoft.com/office/drawing/2014/main" val="1918235782"/>
                    </a:ext>
                  </a:extLst>
                </a:gridCol>
                <a:gridCol w="246888">
                  <a:extLst>
                    <a:ext uri="{9D8B030D-6E8A-4147-A177-3AD203B41FA5}">
                      <a16:colId xmlns:a16="http://schemas.microsoft.com/office/drawing/2014/main" val="4050028725"/>
                    </a:ext>
                  </a:extLst>
                </a:gridCol>
                <a:gridCol w="246888">
                  <a:extLst>
                    <a:ext uri="{9D8B030D-6E8A-4147-A177-3AD203B41FA5}">
                      <a16:colId xmlns:a16="http://schemas.microsoft.com/office/drawing/2014/main" val="3268460372"/>
                    </a:ext>
                  </a:extLst>
                </a:gridCol>
                <a:gridCol w="246888">
                  <a:extLst>
                    <a:ext uri="{9D8B030D-6E8A-4147-A177-3AD203B41FA5}">
                      <a16:colId xmlns:a16="http://schemas.microsoft.com/office/drawing/2014/main" val="1113134823"/>
                    </a:ext>
                  </a:extLst>
                </a:gridCol>
                <a:gridCol w="246888">
                  <a:extLst>
                    <a:ext uri="{9D8B030D-6E8A-4147-A177-3AD203B41FA5}">
                      <a16:colId xmlns:a16="http://schemas.microsoft.com/office/drawing/2014/main" val="1478394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850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- 2018-07-05 15:24:58 </a:t>
                      </a:r>
                      <a:r>
                        <a:rPr kumimoji="0" lang="en-US" sz="1000" b="0" i="0" u="none" strike="noStrike" kern="1200" cap="none" spc="0" normalizeH="0" baseline="0" noProof="0">
                          <a:ln>
                            <a:noFill/>
                          </a:ln>
                          <a:solidFill>
                            <a:prstClr val="black"/>
                          </a:solidFill>
                          <a:effectLst/>
                          <a:uLnTx/>
                          <a:uFillTx/>
                          <a:latin typeface="+mn-lt"/>
                          <a:ea typeface="+mn-ea"/>
                          <a:cs typeface="+mn-cs"/>
                        </a:rPr>
                        <a:t> 
 With over 2000+ stores nationwide, sigurado ka meron dyan sa 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0710830"/>
                  </a:ext>
                </a:extLst>
              </a:tr>
            </a:tbl>
          </a:graphicData>
        </a:graphic>
      </p:graphicFrame>
      <p:sp>
        <p:nvSpPr>
          <p:cNvPr id="4" name="Text Placeholder 3">
            <a:extLst>
              <a:ext uri="{FF2B5EF4-FFF2-40B4-BE49-F238E27FC236}">
                <a16:creationId xmlns:a16="http://schemas.microsoft.com/office/drawing/2014/main" id="{75AA86C7-984F-4AE0-A3D9-A1594E2CA84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041537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68815-280B-4A22-B5D4-A85E850D183B}"/>
              </a:ext>
            </a:extLst>
          </p:cNvPr>
          <p:cNvSpPr>
            <a:spLocks noGrp="1"/>
          </p:cNvSpPr>
          <p:nvPr>
            <p:ph type="title"/>
          </p:nvPr>
        </p:nvSpPr>
        <p:spPr/>
        <p:txBody>
          <a:bodyPr/>
          <a:lstStyle/>
          <a:p>
            <a:r>
              <a:rPr lang="en-US"/>
              <a:t>Facebook Ads Costs Table | TGP The Generics Pharmacy - 1 of 5</a:t>
            </a:r>
          </a:p>
        </p:txBody>
      </p:sp>
      <p:graphicFrame>
        <p:nvGraphicFramePr>
          <p:cNvPr id="5" name="Table Placeholder 4">
            <a:extLst>
              <a:ext uri="{FF2B5EF4-FFF2-40B4-BE49-F238E27FC236}">
                <a16:creationId xmlns:a16="http://schemas.microsoft.com/office/drawing/2014/main" id="{5E001761-0748-40DD-B7BE-A4DD6C266B7E}"/>
              </a:ext>
            </a:extLst>
          </p:cNvPr>
          <p:cNvGraphicFramePr>
            <a:graphicFrameLocks noGrp="1"/>
          </p:cNvGraphicFramePr>
          <p:nvPr>
            <p:ph type="tbl" sz="quarter" idx="13"/>
            <p:extLst>
              <p:ext uri="{D42A27DB-BD31-4B8C-83A1-F6EECF244321}">
                <p14:modId xmlns:p14="http://schemas.microsoft.com/office/powerpoint/2010/main" val="302001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8809568"/>
                    </a:ext>
                  </a:extLst>
                </a:gridCol>
                <a:gridCol w="378562">
                  <a:extLst>
                    <a:ext uri="{9D8B030D-6E8A-4147-A177-3AD203B41FA5}">
                      <a16:colId xmlns:a16="http://schemas.microsoft.com/office/drawing/2014/main" val="630216258"/>
                    </a:ext>
                  </a:extLst>
                </a:gridCol>
                <a:gridCol w="378562">
                  <a:extLst>
                    <a:ext uri="{9D8B030D-6E8A-4147-A177-3AD203B41FA5}">
                      <a16:colId xmlns:a16="http://schemas.microsoft.com/office/drawing/2014/main" val="951414305"/>
                    </a:ext>
                  </a:extLst>
                </a:gridCol>
                <a:gridCol w="395021">
                  <a:extLst>
                    <a:ext uri="{9D8B030D-6E8A-4147-A177-3AD203B41FA5}">
                      <a16:colId xmlns:a16="http://schemas.microsoft.com/office/drawing/2014/main" val="2983982381"/>
                    </a:ext>
                  </a:extLst>
                </a:gridCol>
                <a:gridCol w="395021">
                  <a:extLst>
                    <a:ext uri="{9D8B030D-6E8A-4147-A177-3AD203B41FA5}">
                      <a16:colId xmlns:a16="http://schemas.microsoft.com/office/drawing/2014/main" val="1255435613"/>
                    </a:ext>
                  </a:extLst>
                </a:gridCol>
                <a:gridCol w="378562">
                  <a:extLst>
                    <a:ext uri="{9D8B030D-6E8A-4147-A177-3AD203B41FA5}">
                      <a16:colId xmlns:a16="http://schemas.microsoft.com/office/drawing/2014/main" val="3682917197"/>
                    </a:ext>
                  </a:extLst>
                </a:gridCol>
                <a:gridCol w="378562">
                  <a:extLst>
                    <a:ext uri="{9D8B030D-6E8A-4147-A177-3AD203B41FA5}">
                      <a16:colId xmlns:a16="http://schemas.microsoft.com/office/drawing/2014/main" val="940588156"/>
                    </a:ext>
                  </a:extLst>
                </a:gridCol>
                <a:gridCol w="378562">
                  <a:extLst>
                    <a:ext uri="{9D8B030D-6E8A-4147-A177-3AD203B41FA5}">
                      <a16:colId xmlns:a16="http://schemas.microsoft.com/office/drawing/2014/main" val="2754331152"/>
                    </a:ext>
                  </a:extLst>
                </a:gridCol>
                <a:gridCol w="378562">
                  <a:extLst>
                    <a:ext uri="{9D8B030D-6E8A-4147-A177-3AD203B41FA5}">
                      <a16:colId xmlns:a16="http://schemas.microsoft.com/office/drawing/2014/main" val="2700496015"/>
                    </a:ext>
                  </a:extLst>
                </a:gridCol>
                <a:gridCol w="378562">
                  <a:extLst>
                    <a:ext uri="{9D8B030D-6E8A-4147-A177-3AD203B41FA5}">
                      <a16:colId xmlns:a16="http://schemas.microsoft.com/office/drawing/2014/main" val="1834879639"/>
                    </a:ext>
                  </a:extLst>
                </a:gridCol>
                <a:gridCol w="378562">
                  <a:extLst>
                    <a:ext uri="{9D8B030D-6E8A-4147-A177-3AD203B41FA5}">
                      <a16:colId xmlns:a16="http://schemas.microsoft.com/office/drawing/2014/main" val="4018302382"/>
                    </a:ext>
                  </a:extLst>
                </a:gridCol>
                <a:gridCol w="378562">
                  <a:extLst>
                    <a:ext uri="{9D8B030D-6E8A-4147-A177-3AD203B41FA5}">
                      <a16:colId xmlns:a16="http://schemas.microsoft.com/office/drawing/2014/main" val="1174379695"/>
                    </a:ext>
                  </a:extLst>
                </a:gridCol>
                <a:gridCol w="378562">
                  <a:extLst>
                    <a:ext uri="{9D8B030D-6E8A-4147-A177-3AD203B41FA5}">
                      <a16:colId xmlns:a16="http://schemas.microsoft.com/office/drawing/2014/main" val="668350311"/>
                    </a:ext>
                  </a:extLst>
                </a:gridCol>
                <a:gridCol w="378562">
                  <a:extLst>
                    <a:ext uri="{9D8B030D-6E8A-4147-A177-3AD203B41FA5}">
                      <a16:colId xmlns:a16="http://schemas.microsoft.com/office/drawing/2014/main" val="3168451261"/>
                    </a:ext>
                  </a:extLst>
                </a:gridCol>
                <a:gridCol w="378562">
                  <a:extLst>
                    <a:ext uri="{9D8B030D-6E8A-4147-A177-3AD203B41FA5}">
                      <a16:colId xmlns:a16="http://schemas.microsoft.com/office/drawing/2014/main" val="4260695127"/>
                    </a:ext>
                  </a:extLst>
                </a:gridCol>
                <a:gridCol w="378562">
                  <a:extLst>
                    <a:ext uri="{9D8B030D-6E8A-4147-A177-3AD203B41FA5}">
                      <a16:colId xmlns:a16="http://schemas.microsoft.com/office/drawing/2014/main" val="1427313767"/>
                    </a:ext>
                  </a:extLst>
                </a:gridCol>
                <a:gridCol w="395021">
                  <a:extLst>
                    <a:ext uri="{9D8B030D-6E8A-4147-A177-3AD203B41FA5}">
                      <a16:colId xmlns:a16="http://schemas.microsoft.com/office/drawing/2014/main" val="1392714241"/>
                    </a:ext>
                  </a:extLst>
                </a:gridCol>
                <a:gridCol w="534924">
                  <a:extLst>
                    <a:ext uri="{9D8B030D-6E8A-4147-A177-3AD203B41FA5}">
                      <a16:colId xmlns:a16="http://schemas.microsoft.com/office/drawing/2014/main" val="126625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53383726"/>
                  </a:ext>
                </a:extLst>
              </a:tr>
            </a:tbl>
          </a:graphicData>
        </a:graphic>
      </p:graphicFrame>
      <p:sp>
        <p:nvSpPr>
          <p:cNvPr id="4" name="Text Placeholder 3">
            <a:extLst>
              <a:ext uri="{FF2B5EF4-FFF2-40B4-BE49-F238E27FC236}">
                <a16:creationId xmlns:a16="http://schemas.microsoft.com/office/drawing/2014/main" id="{7111209D-400A-4970-B82F-1B4195A60D5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664085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CCEE3-7850-4DE1-A0A9-3737DC3A89C7}"/>
              </a:ext>
            </a:extLst>
          </p:cNvPr>
          <p:cNvSpPr>
            <a:spLocks noGrp="1"/>
          </p:cNvSpPr>
          <p:nvPr>
            <p:ph type="title"/>
          </p:nvPr>
        </p:nvSpPr>
        <p:spPr/>
        <p:txBody>
          <a:bodyPr/>
          <a:lstStyle/>
          <a:p>
            <a:r>
              <a:rPr lang="en-US"/>
              <a:t>Facebook Ads Costs Table | TGP The Generics Pharmacy - 2 of 5</a:t>
            </a:r>
          </a:p>
        </p:txBody>
      </p:sp>
      <p:graphicFrame>
        <p:nvGraphicFramePr>
          <p:cNvPr id="5" name="Table Placeholder 4">
            <a:extLst>
              <a:ext uri="{FF2B5EF4-FFF2-40B4-BE49-F238E27FC236}">
                <a16:creationId xmlns:a16="http://schemas.microsoft.com/office/drawing/2014/main" id="{5E146FCA-7659-4A1A-A457-5BD05D344620}"/>
              </a:ext>
            </a:extLst>
          </p:cNvPr>
          <p:cNvGraphicFramePr>
            <a:graphicFrameLocks noGrp="1"/>
          </p:cNvGraphicFramePr>
          <p:nvPr>
            <p:ph type="tbl" sz="quarter" idx="13"/>
            <p:extLst>
              <p:ext uri="{D42A27DB-BD31-4B8C-83A1-F6EECF244321}">
                <p14:modId xmlns:p14="http://schemas.microsoft.com/office/powerpoint/2010/main" val="124723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5488230"/>
                    </a:ext>
                  </a:extLst>
                </a:gridCol>
                <a:gridCol w="378562">
                  <a:extLst>
                    <a:ext uri="{9D8B030D-6E8A-4147-A177-3AD203B41FA5}">
                      <a16:colId xmlns:a16="http://schemas.microsoft.com/office/drawing/2014/main" val="799588894"/>
                    </a:ext>
                  </a:extLst>
                </a:gridCol>
                <a:gridCol w="378562">
                  <a:extLst>
                    <a:ext uri="{9D8B030D-6E8A-4147-A177-3AD203B41FA5}">
                      <a16:colId xmlns:a16="http://schemas.microsoft.com/office/drawing/2014/main" val="3275146540"/>
                    </a:ext>
                  </a:extLst>
                </a:gridCol>
                <a:gridCol w="395021">
                  <a:extLst>
                    <a:ext uri="{9D8B030D-6E8A-4147-A177-3AD203B41FA5}">
                      <a16:colId xmlns:a16="http://schemas.microsoft.com/office/drawing/2014/main" val="2334671206"/>
                    </a:ext>
                  </a:extLst>
                </a:gridCol>
                <a:gridCol w="395021">
                  <a:extLst>
                    <a:ext uri="{9D8B030D-6E8A-4147-A177-3AD203B41FA5}">
                      <a16:colId xmlns:a16="http://schemas.microsoft.com/office/drawing/2014/main" val="55382708"/>
                    </a:ext>
                  </a:extLst>
                </a:gridCol>
                <a:gridCol w="378562">
                  <a:extLst>
                    <a:ext uri="{9D8B030D-6E8A-4147-A177-3AD203B41FA5}">
                      <a16:colId xmlns:a16="http://schemas.microsoft.com/office/drawing/2014/main" val="1488716923"/>
                    </a:ext>
                  </a:extLst>
                </a:gridCol>
                <a:gridCol w="378562">
                  <a:extLst>
                    <a:ext uri="{9D8B030D-6E8A-4147-A177-3AD203B41FA5}">
                      <a16:colId xmlns:a16="http://schemas.microsoft.com/office/drawing/2014/main" val="760920312"/>
                    </a:ext>
                  </a:extLst>
                </a:gridCol>
                <a:gridCol w="378562">
                  <a:extLst>
                    <a:ext uri="{9D8B030D-6E8A-4147-A177-3AD203B41FA5}">
                      <a16:colId xmlns:a16="http://schemas.microsoft.com/office/drawing/2014/main" val="1599626954"/>
                    </a:ext>
                  </a:extLst>
                </a:gridCol>
                <a:gridCol w="378562">
                  <a:extLst>
                    <a:ext uri="{9D8B030D-6E8A-4147-A177-3AD203B41FA5}">
                      <a16:colId xmlns:a16="http://schemas.microsoft.com/office/drawing/2014/main" val="3785732114"/>
                    </a:ext>
                  </a:extLst>
                </a:gridCol>
                <a:gridCol w="378562">
                  <a:extLst>
                    <a:ext uri="{9D8B030D-6E8A-4147-A177-3AD203B41FA5}">
                      <a16:colId xmlns:a16="http://schemas.microsoft.com/office/drawing/2014/main" val="1168295183"/>
                    </a:ext>
                  </a:extLst>
                </a:gridCol>
                <a:gridCol w="378562">
                  <a:extLst>
                    <a:ext uri="{9D8B030D-6E8A-4147-A177-3AD203B41FA5}">
                      <a16:colId xmlns:a16="http://schemas.microsoft.com/office/drawing/2014/main" val="1674259452"/>
                    </a:ext>
                  </a:extLst>
                </a:gridCol>
                <a:gridCol w="378562">
                  <a:extLst>
                    <a:ext uri="{9D8B030D-6E8A-4147-A177-3AD203B41FA5}">
                      <a16:colId xmlns:a16="http://schemas.microsoft.com/office/drawing/2014/main" val="221366309"/>
                    </a:ext>
                  </a:extLst>
                </a:gridCol>
                <a:gridCol w="378562">
                  <a:extLst>
                    <a:ext uri="{9D8B030D-6E8A-4147-A177-3AD203B41FA5}">
                      <a16:colId xmlns:a16="http://schemas.microsoft.com/office/drawing/2014/main" val="1157947438"/>
                    </a:ext>
                  </a:extLst>
                </a:gridCol>
                <a:gridCol w="378562">
                  <a:extLst>
                    <a:ext uri="{9D8B030D-6E8A-4147-A177-3AD203B41FA5}">
                      <a16:colId xmlns:a16="http://schemas.microsoft.com/office/drawing/2014/main" val="1116446613"/>
                    </a:ext>
                  </a:extLst>
                </a:gridCol>
                <a:gridCol w="378562">
                  <a:extLst>
                    <a:ext uri="{9D8B030D-6E8A-4147-A177-3AD203B41FA5}">
                      <a16:colId xmlns:a16="http://schemas.microsoft.com/office/drawing/2014/main" val="3581097442"/>
                    </a:ext>
                  </a:extLst>
                </a:gridCol>
                <a:gridCol w="378562">
                  <a:extLst>
                    <a:ext uri="{9D8B030D-6E8A-4147-A177-3AD203B41FA5}">
                      <a16:colId xmlns:a16="http://schemas.microsoft.com/office/drawing/2014/main" val="1444886172"/>
                    </a:ext>
                  </a:extLst>
                </a:gridCol>
                <a:gridCol w="395021">
                  <a:extLst>
                    <a:ext uri="{9D8B030D-6E8A-4147-A177-3AD203B41FA5}">
                      <a16:colId xmlns:a16="http://schemas.microsoft.com/office/drawing/2014/main" val="1533908248"/>
                    </a:ext>
                  </a:extLst>
                </a:gridCol>
                <a:gridCol w="534924">
                  <a:extLst>
                    <a:ext uri="{9D8B030D-6E8A-4147-A177-3AD203B41FA5}">
                      <a16:colId xmlns:a16="http://schemas.microsoft.com/office/drawing/2014/main" val="3691831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438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- 2018-07-24 06:03:56</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July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498233773"/>
                  </a:ext>
                </a:extLst>
              </a:tr>
            </a:tbl>
          </a:graphicData>
        </a:graphic>
      </p:graphicFrame>
      <p:sp>
        <p:nvSpPr>
          <p:cNvPr id="4" name="Text Placeholder 3">
            <a:extLst>
              <a:ext uri="{FF2B5EF4-FFF2-40B4-BE49-F238E27FC236}">
                <a16:creationId xmlns:a16="http://schemas.microsoft.com/office/drawing/2014/main" id="{F62FA044-0414-4DDA-A2EF-BDFF146F58EB}"/>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11352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C49C5-DBA2-48B3-8800-BCE6AE37021A}"/>
              </a:ext>
            </a:extLst>
          </p:cNvPr>
          <p:cNvSpPr>
            <a:spLocks noGrp="1"/>
          </p:cNvSpPr>
          <p:nvPr>
            <p:ph type="title"/>
          </p:nvPr>
        </p:nvSpPr>
        <p:spPr/>
        <p:txBody>
          <a:bodyPr/>
          <a:lstStyle/>
          <a:p>
            <a:r>
              <a:rPr lang="en-US"/>
              <a:t>Facebook Ads Costs Table | TGP The Generics Pharmacy - 3 of 5</a:t>
            </a:r>
          </a:p>
        </p:txBody>
      </p:sp>
      <p:graphicFrame>
        <p:nvGraphicFramePr>
          <p:cNvPr id="5" name="Table Placeholder 4">
            <a:extLst>
              <a:ext uri="{FF2B5EF4-FFF2-40B4-BE49-F238E27FC236}">
                <a16:creationId xmlns:a16="http://schemas.microsoft.com/office/drawing/2014/main" id="{0ED5BEDE-E514-43CE-9A69-BA6C8D677169}"/>
              </a:ext>
            </a:extLst>
          </p:cNvPr>
          <p:cNvGraphicFramePr>
            <a:graphicFrameLocks noGrp="1"/>
          </p:cNvGraphicFramePr>
          <p:nvPr>
            <p:ph type="tbl" sz="quarter" idx="13"/>
            <p:extLst>
              <p:ext uri="{D42A27DB-BD31-4B8C-83A1-F6EECF244321}">
                <p14:modId xmlns:p14="http://schemas.microsoft.com/office/powerpoint/2010/main" val="358742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12823915"/>
                    </a:ext>
                  </a:extLst>
                </a:gridCol>
                <a:gridCol w="378562">
                  <a:extLst>
                    <a:ext uri="{9D8B030D-6E8A-4147-A177-3AD203B41FA5}">
                      <a16:colId xmlns:a16="http://schemas.microsoft.com/office/drawing/2014/main" val="2916915012"/>
                    </a:ext>
                  </a:extLst>
                </a:gridCol>
                <a:gridCol w="378562">
                  <a:extLst>
                    <a:ext uri="{9D8B030D-6E8A-4147-A177-3AD203B41FA5}">
                      <a16:colId xmlns:a16="http://schemas.microsoft.com/office/drawing/2014/main" val="1710932601"/>
                    </a:ext>
                  </a:extLst>
                </a:gridCol>
                <a:gridCol w="395021">
                  <a:extLst>
                    <a:ext uri="{9D8B030D-6E8A-4147-A177-3AD203B41FA5}">
                      <a16:colId xmlns:a16="http://schemas.microsoft.com/office/drawing/2014/main" val="3275391951"/>
                    </a:ext>
                  </a:extLst>
                </a:gridCol>
                <a:gridCol w="395021">
                  <a:extLst>
                    <a:ext uri="{9D8B030D-6E8A-4147-A177-3AD203B41FA5}">
                      <a16:colId xmlns:a16="http://schemas.microsoft.com/office/drawing/2014/main" val="4191629758"/>
                    </a:ext>
                  </a:extLst>
                </a:gridCol>
                <a:gridCol w="378562">
                  <a:extLst>
                    <a:ext uri="{9D8B030D-6E8A-4147-A177-3AD203B41FA5}">
                      <a16:colId xmlns:a16="http://schemas.microsoft.com/office/drawing/2014/main" val="307647981"/>
                    </a:ext>
                  </a:extLst>
                </a:gridCol>
                <a:gridCol w="378562">
                  <a:extLst>
                    <a:ext uri="{9D8B030D-6E8A-4147-A177-3AD203B41FA5}">
                      <a16:colId xmlns:a16="http://schemas.microsoft.com/office/drawing/2014/main" val="673710126"/>
                    </a:ext>
                  </a:extLst>
                </a:gridCol>
                <a:gridCol w="378562">
                  <a:extLst>
                    <a:ext uri="{9D8B030D-6E8A-4147-A177-3AD203B41FA5}">
                      <a16:colId xmlns:a16="http://schemas.microsoft.com/office/drawing/2014/main" val="862337682"/>
                    </a:ext>
                  </a:extLst>
                </a:gridCol>
                <a:gridCol w="378562">
                  <a:extLst>
                    <a:ext uri="{9D8B030D-6E8A-4147-A177-3AD203B41FA5}">
                      <a16:colId xmlns:a16="http://schemas.microsoft.com/office/drawing/2014/main" val="3093886232"/>
                    </a:ext>
                  </a:extLst>
                </a:gridCol>
                <a:gridCol w="378562">
                  <a:extLst>
                    <a:ext uri="{9D8B030D-6E8A-4147-A177-3AD203B41FA5}">
                      <a16:colId xmlns:a16="http://schemas.microsoft.com/office/drawing/2014/main" val="1757448630"/>
                    </a:ext>
                  </a:extLst>
                </a:gridCol>
                <a:gridCol w="378562">
                  <a:extLst>
                    <a:ext uri="{9D8B030D-6E8A-4147-A177-3AD203B41FA5}">
                      <a16:colId xmlns:a16="http://schemas.microsoft.com/office/drawing/2014/main" val="3318319421"/>
                    </a:ext>
                  </a:extLst>
                </a:gridCol>
                <a:gridCol w="378562">
                  <a:extLst>
                    <a:ext uri="{9D8B030D-6E8A-4147-A177-3AD203B41FA5}">
                      <a16:colId xmlns:a16="http://schemas.microsoft.com/office/drawing/2014/main" val="2602151653"/>
                    </a:ext>
                  </a:extLst>
                </a:gridCol>
                <a:gridCol w="378562">
                  <a:extLst>
                    <a:ext uri="{9D8B030D-6E8A-4147-A177-3AD203B41FA5}">
                      <a16:colId xmlns:a16="http://schemas.microsoft.com/office/drawing/2014/main" val="31148597"/>
                    </a:ext>
                  </a:extLst>
                </a:gridCol>
                <a:gridCol w="378562">
                  <a:extLst>
                    <a:ext uri="{9D8B030D-6E8A-4147-A177-3AD203B41FA5}">
                      <a16:colId xmlns:a16="http://schemas.microsoft.com/office/drawing/2014/main" val="1543314394"/>
                    </a:ext>
                  </a:extLst>
                </a:gridCol>
                <a:gridCol w="378562">
                  <a:extLst>
                    <a:ext uri="{9D8B030D-6E8A-4147-A177-3AD203B41FA5}">
                      <a16:colId xmlns:a16="http://schemas.microsoft.com/office/drawing/2014/main" val="3376322423"/>
                    </a:ext>
                  </a:extLst>
                </a:gridCol>
                <a:gridCol w="378562">
                  <a:extLst>
                    <a:ext uri="{9D8B030D-6E8A-4147-A177-3AD203B41FA5}">
                      <a16:colId xmlns:a16="http://schemas.microsoft.com/office/drawing/2014/main" val="3438515760"/>
                    </a:ext>
                  </a:extLst>
                </a:gridCol>
                <a:gridCol w="395021">
                  <a:extLst>
                    <a:ext uri="{9D8B030D-6E8A-4147-A177-3AD203B41FA5}">
                      <a16:colId xmlns:a16="http://schemas.microsoft.com/office/drawing/2014/main" val="3329408149"/>
                    </a:ext>
                  </a:extLst>
                </a:gridCol>
                <a:gridCol w="534924">
                  <a:extLst>
                    <a:ext uri="{9D8B030D-6E8A-4147-A177-3AD203B41FA5}">
                      <a16:colId xmlns:a16="http://schemas.microsoft.com/office/drawing/2014/main" val="952046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562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- 2018-07-13 15:19:48</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i-click lang ang "LEARN MORE" button sa baba 👇
#AskMeHow #TGPagpagalingNgPilipinas #DyanSaTapat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Franchise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35 - 55;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767668755"/>
                  </a:ext>
                </a:extLst>
              </a:tr>
            </a:tbl>
          </a:graphicData>
        </a:graphic>
      </p:graphicFrame>
      <p:sp>
        <p:nvSpPr>
          <p:cNvPr id="4" name="Text Placeholder 3">
            <a:extLst>
              <a:ext uri="{FF2B5EF4-FFF2-40B4-BE49-F238E27FC236}">
                <a16:creationId xmlns:a16="http://schemas.microsoft.com/office/drawing/2014/main" id="{6FBF1E16-34AB-40E4-824E-9ABB8E01170B}"/>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989644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4AED6-FF75-40E3-9CC3-C1EDF78E8463}"/>
              </a:ext>
            </a:extLst>
          </p:cNvPr>
          <p:cNvSpPr>
            <a:spLocks noGrp="1"/>
          </p:cNvSpPr>
          <p:nvPr>
            <p:ph type="title"/>
          </p:nvPr>
        </p:nvSpPr>
        <p:spPr/>
        <p:txBody>
          <a:bodyPr/>
          <a:lstStyle/>
          <a:p>
            <a:r>
              <a:rPr lang="en-US"/>
              <a:t>Facebook Ads Costs Table | TGP The Generics Pharmacy - 4 of 5</a:t>
            </a:r>
          </a:p>
        </p:txBody>
      </p:sp>
      <p:graphicFrame>
        <p:nvGraphicFramePr>
          <p:cNvPr id="5" name="Table Placeholder 4">
            <a:extLst>
              <a:ext uri="{FF2B5EF4-FFF2-40B4-BE49-F238E27FC236}">
                <a16:creationId xmlns:a16="http://schemas.microsoft.com/office/drawing/2014/main" id="{9E7C4738-BC0C-4F74-B008-59CAB72AAF14}"/>
              </a:ext>
            </a:extLst>
          </p:cNvPr>
          <p:cNvGraphicFramePr>
            <a:graphicFrameLocks noGrp="1"/>
          </p:cNvGraphicFramePr>
          <p:nvPr>
            <p:ph type="tbl" sz="quarter" idx="13"/>
            <p:extLst>
              <p:ext uri="{D42A27DB-BD31-4B8C-83A1-F6EECF244321}">
                <p14:modId xmlns:p14="http://schemas.microsoft.com/office/powerpoint/2010/main" val="78708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1646614"/>
                    </a:ext>
                  </a:extLst>
                </a:gridCol>
                <a:gridCol w="378562">
                  <a:extLst>
                    <a:ext uri="{9D8B030D-6E8A-4147-A177-3AD203B41FA5}">
                      <a16:colId xmlns:a16="http://schemas.microsoft.com/office/drawing/2014/main" val="532401915"/>
                    </a:ext>
                  </a:extLst>
                </a:gridCol>
                <a:gridCol w="378562">
                  <a:extLst>
                    <a:ext uri="{9D8B030D-6E8A-4147-A177-3AD203B41FA5}">
                      <a16:colId xmlns:a16="http://schemas.microsoft.com/office/drawing/2014/main" val="4071154338"/>
                    </a:ext>
                  </a:extLst>
                </a:gridCol>
                <a:gridCol w="395021">
                  <a:extLst>
                    <a:ext uri="{9D8B030D-6E8A-4147-A177-3AD203B41FA5}">
                      <a16:colId xmlns:a16="http://schemas.microsoft.com/office/drawing/2014/main" val="3571744647"/>
                    </a:ext>
                  </a:extLst>
                </a:gridCol>
                <a:gridCol w="395021">
                  <a:extLst>
                    <a:ext uri="{9D8B030D-6E8A-4147-A177-3AD203B41FA5}">
                      <a16:colId xmlns:a16="http://schemas.microsoft.com/office/drawing/2014/main" val="2470686852"/>
                    </a:ext>
                  </a:extLst>
                </a:gridCol>
                <a:gridCol w="378562">
                  <a:extLst>
                    <a:ext uri="{9D8B030D-6E8A-4147-A177-3AD203B41FA5}">
                      <a16:colId xmlns:a16="http://schemas.microsoft.com/office/drawing/2014/main" val="463450080"/>
                    </a:ext>
                  </a:extLst>
                </a:gridCol>
                <a:gridCol w="378562">
                  <a:extLst>
                    <a:ext uri="{9D8B030D-6E8A-4147-A177-3AD203B41FA5}">
                      <a16:colId xmlns:a16="http://schemas.microsoft.com/office/drawing/2014/main" val="2092430883"/>
                    </a:ext>
                  </a:extLst>
                </a:gridCol>
                <a:gridCol w="378562">
                  <a:extLst>
                    <a:ext uri="{9D8B030D-6E8A-4147-A177-3AD203B41FA5}">
                      <a16:colId xmlns:a16="http://schemas.microsoft.com/office/drawing/2014/main" val="4194662730"/>
                    </a:ext>
                  </a:extLst>
                </a:gridCol>
                <a:gridCol w="378562">
                  <a:extLst>
                    <a:ext uri="{9D8B030D-6E8A-4147-A177-3AD203B41FA5}">
                      <a16:colId xmlns:a16="http://schemas.microsoft.com/office/drawing/2014/main" val="1716873111"/>
                    </a:ext>
                  </a:extLst>
                </a:gridCol>
                <a:gridCol w="378562">
                  <a:extLst>
                    <a:ext uri="{9D8B030D-6E8A-4147-A177-3AD203B41FA5}">
                      <a16:colId xmlns:a16="http://schemas.microsoft.com/office/drawing/2014/main" val="4169947153"/>
                    </a:ext>
                  </a:extLst>
                </a:gridCol>
                <a:gridCol w="378562">
                  <a:extLst>
                    <a:ext uri="{9D8B030D-6E8A-4147-A177-3AD203B41FA5}">
                      <a16:colId xmlns:a16="http://schemas.microsoft.com/office/drawing/2014/main" val="2969259677"/>
                    </a:ext>
                  </a:extLst>
                </a:gridCol>
                <a:gridCol w="378562">
                  <a:extLst>
                    <a:ext uri="{9D8B030D-6E8A-4147-A177-3AD203B41FA5}">
                      <a16:colId xmlns:a16="http://schemas.microsoft.com/office/drawing/2014/main" val="1752237016"/>
                    </a:ext>
                  </a:extLst>
                </a:gridCol>
                <a:gridCol w="378562">
                  <a:extLst>
                    <a:ext uri="{9D8B030D-6E8A-4147-A177-3AD203B41FA5}">
                      <a16:colId xmlns:a16="http://schemas.microsoft.com/office/drawing/2014/main" val="1082367988"/>
                    </a:ext>
                  </a:extLst>
                </a:gridCol>
                <a:gridCol w="378562">
                  <a:extLst>
                    <a:ext uri="{9D8B030D-6E8A-4147-A177-3AD203B41FA5}">
                      <a16:colId xmlns:a16="http://schemas.microsoft.com/office/drawing/2014/main" val="2511980992"/>
                    </a:ext>
                  </a:extLst>
                </a:gridCol>
                <a:gridCol w="378562">
                  <a:extLst>
                    <a:ext uri="{9D8B030D-6E8A-4147-A177-3AD203B41FA5}">
                      <a16:colId xmlns:a16="http://schemas.microsoft.com/office/drawing/2014/main" val="1061688252"/>
                    </a:ext>
                  </a:extLst>
                </a:gridCol>
                <a:gridCol w="378562">
                  <a:extLst>
                    <a:ext uri="{9D8B030D-6E8A-4147-A177-3AD203B41FA5}">
                      <a16:colId xmlns:a16="http://schemas.microsoft.com/office/drawing/2014/main" val="2504552817"/>
                    </a:ext>
                  </a:extLst>
                </a:gridCol>
                <a:gridCol w="395021">
                  <a:extLst>
                    <a:ext uri="{9D8B030D-6E8A-4147-A177-3AD203B41FA5}">
                      <a16:colId xmlns:a16="http://schemas.microsoft.com/office/drawing/2014/main" val="121474868"/>
                    </a:ext>
                  </a:extLst>
                </a:gridCol>
                <a:gridCol w="534924">
                  <a:extLst>
                    <a:ext uri="{9D8B030D-6E8A-4147-A177-3AD203B41FA5}">
                      <a16:colId xmlns:a16="http://schemas.microsoft.com/office/drawing/2014/main" val="158504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7831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11:11:18</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"Bukas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Laguna (+30 km) Calabarzon;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123031512"/>
                  </a:ext>
                </a:extLst>
              </a:tr>
            </a:tbl>
          </a:graphicData>
        </a:graphic>
      </p:graphicFrame>
      <p:sp>
        <p:nvSpPr>
          <p:cNvPr id="4" name="Text Placeholder 3">
            <a:extLst>
              <a:ext uri="{FF2B5EF4-FFF2-40B4-BE49-F238E27FC236}">
                <a16:creationId xmlns:a16="http://schemas.microsoft.com/office/drawing/2014/main" id="{15243FCE-E0B3-4DD0-8E68-2DBDAE19B58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959177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87F2-FA70-4D60-B4F1-4D95B3287E6C}"/>
              </a:ext>
            </a:extLst>
          </p:cNvPr>
          <p:cNvSpPr>
            <a:spLocks noGrp="1"/>
          </p:cNvSpPr>
          <p:nvPr>
            <p:ph type="title"/>
          </p:nvPr>
        </p:nvSpPr>
        <p:spPr/>
        <p:txBody>
          <a:bodyPr/>
          <a:lstStyle/>
          <a:p>
            <a:r>
              <a:rPr lang="en-US"/>
              <a:t>Facebook Ads Costs Table | TGP The Generics Pharmacy - 5 of 5</a:t>
            </a:r>
          </a:p>
        </p:txBody>
      </p:sp>
      <p:graphicFrame>
        <p:nvGraphicFramePr>
          <p:cNvPr id="5" name="Table Placeholder 4">
            <a:extLst>
              <a:ext uri="{FF2B5EF4-FFF2-40B4-BE49-F238E27FC236}">
                <a16:creationId xmlns:a16="http://schemas.microsoft.com/office/drawing/2014/main" id="{29F01090-0C47-4227-AE72-A929D2959D64}"/>
              </a:ext>
            </a:extLst>
          </p:cNvPr>
          <p:cNvGraphicFramePr>
            <a:graphicFrameLocks noGrp="1"/>
          </p:cNvGraphicFramePr>
          <p:nvPr>
            <p:ph type="tbl" sz="quarter" idx="13"/>
            <p:extLst>
              <p:ext uri="{D42A27DB-BD31-4B8C-83A1-F6EECF244321}">
                <p14:modId xmlns:p14="http://schemas.microsoft.com/office/powerpoint/2010/main" val="1075860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04467745"/>
                    </a:ext>
                  </a:extLst>
                </a:gridCol>
                <a:gridCol w="378562">
                  <a:extLst>
                    <a:ext uri="{9D8B030D-6E8A-4147-A177-3AD203B41FA5}">
                      <a16:colId xmlns:a16="http://schemas.microsoft.com/office/drawing/2014/main" val="146308829"/>
                    </a:ext>
                  </a:extLst>
                </a:gridCol>
                <a:gridCol w="378562">
                  <a:extLst>
                    <a:ext uri="{9D8B030D-6E8A-4147-A177-3AD203B41FA5}">
                      <a16:colId xmlns:a16="http://schemas.microsoft.com/office/drawing/2014/main" val="3444013401"/>
                    </a:ext>
                  </a:extLst>
                </a:gridCol>
                <a:gridCol w="395021">
                  <a:extLst>
                    <a:ext uri="{9D8B030D-6E8A-4147-A177-3AD203B41FA5}">
                      <a16:colId xmlns:a16="http://schemas.microsoft.com/office/drawing/2014/main" val="2014287596"/>
                    </a:ext>
                  </a:extLst>
                </a:gridCol>
                <a:gridCol w="395021">
                  <a:extLst>
                    <a:ext uri="{9D8B030D-6E8A-4147-A177-3AD203B41FA5}">
                      <a16:colId xmlns:a16="http://schemas.microsoft.com/office/drawing/2014/main" val="2880239242"/>
                    </a:ext>
                  </a:extLst>
                </a:gridCol>
                <a:gridCol w="378562">
                  <a:extLst>
                    <a:ext uri="{9D8B030D-6E8A-4147-A177-3AD203B41FA5}">
                      <a16:colId xmlns:a16="http://schemas.microsoft.com/office/drawing/2014/main" val="1178131361"/>
                    </a:ext>
                  </a:extLst>
                </a:gridCol>
                <a:gridCol w="378562">
                  <a:extLst>
                    <a:ext uri="{9D8B030D-6E8A-4147-A177-3AD203B41FA5}">
                      <a16:colId xmlns:a16="http://schemas.microsoft.com/office/drawing/2014/main" val="311360373"/>
                    </a:ext>
                  </a:extLst>
                </a:gridCol>
                <a:gridCol w="378562">
                  <a:extLst>
                    <a:ext uri="{9D8B030D-6E8A-4147-A177-3AD203B41FA5}">
                      <a16:colId xmlns:a16="http://schemas.microsoft.com/office/drawing/2014/main" val="2844475126"/>
                    </a:ext>
                  </a:extLst>
                </a:gridCol>
                <a:gridCol w="378562">
                  <a:extLst>
                    <a:ext uri="{9D8B030D-6E8A-4147-A177-3AD203B41FA5}">
                      <a16:colId xmlns:a16="http://schemas.microsoft.com/office/drawing/2014/main" val="2369436269"/>
                    </a:ext>
                  </a:extLst>
                </a:gridCol>
                <a:gridCol w="378562">
                  <a:extLst>
                    <a:ext uri="{9D8B030D-6E8A-4147-A177-3AD203B41FA5}">
                      <a16:colId xmlns:a16="http://schemas.microsoft.com/office/drawing/2014/main" val="3036809279"/>
                    </a:ext>
                  </a:extLst>
                </a:gridCol>
                <a:gridCol w="378562">
                  <a:extLst>
                    <a:ext uri="{9D8B030D-6E8A-4147-A177-3AD203B41FA5}">
                      <a16:colId xmlns:a16="http://schemas.microsoft.com/office/drawing/2014/main" val="3086340620"/>
                    </a:ext>
                  </a:extLst>
                </a:gridCol>
                <a:gridCol w="378562">
                  <a:extLst>
                    <a:ext uri="{9D8B030D-6E8A-4147-A177-3AD203B41FA5}">
                      <a16:colId xmlns:a16="http://schemas.microsoft.com/office/drawing/2014/main" val="1260478687"/>
                    </a:ext>
                  </a:extLst>
                </a:gridCol>
                <a:gridCol w="378562">
                  <a:extLst>
                    <a:ext uri="{9D8B030D-6E8A-4147-A177-3AD203B41FA5}">
                      <a16:colId xmlns:a16="http://schemas.microsoft.com/office/drawing/2014/main" val="3486487026"/>
                    </a:ext>
                  </a:extLst>
                </a:gridCol>
                <a:gridCol w="378562">
                  <a:extLst>
                    <a:ext uri="{9D8B030D-6E8A-4147-A177-3AD203B41FA5}">
                      <a16:colId xmlns:a16="http://schemas.microsoft.com/office/drawing/2014/main" val="2186778603"/>
                    </a:ext>
                  </a:extLst>
                </a:gridCol>
                <a:gridCol w="378562">
                  <a:extLst>
                    <a:ext uri="{9D8B030D-6E8A-4147-A177-3AD203B41FA5}">
                      <a16:colId xmlns:a16="http://schemas.microsoft.com/office/drawing/2014/main" val="2635730603"/>
                    </a:ext>
                  </a:extLst>
                </a:gridCol>
                <a:gridCol w="378562">
                  <a:extLst>
                    <a:ext uri="{9D8B030D-6E8A-4147-A177-3AD203B41FA5}">
                      <a16:colId xmlns:a16="http://schemas.microsoft.com/office/drawing/2014/main" val="2041681600"/>
                    </a:ext>
                  </a:extLst>
                </a:gridCol>
                <a:gridCol w="395021">
                  <a:extLst>
                    <a:ext uri="{9D8B030D-6E8A-4147-A177-3AD203B41FA5}">
                      <a16:colId xmlns:a16="http://schemas.microsoft.com/office/drawing/2014/main" val="740991967"/>
                    </a:ext>
                  </a:extLst>
                </a:gridCol>
                <a:gridCol w="534924">
                  <a:extLst>
                    <a:ext uri="{9D8B030D-6E8A-4147-A177-3AD203B41FA5}">
                      <a16:colId xmlns:a16="http://schemas.microsoft.com/office/drawing/2014/main" val="877662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8369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08:12:26</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Byaheng TGPagpagaling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Santa Cruz, Laguna (+30 km) Calabarzon;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524883392"/>
                  </a:ext>
                </a:extLst>
              </a:tr>
            </a:tbl>
          </a:graphicData>
        </a:graphic>
      </p:graphicFrame>
      <p:sp>
        <p:nvSpPr>
          <p:cNvPr id="4" name="Text Placeholder 3">
            <a:extLst>
              <a:ext uri="{FF2B5EF4-FFF2-40B4-BE49-F238E27FC236}">
                <a16:creationId xmlns:a16="http://schemas.microsoft.com/office/drawing/2014/main" id="{2F92B8AC-D7BA-49AE-AD96-677B170BDCCA}"/>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280163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6D7E-D9FE-4B71-B38C-A9D369EA77DD}"/>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556E170D-4BBF-4428-96B3-84A74460A2D7}"/>
              </a:ext>
            </a:extLst>
          </p:cNvPr>
          <p:cNvGraphicFramePr>
            <a:graphicFrameLocks noGrp="1"/>
          </p:cNvGraphicFramePr>
          <p:nvPr>
            <p:ph type="chart" sz="quarter" idx="13"/>
            <p:extLst>
              <p:ext uri="{D42A27DB-BD31-4B8C-83A1-F6EECF244321}">
                <p14:modId xmlns:p14="http://schemas.microsoft.com/office/powerpoint/2010/main" val="3176732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EF18A4-1D59-48B7-939E-FA60BBC63A81}"/>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B66590F0-B66D-4F90-BA0D-09C4E128DF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3857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DA3E-C827-4660-9B3C-F1108129AE52}"/>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515637C5-E829-4064-8B06-AAF01E65EC4F}"/>
              </a:ext>
            </a:extLst>
          </p:cNvPr>
          <p:cNvGraphicFramePr>
            <a:graphicFrameLocks noGrp="1"/>
          </p:cNvGraphicFramePr>
          <p:nvPr>
            <p:ph type="chart" sz="quarter" idx="13"/>
            <p:extLst>
              <p:ext uri="{D42A27DB-BD31-4B8C-83A1-F6EECF244321}">
                <p14:modId xmlns:p14="http://schemas.microsoft.com/office/powerpoint/2010/main" val="2720500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2D2744-24C7-454D-A37E-EB3222444858}"/>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4E2A2C2E-CFBA-4F00-BA15-992545CE8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4846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2888</Words>
  <Application>Microsoft Office PowerPoint</Application>
  <PresentationFormat>On-screen Show (4:3)</PresentationFormat>
  <Paragraphs>1182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6</vt:lpstr>
      <vt:lpstr>Facebook Own Posts Table  | TGP The Generics Pharmacy - 2 of 6</vt:lpstr>
      <vt:lpstr>Facebook Own Posts Table  | TGP The Generics Pharmacy - 3 of 6</vt:lpstr>
      <vt:lpstr>Facebook Own Posts Table  | TGP The Generics Pharmacy - 4 of 6</vt:lpstr>
      <vt:lpstr>Facebook Own Posts Table  | TGP The Generics Pharmacy - 5 of 6</vt:lpstr>
      <vt:lpstr>Facebook Own Posts Table  | TGP The Generics Pharmacy - 6 of 6</vt:lpstr>
      <vt:lpstr>Facebook Hashtag Detection | TGP The Generics Pharmacy</vt:lpstr>
      <vt:lpstr>Facebook Own Posts Table | TGP The Generics Pharmacy - 1 of 11</vt:lpstr>
      <vt:lpstr>Facebook Own Posts Table | TGP The Generics Pharmacy - 2 of 11</vt:lpstr>
      <vt:lpstr>Facebook Own Posts Table | TGP The Generics Pharmacy - 3 of 11</vt:lpstr>
      <vt:lpstr>Facebook Own Posts Table | TGP The Generics Pharmacy - 4 of 11</vt:lpstr>
      <vt:lpstr>Facebook Own Posts Table | TGP The Generics Pharmacy - 5 of 11</vt:lpstr>
      <vt:lpstr>Facebook Own Posts Table | TGP The Generics Pharmacy - 6 of 11</vt:lpstr>
      <vt:lpstr>Facebook Own Posts Table | TGP The Generics Pharmacy - 7 of 11</vt:lpstr>
      <vt:lpstr>Facebook Own Posts Table | TGP The Generics Pharmacy - 8 of 11</vt:lpstr>
      <vt:lpstr>Facebook Own Posts Table | TGP The Generics Pharmacy - 9 of 11</vt:lpstr>
      <vt:lpstr>Facebook Own Posts Table | TGP The Generics Pharmacy - 10 of 11</vt:lpstr>
      <vt:lpstr>Facebook Own Posts Table | TGP The Generics Pharmacy - 11 of 11</vt:lpstr>
      <vt:lpstr>Facebook Ads Costs Table | TGP The Generics Pharmacy - 1 of 5</vt:lpstr>
      <vt:lpstr>Facebook Ads Costs Table | TGP The Generics Pharmacy - 2 of 5</vt:lpstr>
      <vt:lpstr>Facebook Ads Costs Table | TGP The Generics Pharmacy - 3 of 5</vt:lpstr>
      <vt:lpstr>Facebook Ads Costs Table | TGP The Generics Pharmacy - 4 of 5</vt:lpstr>
      <vt:lpstr>Facebook Ads Costs Table | TGP The Generics Pharmacy - 5 of 5</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2018-08-10T08:44:34Z</dcterms:created>
  <dcterms:modified xsi:type="dcterms:W3CDTF">2018-08-10T08:46:24Z</dcterms:modified>
</cp:coreProperties>
</file>