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99C7-46C3-AD43-0DB217A86E9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99C7-46C3-AD43-0DB217A86E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8386040"/>
        <c:axId val="358385056"/>
      </c:barChart>
      <c:catAx>
        <c:axId val="358386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385056"/>
        <c:crosses val="autoZero"/>
        <c:auto val="1"/>
        <c:lblAlgn val="ctr"/>
        <c:lblOffset val="100"/>
        <c:noMultiLvlLbl val="0"/>
      </c:catAx>
      <c:valAx>
        <c:axId val="358385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386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0D69B-A6B6-4772-BD21-6404B12C2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Bostik Professional Partners 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A312C6-63BB-459D-ABD6-DD1C57A9C7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08308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DFE3D3-9032-4D27-81EE-5308FD8C9D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07/01/2018 - 08/01/2018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13B671-ABEB-4D74-908C-3431B9466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2938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Demographics | Bostik Professional Partners 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Bostik Professional Partners PH</dc:title>
  <dc:creator>Administrator</dc:creator>
  <cp:lastModifiedBy>Administrator</cp:lastModifiedBy>
  <cp:revision>1</cp:revision>
  <dcterms:created xsi:type="dcterms:W3CDTF">2018-08-09T09:34:35Z</dcterms:created>
  <dcterms:modified xsi:type="dcterms:W3CDTF">2018-08-09T09:34:40Z</dcterms:modified>
</cp:coreProperties>
</file>