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1213</c:v>
                </c:pt>
                <c:pt idx="2">
                  <c:v>323</c:v>
                </c:pt>
                <c:pt idx="3">
                  <c:v>123</c:v>
                </c:pt>
                <c:pt idx="4">
                  <c:v>42</c:v>
                </c:pt>
                <c:pt idx="5">
                  <c:v>11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31-4A12-A92D-8F809B2401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903</c:v>
                </c:pt>
                <c:pt idx="2">
                  <c:v>222</c:v>
                </c:pt>
                <c:pt idx="3">
                  <c:v>66</c:v>
                </c:pt>
                <c:pt idx="4">
                  <c:v>26</c:v>
                </c:pt>
                <c:pt idx="5">
                  <c:v>15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31-4A12-A92D-8F809B2401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720184"/>
        <c:axId val="274720512"/>
      </c:barChart>
      <c:catAx>
        <c:axId val="27472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20512"/>
        <c:crosses val="autoZero"/>
        <c:auto val="1"/>
        <c:lblAlgn val="ctr"/>
        <c:lblOffset val="100"/>
        <c:noMultiLvlLbl val="0"/>
      </c:catAx>
      <c:valAx>
        <c:axId val="27472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2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E324E-DDAA-4FDA-8B87-87EF3BBEB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B9E6F4-7463-4D8A-BF3F-A3C0853968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1886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6BD33-70B8-4257-A710-8BBC0C354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07/01/2018 - 08/01/2018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ED070-350F-40BD-8C09-BD03C3041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013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Bostik Professional Partners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Bostik Professional Partners PH</dc:title>
  <dc:creator>Administrator</dc:creator>
  <cp:lastModifiedBy>Administrator</cp:lastModifiedBy>
  <cp:revision>1</cp:revision>
  <dcterms:created xsi:type="dcterms:W3CDTF">2018-08-09T08:45:20Z</dcterms:created>
  <dcterms:modified xsi:type="dcterms:W3CDTF">2018-08-09T08:45:25Z</dcterms:modified>
</cp:coreProperties>
</file>