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09" d="100"/>
          <a:sy n="109" d="100"/>
        </p:scale>
        <p:origin x="216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Sheet1!$A$2:$A$33</c:f>
            </c:multiLvlStrRef>
          </c:cat>
          <c:val>
            <c:numRef>
              <c:f>Sheet1!$B$2:$B$33</c:f>
            </c:numRef>
          </c:val>
          <c:smooth val="0"/>
          <c:extLst>
            <c:ext xmlns:c16="http://schemas.microsoft.com/office/drawing/2014/chart" uri="{C3380CC4-5D6E-409C-BE32-E72D297353CC}">
              <c16:uniqueId val="{00000000-7494-41DE-9862-9B604C9B7F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3306272"/>
        <c:axId val="173444168"/>
      </c:lineChart>
      <c:catAx>
        <c:axId val="283306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3444168"/>
        <c:crosses val="autoZero"/>
        <c:auto val="1"/>
        <c:lblAlgn val="ctr"/>
        <c:lblOffset val="100"/>
        <c:noMultiLvlLbl val="0"/>
      </c:catAx>
      <c:valAx>
        <c:axId val="173444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306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8/9/2018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050093-8FF6-4EA5-8386-1C7F3B4C5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Engaged Users | Bostik Professional Partners PH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C7E006C-761E-447A-AE4C-E64717E363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607968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E294A-6C78-40FC-9306-CE62D2C5699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07/01/2018 - 08/01/2018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23565D-A438-417D-829F-1B075EB8D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33299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14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Engaged Users | Bostik Professional Partners PH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Engaged Users | Bostik Professional Partners PH</dc:title>
  <dc:creator>Administrator</dc:creator>
  <cp:lastModifiedBy>Administrator</cp:lastModifiedBy>
  <cp:revision>1</cp:revision>
  <dcterms:created xsi:type="dcterms:W3CDTF">2018-08-09T06:23:46Z</dcterms:created>
  <dcterms:modified xsi:type="dcterms:W3CDTF">2018-08-09T06:23:51Z</dcterms:modified>
</cp:coreProperties>
</file>