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11</c:v>
                </c:pt>
                <c:pt idx="2">
                  <c:v>10</c:v>
                </c:pt>
                <c:pt idx="3">
                  <c:v>13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11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85</c:v>
                </c:pt>
                <c:pt idx="14">
                  <c:v>219</c:v>
                </c:pt>
                <c:pt idx="15">
                  <c:v>303</c:v>
                </c:pt>
                <c:pt idx="16">
                  <c:v>306</c:v>
                </c:pt>
                <c:pt idx="17">
                  <c:v>275</c:v>
                </c:pt>
                <c:pt idx="18">
                  <c:v>270</c:v>
                </c:pt>
                <c:pt idx="19">
                  <c:v>283</c:v>
                </c:pt>
                <c:pt idx="20">
                  <c:v>1227</c:v>
                </c:pt>
                <c:pt idx="21">
                  <c:v>1364</c:v>
                </c:pt>
                <c:pt idx="22">
                  <c:v>1358</c:v>
                </c:pt>
                <c:pt idx="23">
                  <c:v>1571</c:v>
                </c:pt>
                <c:pt idx="24">
                  <c:v>1366</c:v>
                </c:pt>
                <c:pt idx="25">
                  <c:v>82</c:v>
                </c:pt>
                <c:pt idx="26">
                  <c:v>84</c:v>
                </c:pt>
                <c:pt idx="27">
                  <c:v>27121</c:v>
                </c:pt>
                <c:pt idx="28">
                  <c:v>26704</c:v>
                </c:pt>
                <c:pt idx="29">
                  <c:v>25252</c:v>
                </c:pt>
                <c:pt idx="30">
                  <c:v>24053</c:v>
                </c:pt>
                <c:pt idx="31">
                  <c:v>21397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60-401C-891C-FCB2519965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800120"/>
        <c:axId val="344049200"/>
      </c:lineChart>
      <c:dateAx>
        <c:axId val="275800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49200"/>
        <c:crosses val="autoZero"/>
        <c:auto val="1"/>
        <c:lblOffset val="100"/>
        <c:baseTimeUnit val="days"/>
      </c:dateAx>
      <c:valAx>
        <c:axId val="34404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0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4FC87-58DB-4447-88A8-85536A5C2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Bostik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B3F3EF-4AD7-48FC-AFA3-C0744AE918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7077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73930-7D59-4CAE-80B7-7EE52AEBF1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07/01/2018 - 08/01/2018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5F1A1-C90D-496C-829A-EF436E967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547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Bostik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Bostik</dc:title>
  <dc:creator>Administrator</dc:creator>
  <cp:lastModifiedBy>Administrator</cp:lastModifiedBy>
  <cp:revision>1</cp:revision>
  <dcterms:created xsi:type="dcterms:W3CDTF">2018-08-08T06:45:25Z</dcterms:created>
  <dcterms:modified xsi:type="dcterms:W3CDTF">2018-08-08T06:45:30Z</dcterms:modified>
</cp:coreProperties>
</file>