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232F-4937-8131-1C268891FD4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232F-4937-8131-1C268891FD4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232F-4937-8131-1C268891FD4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232F-4937-8131-1C268891FD4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232F-4937-8131-1C268891FD4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232F-4937-8131-1C268891FD41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232F-4937-8131-1C268891FD41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232F-4937-8131-1C268891F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174184"/>
        <c:axId val="342171888"/>
      </c:barChart>
      <c:catAx>
        <c:axId val="34217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71888"/>
        <c:crosses val="autoZero"/>
        <c:auto val="1"/>
        <c:lblAlgn val="ctr"/>
        <c:lblOffset val="100"/>
        <c:noMultiLvlLbl val="0"/>
      </c:catAx>
      <c:valAx>
        <c:axId val="34217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7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BBA29-1F23-4300-9889-2F2EA037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ACBA4C-A02D-41E8-914E-9BBE207085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1457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ACD33-1214-4EC2-B7D2-CEAD6671B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B802E-4711-4E2C-A4DF-99CB7FD08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601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2018-07-03T09:02:04Z</dcterms:created>
  <dcterms:modified xsi:type="dcterms:W3CDTF">2018-07-03T09:02:09Z</dcterms:modified>
</cp:coreProperties>
</file>