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0.1189302082729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2.3782040499075001E-2</c:v>
                </c:pt>
                <c:pt idx="5">
                  <c:v>0</c:v>
                </c:pt>
                <c:pt idx="6">
                  <c:v>0</c:v>
                </c:pt>
                <c:pt idx="7">
                  <c:v>2.3780799034848001E-2</c:v>
                </c:pt>
                <c:pt idx="8">
                  <c:v>3.0160663534597999E-2</c:v>
                </c:pt>
                <c:pt idx="9">
                  <c:v>0</c:v>
                </c:pt>
                <c:pt idx="10">
                  <c:v>0.10729364821603</c:v>
                </c:pt>
                <c:pt idx="11">
                  <c:v>1.9717574738307E-2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3.304922595234E-2</c:v>
                </c:pt>
                <c:pt idx="17">
                  <c:v>0</c:v>
                </c:pt>
                <c:pt idx="18">
                  <c:v>3.4786641929498999E-2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3.0086324608298999E-2</c:v>
                </c:pt>
                <c:pt idx="26">
                  <c:v>0</c:v>
                </c:pt>
                <c:pt idx="27">
                  <c:v>4.8691906259488001E-2</c:v>
                </c:pt>
                <c:pt idx="28">
                  <c:v>2.9661403668887001E-2</c:v>
                </c:pt>
                <c:pt idx="29">
                  <c:v>1.2525121408278999E-2</c:v>
                </c:pt>
                <c:pt idx="30">
                  <c:v>0</c:v>
                </c:pt>
                <c:pt idx="31">
                  <c:v>2.9033359899805999E-2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2.9030054644809001E-2</c:v>
                </c:pt>
                <c:pt idx="38">
                  <c:v>3.2445170507909002E-2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5.0888858732528004E-3</c:v>
                </c:pt>
                <c:pt idx="48">
                  <c:v>0</c:v>
                </c:pt>
                <c:pt idx="49">
                  <c:v>1.2392690565783E-2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1.7260675170797001E-2</c:v>
                </c:pt>
                <c:pt idx="59">
                  <c:v>0</c:v>
                </c:pt>
                <c:pt idx="60">
                  <c:v>1.6702577207663001E-2</c:v>
                </c:pt>
                <c:pt idx="61">
                  <c:v>0</c:v>
                </c:pt>
                <c:pt idx="62">
                  <c:v>6.0345595439564997E-2</c:v>
                </c:pt>
                <c:pt idx="63">
                  <c:v>0.39801161191919998</c:v>
                </c:pt>
                <c:pt idx="64">
                  <c:v>0</c:v>
                </c:pt>
                <c:pt idx="65">
                  <c:v>0</c:v>
                </c:pt>
                <c:pt idx="66">
                  <c:v>5.8962592129050001E-2</c:v>
                </c:pt>
                <c:pt idx="67">
                  <c:v>7.7846542223407996E-3</c:v>
                </c:pt>
                <c:pt idx="68">
                  <c:v>0</c:v>
                </c:pt>
                <c:pt idx="69">
                  <c:v>3.8899910530205998E-3</c:v>
                </c:pt>
                <c:pt idx="70">
                  <c:v>0</c:v>
                </c:pt>
                <c:pt idx="71">
                  <c:v>0</c:v>
                </c:pt>
                <c:pt idx="72">
                  <c:v>9.6662370561307998E-2</c:v>
                </c:pt>
                <c:pt idx="73">
                  <c:v>0</c:v>
                </c:pt>
                <c:pt idx="74">
                  <c:v>0</c:v>
                </c:pt>
                <c:pt idx="75">
                  <c:v>1.6106547589294001E-2</c:v>
                </c:pt>
                <c:pt idx="76">
                  <c:v>0</c:v>
                </c:pt>
                <c:pt idx="77">
                  <c:v>0.11884729233657</c:v>
                </c:pt>
                <c:pt idx="78">
                  <c:v>0</c:v>
                </c:pt>
                <c:pt idx="79">
                  <c:v>0.46192966676660002</c:v>
                </c:pt>
                <c:pt idx="80">
                  <c:v>2.8866116730134998E-2</c:v>
                </c:pt>
                <c:pt idx="81">
                  <c:v>1.2209605629738E-2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6.8208663054749999E-2</c:v>
                </c:pt>
                <c:pt idx="86">
                  <c:v>0</c:v>
                </c:pt>
                <c:pt idx="87">
                  <c:v>0</c:v>
                </c:pt>
                <c:pt idx="88">
                  <c:v>1.4917951268025999E-2</c:v>
                </c:pt>
                <c:pt idx="89">
                  <c:v>9.9418402346273995E-3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44-4000-8EE3-198750C68C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4.8039744100484998E-2</c:v>
                </c:pt>
                <c:pt idx="1">
                  <c:v>0</c:v>
                </c:pt>
                <c:pt idx="2">
                  <c:v>2.7240613704665E-2</c:v>
                </c:pt>
                <c:pt idx="3">
                  <c:v>2.4603416360100001E-2</c:v>
                </c:pt>
                <c:pt idx="4">
                  <c:v>2.9288751947701998E-2</c:v>
                </c:pt>
                <c:pt idx="5">
                  <c:v>0</c:v>
                </c:pt>
                <c:pt idx="6">
                  <c:v>5.4472930467940002E-2</c:v>
                </c:pt>
                <c:pt idx="7">
                  <c:v>0</c:v>
                </c:pt>
                <c:pt idx="8">
                  <c:v>4.5099394379561002E-2</c:v>
                </c:pt>
                <c:pt idx="9">
                  <c:v>0</c:v>
                </c:pt>
                <c:pt idx="10">
                  <c:v>0</c:v>
                </c:pt>
                <c:pt idx="11">
                  <c:v>0.16866171613295999</c:v>
                </c:pt>
                <c:pt idx="12">
                  <c:v>4.3918463907806002E-2</c:v>
                </c:pt>
                <c:pt idx="13">
                  <c:v>4.5670656017986998E-2</c:v>
                </c:pt>
                <c:pt idx="14">
                  <c:v>6.3232220329158997E-2</c:v>
                </c:pt>
                <c:pt idx="15">
                  <c:v>0</c:v>
                </c:pt>
                <c:pt idx="16">
                  <c:v>0.1006890172869</c:v>
                </c:pt>
                <c:pt idx="17">
                  <c:v>0</c:v>
                </c:pt>
                <c:pt idx="18">
                  <c:v>1.5399970369677E-2</c:v>
                </c:pt>
                <c:pt idx="19">
                  <c:v>0.26024938782024998</c:v>
                </c:pt>
                <c:pt idx="20">
                  <c:v>1.9440653517009E-2</c:v>
                </c:pt>
                <c:pt idx="21">
                  <c:v>5.8260798639027996E-3</c:v>
                </c:pt>
                <c:pt idx="22">
                  <c:v>0</c:v>
                </c:pt>
                <c:pt idx="23">
                  <c:v>2.4953285129003001E-2</c:v>
                </c:pt>
                <c:pt idx="24">
                  <c:v>5.5532417048452E-2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1.2201631968276E-2</c:v>
                </c:pt>
                <c:pt idx="30">
                  <c:v>0</c:v>
                </c:pt>
                <c:pt idx="31">
                  <c:v>1.8854126196950999E-2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5.1983365323096997E-2</c:v>
                </c:pt>
                <c:pt idx="39">
                  <c:v>5.9976352181140002E-2</c:v>
                </c:pt>
                <c:pt idx="40">
                  <c:v>0.28405737502047002</c:v>
                </c:pt>
                <c:pt idx="41">
                  <c:v>9.2494261930047006E-2</c:v>
                </c:pt>
                <c:pt idx="42">
                  <c:v>2.3581110001427001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3.0733856188319E-2</c:v>
                </c:pt>
                <c:pt idx="48">
                  <c:v>0</c:v>
                </c:pt>
                <c:pt idx="49">
                  <c:v>8.2956902184721001E-2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3.4630079235127002E-2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4.9663081142702001E-2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3.1598429106666999E-2</c:v>
                </c:pt>
                <c:pt idx="76">
                  <c:v>4.2320041078653003E-2</c:v>
                </c:pt>
                <c:pt idx="77">
                  <c:v>7.8998747305578002E-2</c:v>
                </c:pt>
                <c:pt idx="78">
                  <c:v>0.14276202191651</c:v>
                </c:pt>
                <c:pt idx="79">
                  <c:v>0</c:v>
                </c:pt>
                <c:pt idx="80">
                  <c:v>0.11846469752013999</c:v>
                </c:pt>
                <c:pt idx="81">
                  <c:v>0</c:v>
                </c:pt>
                <c:pt idx="82">
                  <c:v>4.4560012183496998E-2</c:v>
                </c:pt>
                <c:pt idx="83">
                  <c:v>8.7424913280125999E-2</c:v>
                </c:pt>
                <c:pt idx="84">
                  <c:v>0</c:v>
                </c:pt>
                <c:pt idx="85">
                  <c:v>8.8549979977551999E-2</c:v>
                </c:pt>
                <c:pt idx="86">
                  <c:v>0</c:v>
                </c:pt>
                <c:pt idx="87">
                  <c:v>0.13478837097820001</c:v>
                </c:pt>
                <c:pt idx="88">
                  <c:v>1.2406877921961001E-2</c:v>
                </c:pt>
                <c:pt idx="89">
                  <c:v>2.2556051788694999E-2</c:v>
                </c:pt>
                <c:pt idx="90">
                  <c:v>4.5109051131109003E-2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44-4000-8EE3-198750C68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13600"/>
        <c:axId val="341713928"/>
      </c:lineChart>
      <c:dateAx>
        <c:axId val="34171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13928"/>
        <c:crosses val="autoZero"/>
        <c:auto val="1"/>
        <c:lblOffset val="100"/>
        <c:baseTimeUnit val="days"/>
      </c:dateAx>
      <c:valAx>
        <c:axId val="34171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1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53552-D6B3-4772-81DD-F4CF25DD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F07E08-5E08-44E8-93E7-E6EDED2ADF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284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01ECC-4523-4815-A521-244599259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91C29-0BF9-4EA1-8322-5077E432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113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Administrator</dc:creator>
  <cp:lastModifiedBy>Administrator</cp:lastModifiedBy>
  <cp:revision>1</cp:revision>
  <dcterms:created xsi:type="dcterms:W3CDTF">2018-07-03T08:59:46Z</dcterms:created>
  <dcterms:modified xsi:type="dcterms:W3CDTF">2018-07-03T08:59:52Z</dcterms:modified>
</cp:coreProperties>
</file>