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1EF0-4FC3-A8F2-A2569ACA39B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1EF0-4FC3-A8F2-A2569ACA39B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1EF0-4FC3-A8F2-A2569ACA39B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1EF0-4FC3-A8F2-A2569ACA3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665472"/>
        <c:axId val="281180392"/>
      </c:barChart>
      <c:catAx>
        <c:axId val="281665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180392"/>
        <c:crosses val="autoZero"/>
        <c:auto val="1"/>
        <c:lblAlgn val="ctr"/>
        <c:lblOffset val="100"/>
        <c:noMultiLvlLbl val="0"/>
      </c:catAx>
      <c:valAx>
        <c:axId val="28118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665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BDEE1-7120-445E-9B03-AD7C58512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D5B921-EB94-4CFC-AC8F-3458220A3B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7389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81641-BCEE-4019-8A5C-A549A89B08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D1A99-4B65-4865-8003-85230AA1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80144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All Pages</dc:title>
  <dc:creator>Administrator</dc:creator>
  <cp:lastModifiedBy>Administrator</cp:lastModifiedBy>
  <cp:revision>1</cp:revision>
  <dcterms:created xsi:type="dcterms:W3CDTF">2018-07-03T08:51:01Z</dcterms:created>
  <dcterms:modified xsi:type="dcterms:W3CDTF">2018-07-03T08:51:06Z</dcterms:modified>
</cp:coreProperties>
</file>