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A5F3-4A27-878C-7376F06A246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Sheet1!$C$2:$C$92</c:f>
            </c:numRef>
          </c:val>
          <c:smooth val="0"/>
          <c:extLst>
            <c:ext xmlns:c16="http://schemas.microsoft.com/office/drawing/2014/chart" uri="{C3380CC4-5D6E-409C-BE32-E72D297353CC}">
              <c16:uniqueId val="{00000001-A5F3-4A27-878C-7376F06A2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72400"/>
        <c:axId val="272273056"/>
      </c:lineChart>
      <c:catAx>
        <c:axId val="27227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73056"/>
        <c:crosses val="autoZero"/>
        <c:auto val="1"/>
        <c:lblAlgn val="ctr"/>
        <c:lblOffset val="100"/>
        <c:noMultiLvlLbl val="0"/>
      </c:catAx>
      <c:valAx>
        <c:axId val="27227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7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0A1AF-6DDB-40D1-A9B8-F93911EC8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CB6D1-1F16-4FAB-BA9E-87F017DBE9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696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5383C-7591-40EE-95FD-62354501C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664BE-BC53-46FD-A4FA-1AACD978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4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2018-07-03T08:41:53Z</dcterms:created>
  <dcterms:modified xsi:type="dcterms:W3CDTF">2018-07-03T08:41:58Z</dcterms:modified>
</cp:coreProperties>
</file>