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33CF-3643-424D-9115-729510CC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8FEE8-85C0-4FA7-8A0F-0C6869A0C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454812"/>
              </p:ext>
            </p:extLst>
          </p:nvPr>
        </p:nvGraphicFramePr>
        <p:xfrm>
          <a:off x="457200" y="1731963"/>
          <a:ext cx="82296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9089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2058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0881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029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040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9283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7800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4114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2806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10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4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TGP The Generics Pharmacy TGP The Generics Pharmacy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68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Generika Drugstore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59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A1E6B-36F6-46B2-88C5-7DAA5E59A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78825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2018-07-03T08:34:41Z</dcterms:created>
  <dcterms:modified xsi:type="dcterms:W3CDTF">2018-07-03T08:34:48Z</dcterms:modified>
</cp:coreProperties>
</file>