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Lst>
  <p:sldSz cx="9144000" cy="6858000" type="screen4x3"/>
  <p:notesSz cx="6858000" cy="9144000"/>
  <p:embeddedFontLst>
    <p:embeddedFont>
      <p:font typeface="Calibri" panose="020F0502020204030204" pitchFamily="34" charset="0"/>
      <p:regular r:id="rId77"/>
      <p:bold r:id="rId78"/>
      <p:italic r:id="rId79"/>
      <p:boldItalic r:id="rId8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font" Target="fonts/font3.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2.fntdata"/><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Sheet1!$A$2:$A$92</c:f>
              <c:numCache>
                <c:formatCode>m/d/yyyy</c:formatCode>
                <c:ptCount val="91"/>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pt idx="38">
                  <c:v>43229</c:v>
                </c:pt>
                <c:pt idx="39">
                  <c:v>43230</c:v>
                </c:pt>
                <c:pt idx="40">
                  <c:v>43231</c:v>
                </c:pt>
                <c:pt idx="41">
                  <c:v>43232</c:v>
                </c:pt>
                <c:pt idx="42">
                  <c:v>43233</c:v>
                </c:pt>
                <c:pt idx="43">
                  <c:v>43234</c:v>
                </c:pt>
                <c:pt idx="44">
                  <c:v>43235</c:v>
                </c:pt>
                <c:pt idx="45">
                  <c:v>43236</c:v>
                </c:pt>
                <c:pt idx="46">
                  <c:v>43237</c:v>
                </c:pt>
                <c:pt idx="47">
                  <c:v>43238</c:v>
                </c:pt>
                <c:pt idx="48">
                  <c:v>43239</c:v>
                </c:pt>
                <c:pt idx="49">
                  <c:v>43240</c:v>
                </c:pt>
                <c:pt idx="50">
                  <c:v>43241</c:v>
                </c:pt>
                <c:pt idx="51">
                  <c:v>43242</c:v>
                </c:pt>
                <c:pt idx="52">
                  <c:v>43243</c:v>
                </c:pt>
                <c:pt idx="53">
                  <c:v>43244</c:v>
                </c:pt>
                <c:pt idx="54">
                  <c:v>43245</c:v>
                </c:pt>
                <c:pt idx="55">
                  <c:v>43246</c:v>
                </c:pt>
                <c:pt idx="56">
                  <c:v>43247</c:v>
                </c:pt>
                <c:pt idx="57">
                  <c:v>43248</c:v>
                </c:pt>
                <c:pt idx="58">
                  <c:v>43249</c:v>
                </c:pt>
                <c:pt idx="59">
                  <c:v>43250</c:v>
                </c:pt>
                <c:pt idx="60">
                  <c:v>43251</c:v>
                </c:pt>
                <c:pt idx="61">
                  <c:v>43252</c:v>
                </c:pt>
                <c:pt idx="62">
                  <c:v>43253</c:v>
                </c:pt>
                <c:pt idx="63">
                  <c:v>43254</c:v>
                </c:pt>
                <c:pt idx="64">
                  <c:v>43255</c:v>
                </c:pt>
                <c:pt idx="65">
                  <c:v>43256</c:v>
                </c:pt>
                <c:pt idx="66">
                  <c:v>43257</c:v>
                </c:pt>
                <c:pt idx="67">
                  <c:v>43258</c:v>
                </c:pt>
                <c:pt idx="68">
                  <c:v>43259</c:v>
                </c:pt>
                <c:pt idx="69">
                  <c:v>43260</c:v>
                </c:pt>
                <c:pt idx="70">
                  <c:v>43261</c:v>
                </c:pt>
                <c:pt idx="71">
                  <c:v>43262</c:v>
                </c:pt>
                <c:pt idx="72">
                  <c:v>43263</c:v>
                </c:pt>
                <c:pt idx="73">
                  <c:v>43264</c:v>
                </c:pt>
                <c:pt idx="74">
                  <c:v>43265</c:v>
                </c:pt>
                <c:pt idx="75">
                  <c:v>43266</c:v>
                </c:pt>
                <c:pt idx="76">
                  <c:v>43267</c:v>
                </c:pt>
                <c:pt idx="77">
                  <c:v>43268</c:v>
                </c:pt>
                <c:pt idx="78">
                  <c:v>43269</c:v>
                </c:pt>
                <c:pt idx="79">
                  <c:v>43270</c:v>
                </c:pt>
                <c:pt idx="80">
                  <c:v>43271</c:v>
                </c:pt>
                <c:pt idx="81">
                  <c:v>43272</c:v>
                </c:pt>
                <c:pt idx="82">
                  <c:v>43273</c:v>
                </c:pt>
                <c:pt idx="83">
                  <c:v>43274</c:v>
                </c:pt>
                <c:pt idx="84">
                  <c:v>43275</c:v>
                </c:pt>
                <c:pt idx="85">
                  <c:v>43276</c:v>
                </c:pt>
                <c:pt idx="86">
                  <c:v>43277</c:v>
                </c:pt>
                <c:pt idx="87">
                  <c:v>43278</c:v>
                </c:pt>
                <c:pt idx="88">
                  <c:v>43279</c:v>
                </c:pt>
                <c:pt idx="89">
                  <c:v>43280</c:v>
                </c:pt>
                <c:pt idx="90">
                  <c:v>43281</c:v>
                </c:pt>
              </c:numCache>
            </c:numRef>
          </c:cat>
          <c:val>
            <c:numRef>
              <c:f>Sheet1!$B$2:$B$92</c:f>
              <c:numCache>
                <c:formatCode>General</c:formatCode>
                <c:ptCount val="91"/>
                <c:pt idx="0">
                  <c:v>172339</c:v>
                </c:pt>
                <c:pt idx="1">
                  <c:v>172348</c:v>
                </c:pt>
                <c:pt idx="2">
                  <c:v>172365</c:v>
                </c:pt>
                <c:pt idx="3">
                  <c:v>172370</c:v>
                </c:pt>
                <c:pt idx="4">
                  <c:v>172368</c:v>
                </c:pt>
                <c:pt idx="5">
                  <c:v>172379</c:v>
                </c:pt>
                <c:pt idx="6">
                  <c:v>172377</c:v>
                </c:pt>
                <c:pt idx="7">
                  <c:v>172377</c:v>
                </c:pt>
                <c:pt idx="8">
                  <c:v>172382</c:v>
                </c:pt>
                <c:pt idx="9">
                  <c:v>172391</c:v>
                </c:pt>
                <c:pt idx="10">
                  <c:v>172397</c:v>
                </c:pt>
                <c:pt idx="11">
                  <c:v>172409</c:v>
                </c:pt>
                <c:pt idx="12">
                  <c:v>172418</c:v>
                </c:pt>
                <c:pt idx="13">
                  <c:v>172420</c:v>
                </c:pt>
                <c:pt idx="14">
                  <c:v>172426</c:v>
                </c:pt>
                <c:pt idx="15">
                  <c:v>172436</c:v>
                </c:pt>
                <c:pt idx="16">
                  <c:v>172441</c:v>
                </c:pt>
                <c:pt idx="17">
                  <c:v>172442</c:v>
                </c:pt>
                <c:pt idx="18">
                  <c:v>172455</c:v>
                </c:pt>
                <c:pt idx="19">
                  <c:v>172463</c:v>
                </c:pt>
                <c:pt idx="20">
                  <c:v>172469</c:v>
                </c:pt>
                <c:pt idx="21">
                  <c:v>172464</c:v>
                </c:pt>
                <c:pt idx="22">
                  <c:v>172469</c:v>
                </c:pt>
                <c:pt idx="23">
                  <c:v>172469</c:v>
                </c:pt>
                <c:pt idx="24">
                  <c:v>172483</c:v>
                </c:pt>
                <c:pt idx="25">
                  <c:v>172836</c:v>
                </c:pt>
                <c:pt idx="26">
                  <c:v>173824</c:v>
                </c:pt>
                <c:pt idx="27">
                  <c:v>174677</c:v>
                </c:pt>
                <c:pt idx="28">
                  <c:v>175584</c:v>
                </c:pt>
                <c:pt idx="29">
                  <c:v>175618</c:v>
                </c:pt>
                <c:pt idx="30">
                  <c:v>175627</c:v>
                </c:pt>
                <c:pt idx="31">
                  <c:v>175635</c:v>
                </c:pt>
                <c:pt idx="32">
                  <c:v>175632</c:v>
                </c:pt>
                <c:pt idx="33">
                  <c:v>175647</c:v>
                </c:pt>
                <c:pt idx="34">
                  <c:v>175642</c:v>
                </c:pt>
                <c:pt idx="35">
                  <c:v>175644</c:v>
                </c:pt>
                <c:pt idx="36">
                  <c:v>175645</c:v>
                </c:pt>
                <c:pt idx="37">
                  <c:v>175656</c:v>
                </c:pt>
                <c:pt idx="38">
                  <c:v>175652</c:v>
                </c:pt>
                <c:pt idx="39">
                  <c:v>175651</c:v>
                </c:pt>
                <c:pt idx="40">
                  <c:v>175647</c:v>
                </c:pt>
                <c:pt idx="41">
                  <c:v>175648</c:v>
                </c:pt>
                <c:pt idx="42">
                  <c:v>175651</c:v>
                </c:pt>
                <c:pt idx="43">
                  <c:v>175660</c:v>
                </c:pt>
                <c:pt idx="44">
                  <c:v>175777</c:v>
                </c:pt>
                <c:pt idx="45">
                  <c:v>176170</c:v>
                </c:pt>
                <c:pt idx="46">
                  <c:v>176544</c:v>
                </c:pt>
                <c:pt idx="47">
                  <c:v>176905</c:v>
                </c:pt>
                <c:pt idx="48">
                  <c:v>177210</c:v>
                </c:pt>
                <c:pt idx="49">
                  <c:v>177573</c:v>
                </c:pt>
                <c:pt idx="50">
                  <c:v>177900</c:v>
                </c:pt>
                <c:pt idx="51">
                  <c:v>178238</c:v>
                </c:pt>
                <c:pt idx="52">
                  <c:v>178567</c:v>
                </c:pt>
                <c:pt idx="53">
                  <c:v>178876</c:v>
                </c:pt>
                <c:pt idx="54">
                  <c:v>179133</c:v>
                </c:pt>
                <c:pt idx="55">
                  <c:v>179425</c:v>
                </c:pt>
                <c:pt idx="56">
                  <c:v>179559</c:v>
                </c:pt>
                <c:pt idx="57">
                  <c:v>179565</c:v>
                </c:pt>
                <c:pt idx="58">
                  <c:v>179568</c:v>
                </c:pt>
                <c:pt idx="59">
                  <c:v>179577</c:v>
                </c:pt>
                <c:pt idx="60">
                  <c:v>179585</c:v>
                </c:pt>
                <c:pt idx="61">
                  <c:v>179593</c:v>
                </c:pt>
                <c:pt idx="62">
                  <c:v>179612</c:v>
                </c:pt>
                <c:pt idx="63">
                  <c:v>179626</c:v>
                </c:pt>
                <c:pt idx="64">
                  <c:v>179664</c:v>
                </c:pt>
                <c:pt idx="65">
                  <c:v>179713</c:v>
                </c:pt>
                <c:pt idx="66">
                  <c:v>179767</c:v>
                </c:pt>
                <c:pt idx="67">
                  <c:v>179827</c:v>
                </c:pt>
                <c:pt idx="68">
                  <c:v>179888</c:v>
                </c:pt>
                <c:pt idx="69">
                  <c:v>179931</c:v>
                </c:pt>
                <c:pt idx="70">
                  <c:v>179955</c:v>
                </c:pt>
                <c:pt idx="71">
                  <c:v>179966</c:v>
                </c:pt>
                <c:pt idx="72">
                  <c:v>179984</c:v>
                </c:pt>
                <c:pt idx="73">
                  <c:v>180003</c:v>
                </c:pt>
                <c:pt idx="74">
                  <c:v>180015</c:v>
                </c:pt>
                <c:pt idx="75">
                  <c:v>180024</c:v>
                </c:pt>
                <c:pt idx="76">
                  <c:v>180027</c:v>
                </c:pt>
                <c:pt idx="77">
                  <c:v>180043</c:v>
                </c:pt>
                <c:pt idx="78">
                  <c:v>180069</c:v>
                </c:pt>
                <c:pt idx="79">
                  <c:v>180085</c:v>
                </c:pt>
                <c:pt idx="80">
                  <c:v>180123</c:v>
                </c:pt>
                <c:pt idx="81">
                  <c:v>180169</c:v>
                </c:pt>
                <c:pt idx="82">
                  <c:v>180188</c:v>
                </c:pt>
                <c:pt idx="83">
                  <c:v>180195</c:v>
                </c:pt>
                <c:pt idx="84">
                  <c:v>180208</c:v>
                </c:pt>
                <c:pt idx="85">
                  <c:v>180253</c:v>
                </c:pt>
                <c:pt idx="86">
                  <c:v>180599</c:v>
                </c:pt>
                <c:pt idx="87">
                  <c:v>180822</c:v>
                </c:pt>
                <c:pt idx="88">
                  <c:v>181026</c:v>
                </c:pt>
                <c:pt idx="89">
                  <c:v>181039</c:v>
                </c:pt>
                <c:pt idx="90">
                  <c:v>181077</c:v>
                </c:pt>
              </c:numCache>
            </c:numRef>
          </c:val>
          <c:smooth val="0"/>
          <c:extLst>
            <c:ext xmlns:c16="http://schemas.microsoft.com/office/drawing/2014/chart" uri="{C3380CC4-5D6E-409C-BE32-E72D297353CC}">
              <c16:uniqueId val="{00000000-7DB0-4D3D-9409-C43CAA045568}"/>
            </c:ext>
          </c:extLst>
        </c:ser>
        <c:dLbls>
          <c:showLegendKey val="0"/>
          <c:showVal val="0"/>
          <c:showCatName val="0"/>
          <c:showSerName val="0"/>
          <c:showPercent val="0"/>
          <c:showBubbleSize val="0"/>
        </c:dLbls>
        <c:smooth val="0"/>
        <c:axId val="338766336"/>
        <c:axId val="338766664"/>
      </c:lineChart>
      <c:dateAx>
        <c:axId val="338766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66664"/>
        <c:crosses val="autoZero"/>
        <c:auto val="1"/>
        <c:lblOffset val="100"/>
        <c:baseTimeUnit val="days"/>
      </c:dateAx>
      <c:valAx>
        <c:axId val="338766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66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4136</c:v>
                </c:pt>
              </c:numCache>
            </c:numRef>
          </c:val>
          <c:extLst>
            <c:ext xmlns:c16="http://schemas.microsoft.com/office/drawing/2014/chart" uri="{C3380CC4-5D6E-409C-BE32-E72D297353CC}">
              <c16:uniqueId val="{00000000-A9A4-4C89-90C2-A76A9E0BED1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0</c:v>
                </c:pt>
              </c:numCache>
            </c:numRef>
          </c:val>
          <c:extLst>
            <c:ext xmlns:c16="http://schemas.microsoft.com/office/drawing/2014/chart" uri="{C3380CC4-5D6E-409C-BE32-E72D297353CC}">
              <c16:uniqueId val="{00000001-A9A4-4C89-90C2-A76A9E0BED1E}"/>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0</c:v>
                </c:pt>
              </c:numCache>
            </c:numRef>
          </c:val>
          <c:extLst>
            <c:ext xmlns:c16="http://schemas.microsoft.com/office/drawing/2014/chart" uri="{C3380CC4-5D6E-409C-BE32-E72D297353CC}">
              <c16:uniqueId val="{00000002-A9A4-4C89-90C2-A76A9E0BED1E}"/>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0</c:v>
                </c:pt>
              </c:numCache>
            </c:numRef>
          </c:val>
          <c:extLst>
            <c:ext xmlns:c16="http://schemas.microsoft.com/office/drawing/2014/chart" uri="{C3380CC4-5D6E-409C-BE32-E72D297353CC}">
              <c16:uniqueId val="{00000003-A9A4-4C89-90C2-A76A9E0BED1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 TGP The Generics Pharmacy</c:v>
                </c:pt>
              </c:strCache>
            </c:strRef>
          </c:cat>
          <c:val>
            <c:numRef>
              <c:f>Sheet1!$F$2</c:f>
              <c:numCache>
                <c:formatCode>General</c:formatCode>
                <c:ptCount val="1"/>
                <c:pt idx="0">
                  <c:v>0</c:v>
                </c:pt>
              </c:numCache>
            </c:numRef>
          </c:val>
          <c:extLst>
            <c:ext xmlns:c16="http://schemas.microsoft.com/office/drawing/2014/chart" uri="{C3380CC4-5D6E-409C-BE32-E72D297353CC}">
              <c16:uniqueId val="{00000004-A9A4-4C89-90C2-A76A9E0BED1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 TGP The Generics Pharmacy</c:v>
                </c:pt>
              </c:strCache>
            </c:strRef>
          </c:cat>
          <c:val>
            <c:numRef>
              <c:f>Sheet1!$G$2</c:f>
              <c:numCache>
                <c:formatCode>General</c:formatCode>
                <c:ptCount val="1"/>
                <c:pt idx="0">
                  <c:v>0</c:v>
                </c:pt>
              </c:numCache>
            </c:numRef>
          </c:val>
          <c:extLst>
            <c:ext xmlns:c16="http://schemas.microsoft.com/office/drawing/2014/chart" uri="{C3380CC4-5D6E-409C-BE32-E72D297353CC}">
              <c16:uniqueId val="{00000005-A9A4-4C89-90C2-A76A9E0BED1E}"/>
            </c:ext>
          </c:extLst>
        </c:ser>
        <c:dLbls>
          <c:showLegendKey val="0"/>
          <c:showVal val="0"/>
          <c:showCatName val="0"/>
          <c:showSerName val="0"/>
          <c:showPercent val="0"/>
          <c:showBubbleSize val="0"/>
        </c:dLbls>
        <c:gapWidth val="150"/>
        <c:overlap val="100"/>
        <c:axId val="276176864"/>
        <c:axId val="276179160"/>
      </c:barChart>
      <c:catAx>
        <c:axId val="276176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179160"/>
        <c:crosses val="autoZero"/>
        <c:auto val="1"/>
        <c:lblAlgn val="ctr"/>
        <c:lblOffset val="100"/>
        <c:noMultiLvlLbl val="0"/>
      </c:catAx>
      <c:valAx>
        <c:axId val="2761791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17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Sheet1!$A$2:$A$92</c:f>
              <c:numCache>
                <c:formatCode>m/d/yyyy</c:formatCode>
                <c:ptCount val="91"/>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pt idx="38">
                  <c:v>43229</c:v>
                </c:pt>
                <c:pt idx="39">
                  <c:v>43230</c:v>
                </c:pt>
                <c:pt idx="40">
                  <c:v>43231</c:v>
                </c:pt>
                <c:pt idx="41">
                  <c:v>43232</c:v>
                </c:pt>
                <c:pt idx="42">
                  <c:v>43233</c:v>
                </c:pt>
                <c:pt idx="43">
                  <c:v>43234</c:v>
                </c:pt>
                <c:pt idx="44">
                  <c:v>43235</c:v>
                </c:pt>
                <c:pt idx="45">
                  <c:v>43236</c:v>
                </c:pt>
                <c:pt idx="46">
                  <c:v>43237</c:v>
                </c:pt>
                <c:pt idx="47">
                  <c:v>43238</c:v>
                </c:pt>
                <c:pt idx="48">
                  <c:v>43239</c:v>
                </c:pt>
                <c:pt idx="49">
                  <c:v>43240</c:v>
                </c:pt>
                <c:pt idx="50">
                  <c:v>43241</c:v>
                </c:pt>
                <c:pt idx="51">
                  <c:v>43242</c:v>
                </c:pt>
                <c:pt idx="52">
                  <c:v>43243</c:v>
                </c:pt>
                <c:pt idx="53">
                  <c:v>43244</c:v>
                </c:pt>
                <c:pt idx="54">
                  <c:v>43245</c:v>
                </c:pt>
                <c:pt idx="55">
                  <c:v>43246</c:v>
                </c:pt>
                <c:pt idx="56">
                  <c:v>43247</c:v>
                </c:pt>
                <c:pt idx="57">
                  <c:v>43248</c:v>
                </c:pt>
                <c:pt idx="58">
                  <c:v>43249</c:v>
                </c:pt>
                <c:pt idx="59">
                  <c:v>43250</c:v>
                </c:pt>
                <c:pt idx="60">
                  <c:v>43251</c:v>
                </c:pt>
                <c:pt idx="61">
                  <c:v>43252</c:v>
                </c:pt>
                <c:pt idx="62">
                  <c:v>43253</c:v>
                </c:pt>
                <c:pt idx="63">
                  <c:v>43254</c:v>
                </c:pt>
                <c:pt idx="64">
                  <c:v>43255</c:v>
                </c:pt>
                <c:pt idx="65">
                  <c:v>43256</c:v>
                </c:pt>
                <c:pt idx="66">
                  <c:v>43257</c:v>
                </c:pt>
                <c:pt idx="67">
                  <c:v>43258</c:v>
                </c:pt>
                <c:pt idx="68">
                  <c:v>43259</c:v>
                </c:pt>
                <c:pt idx="69">
                  <c:v>43260</c:v>
                </c:pt>
                <c:pt idx="70">
                  <c:v>43261</c:v>
                </c:pt>
                <c:pt idx="71">
                  <c:v>43262</c:v>
                </c:pt>
                <c:pt idx="72">
                  <c:v>43263</c:v>
                </c:pt>
                <c:pt idx="73">
                  <c:v>43264</c:v>
                </c:pt>
                <c:pt idx="74">
                  <c:v>43265</c:v>
                </c:pt>
                <c:pt idx="75">
                  <c:v>43266</c:v>
                </c:pt>
                <c:pt idx="76">
                  <c:v>43267</c:v>
                </c:pt>
                <c:pt idx="77">
                  <c:v>43268</c:v>
                </c:pt>
                <c:pt idx="78">
                  <c:v>43269</c:v>
                </c:pt>
                <c:pt idx="79">
                  <c:v>43270</c:v>
                </c:pt>
                <c:pt idx="80">
                  <c:v>43271</c:v>
                </c:pt>
                <c:pt idx="81">
                  <c:v>43272</c:v>
                </c:pt>
                <c:pt idx="82">
                  <c:v>43273</c:v>
                </c:pt>
                <c:pt idx="83">
                  <c:v>43274</c:v>
                </c:pt>
                <c:pt idx="84">
                  <c:v>43275</c:v>
                </c:pt>
                <c:pt idx="85">
                  <c:v>43276</c:v>
                </c:pt>
                <c:pt idx="86">
                  <c:v>43277</c:v>
                </c:pt>
                <c:pt idx="87">
                  <c:v>43278</c:v>
                </c:pt>
                <c:pt idx="88">
                  <c:v>43279</c:v>
                </c:pt>
                <c:pt idx="89">
                  <c:v>43280</c:v>
                </c:pt>
                <c:pt idx="90">
                  <c:v>43281</c:v>
                </c:pt>
              </c:numCache>
            </c:numRef>
          </c:cat>
          <c:val>
            <c:numRef>
              <c:f>Sheet1!$B$2:$B$92</c:f>
              <c:numCache>
                <c:formatCode>General</c:formatCode>
                <c:ptCount val="91"/>
                <c:pt idx="0">
                  <c:v>6238</c:v>
                </c:pt>
                <c:pt idx="1">
                  <c:v>5021</c:v>
                </c:pt>
                <c:pt idx="2">
                  <c:v>3937</c:v>
                </c:pt>
                <c:pt idx="3">
                  <c:v>2209</c:v>
                </c:pt>
                <c:pt idx="4">
                  <c:v>3071</c:v>
                </c:pt>
                <c:pt idx="5">
                  <c:v>2675</c:v>
                </c:pt>
                <c:pt idx="6">
                  <c:v>1890</c:v>
                </c:pt>
                <c:pt idx="7">
                  <c:v>1812</c:v>
                </c:pt>
                <c:pt idx="8">
                  <c:v>3065</c:v>
                </c:pt>
                <c:pt idx="9">
                  <c:v>3592</c:v>
                </c:pt>
                <c:pt idx="10">
                  <c:v>3749</c:v>
                </c:pt>
                <c:pt idx="11">
                  <c:v>8143</c:v>
                </c:pt>
                <c:pt idx="12">
                  <c:v>2842</c:v>
                </c:pt>
                <c:pt idx="13">
                  <c:v>2570</c:v>
                </c:pt>
                <c:pt idx="14">
                  <c:v>1603</c:v>
                </c:pt>
                <c:pt idx="15">
                  <c:v>1875</c:v>
                </c:pt>
                <c:pt idx="16">
                  <c:v>3049</c:v>
                </c:pt>
                <c:pt idx="17">
                  <c:v>3575</c:v>
                </c:pt>
                <c:pt idx="18">
                  <c:v>3131</c:v>
                </c:pt>
                <c:pt idx="19">
                  <c:v>4077</c:v>
                </c:pt>
                <c:pt idx="20">
                  <c:v>1903</c:v>
                </c:pt>
                <c:pt idx="21">
                  <c:v>1268</c:v>
                </c:pt>
                <c:pt idx="22">
                  <c:v>1182</c:v>
                </c:pt>
                <c:pt idx="23">
                  <c:v>1184</c:v>
                </c:pt>
                <c:pt idx="24">
                  <c:v>1693</c:v>
                </c:pt>
                <c:pt idx="25">
                  <c:v>5573</c:v>
                </c:pt>
                <c:pt idx="26">
                  <c:v>8182</c:v>
                </c:pt>
                <c:pt idx="27">
                  <c:v>7301</c:v>
                </c:pt>
                <c:pt idx="28">
                  <c:v>9914</c:v>
                </c:pt>
                <c:pt idx="29">
                  <c:v>2225</c:v>
                </c:pt>
                <c:pt idx="30">
                  <c:v>9522</c:v>
                </c:pt>
                <c:pt idx="31">
                  <c:v>11284</c:v>
                </c:pt>
                <c:pt idx="32">
                  <c:v>2160</c:v>
                </c:pt>
                <c:pt idx="33">
                  <c:v>1657</c:v>
                </c:pt>
                <c:pt idx="34">
                  <c:v>1101</c:v>
                </c:pt>
                <c:pt idx="35">
                  <c:v>975</c:v>
                </c:pt>
                <c:pt idx="36">
                  <c:v>945</c:v>
                </c:pt>
                <c:pt idx="37">
                  <c:v>1173</c:v>
                </c:pt>
                <c:pt idx="38">
                  <c:v>10538</c:v>
                </c:pt>
                <c:pt idx="39">
                  <c:v>8786</c:v>
                </c:pt>
                <c:pt idx="40">
                  <c:v>4691</c:v>
                </c:pt>
                <c:pt idx="41">
                  <c:v>3728</c:v>
                </c:pt>
                <c:pt idx="42">
                  <c:v>1602</c:v>
                </c:pt>
                <c:pt idx="43">
                  <c:v>7551</c:v>
                </c:pt>
                <c:pt idx="44">
                  <c:v>5519</c:v>
                </c:pt>
                <c:pt idx="45">
                  <c:v>5574</c:v>
                </c:pt>
                <c:pt idx="46">
                  <c:v>3973</c:v>
                </c:pt>
                <c:pt idx="47">
                  <c:v>3703</c:v>
                </c:pt>
                <c:pt idx="48">
                  <c:v>3762</c:v>
                </c:pt>
                <c:pt idx="49">
                  <c:v>5906</c:v>
                </c:pt>
                <c:pt idx="50">
                  <c:v>4546</c:v>
                </c:pt>
                <c:pt idx="51">
                  <c:v>3791</c:v>
                </c:pt>
                <c:pt idx="52">
                  <c:v>4158</c:v>
                </c:pt>
                <c:pt idx="53">
                  <c:v>4842</c:v>
                </c:pt>
                <c:pt idx="54">
                  <c:v>4001</c:v>
                </c:pt>
                <c:pt idx="55">
                  <c:v>4101</c:v>
                </c:pt>
                <c:pt idx="56">
                  <c:v>1834</c:v>
                </c:pt>
                <c:pt idx="57">
                  <c:v>900</c:v>
                </c:pt>
                <c:pt idx="58">
                  <c:v>7550</c:v>
                </c:pt>
                <c:pt idx="59">
                  <c:v>29667</c:v>
                </c:pt>
                <c:pt idx="60">
                  <c:v>21267</c:v>
                </c:pt>
                <c:pt idx="61">
                  <c:v>18845</c:v>
                </c:pt>
                <c:pt idx="62">
                  <c:v>17740</c:v>
                </c:pt>
                <c:pt idx="63">
                  <c:v>37350</c:v>
                </c:pt>
                <c:pt idx="64">
                  <c:v>14329</c:v>
                </c:pt>
                <c:pt idx="65">
                  <c:v>104898</c:v>
                </c:pt>
                <c:pt idx="66">
                  <c:v>124434</c:v>
                </c:pt>
                <c:pt idx="67">
                  <c:v>106524</c:v>
                </c:pt>
                <c:pt idx="68">
                  <c:v>105630</c:v>
                </c:pt>
                <c:pt idx="69">
                  <c:v>114970</c:v>
                </c:pt>
                <c:pt idx="70">
                  <c:v>78776</c:v>
                </c:pt>
                <c:pt idx="71">
                  <c:v>78858</c:v>
                </c:pt>
                <c:pt idx="72">
                  <c:v>78573</c:v>
                </c:pt>
                <c:pt idx="73">
                  <c:v>71160</c:v>
                </c:pt>
                <c:pt idx="74">
                  <c:v>65609</c:v>
                </c:pt>
                <c:pt idx="75">
                  <c:v>61803</c:v>
                </c:pt>
                <c:pt idx="76">
                  <c:v>56735</c:v>
                </c:pt>
                <c:pt idx="77">
                  <c:v>64409</c:v>
                </c:pt>
                <c:pt idx="78">
                  <c:v>75165</c:v>
                </c:pt>
                <c:pt idx="79">
                  <c:v>80936</c:v>
                </c:pt>
                <c:pt idx="80">
                  <c:v>96690</c:v>
                </c:pt>
                <c:pt idx="81">
                  <c:v>85529</c:v>
                </c:pt>
                <c:pt idx="82">
                  <c:v>72069</c:v>
                </c:pt>
                <c:pt idx="83">
                  <c:v>57614</c:v>
                </c:pt>
                <c:pt idx="84">
                  <c:v>59464</c:v>
                </c:pt>
                <c:pt idx="85">
                  <c:v>64359</c:v>
                </c:pt>
                <c:pt idx="86">
                  <c:v>74070</c:v>
                </c:pt>
                <c:pt idx="87">
                  <c:v>78762</c:v>
                </c:pt>
                <c:pt idx="88">
                  <c:v>59096</c:v>
                </c:pt>
                <c:pt idx="89">
                  <c:v>46710</c:v>
                </c:pt>
                <c:pt idx="90">
                  <c:v>34416</c:v>
                </c:pt>
              </c:numCache>
            </c:numRef>
          </c:val>
          <c:smooth val="0"/>
          <c:extLst>
            <c:ext xmlns:c16="http://schemas.microsoft.com/office/drawing/2014/chart" uri="{C3380CC4-5D6E-409C-BE32-E72D297353CC}">
              <c16:uniqueId val="{00000000-38AD-4E1D-81FB-ACAC248CCE2A}"/>
            </c:ext>
          </c:extLst>
        </c:ser>
        <c:dLbls>
          <c:showLegendKey val="0"/>
          <c:showVal val="0"/>
          <c:showCatName val="0"/>
          <c:showSerName val="0"/>
          <c:showPercent val="0"/>
          <c:showBubbleSize val="0"/>
        </c:dLbls>
        <c:smooth val="0"/>
        <c:axId val="166557960"/>
        <c:axId val="166556648"/>
      </c:lineChart>
      <c:dateAx>
        <c:axId val="166557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556648"/>
        <c:crosses val="autoZero"/>
        <c:auto val="1"/>
        <c:lblOffset val="100"/>
        <c:baseTimeUnit val="days"/>
      </c:dateAx>
      <c:valAx>
        <c:axId val="166556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557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Sheet1!$A$2:$A$92</c:f>
              <c:numCache>
                <c:formatCode>m/d/yyyy</c:formatCode>
                <c:ptCount val="91"/>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pt idx="38">
                  <c:v>43229</c:v>
                </c:pt>
                <c:pt idx="39">
                  <c:v>43230</c:v>
                </c:pt>
                <c:pt idx="40">
                  <c:v>43231</c:v>
                </c:pt>
                <c:pt idx="41">
                  <c:v>43232</c:v>
                </c:pt>
                <c:pt idx="42">
                  <c:v>43233</c:v>
                </c:pt>
                <c:pt idx="43">
                  <c:v>43234</c:v>
                </c:pt>
                <c:pt idx="44">
                  <c:v>43235</c:v>
                </c:pt>
                <c:pt idx="45">
                  <c:v>43236</c:v>
                </c:pt>
                <c:pt idx="46">
                  <c:v>43237</c:v>
                </c:pt>
                <c:pt idx="47">
                  <c:v>43238</c:v>
                </c:pt>
                <c:pt idx="48">
                  <c:v>43239</c:v>
                </c:pt>
                <c:pt idx="49">
                  <c:v>43240</c:v>
                </c:pt>
                <c:pt idx="50">
                  <c:v>43241</c:v>
                </c:pt>
                <c:pt idx="51">
                  <c:v>43242</c:v>
                </c:pt>
                <c:pt idx="52">
                  <c:v>43243</c:v>
                </c:pt>
                <c:pt idx="53">
                  <c:v>43244</c:v>
                </c:pt>
                <c:pt idx="54">
                  <c:v>43245</c:v>
                </c:pt>
                <c:pt idx="55">
                  <c:v>43246</c:v>
                </c:pt>
                <c:pt idx="56">
                  <c:v>43247</c:v>
                </c:pt>
                <c:pt idx="57">
                  <c:v>43248</c:v>
                </c:pt>
                <c:pt idx="58">
                  <c:v>43249</c:v>
                </c:pt>
                <c:pt idx="59">
                  <c:v>43250</c:v>
                </c:pt>
                <c:pt idx="60">
                  <c:v>43251</c:v>
                </c:pt>
                <c:pt idx="61">
                  <c:v>43252</c:v>
                </c:pt>
                <c:pt idx="62">
                  <c:v>43253</c:v>
                </c:pt>
                <c:pt idx="63">
                  <c:v>43254</c:v>
                </c:pt>
                <c:pt idx="64">
                  <c:v>43255</c:v>
                </c:pt>
                <c:pt idx="65">
                  <c:v>43256</c:v>
                </c:pt>
                <c:pt idx="66">
                  <c:v>43257</c:v>
                </c:pt>
                <c:pt idx="67">
                  <c:v>43258</c:v>
                </c:pt>
                <c:pt idx="68">
                  <c:v>43259</c:v>
                </c:pt>
                <c:pt idx="69">
                  <c:v>43260</c:v>
                </c:pt>
                <c:pt idx="70">
                  <c:v>43261</c:v>
                </c:pt>
                <c:pt idx="71">
                  <c:v>43262</c:v>
                </c:pt>
                <c:pt idx="72">
                  <c:v>43263</c:v>
                </c:pt>
                <c:pt idx="73">
                  <c:v>43264</c:v>
                </c:pt>
                <c:pt idx="74">
                  <c:v>43265</c:v>
                </c:pt>
                <c:pt idx="75">
                  <c:v>43266</c:v>
                </c:pt>
                <c:pt idx="76">
                  <c:v>43267</c:v>
                </c:pt>
                <c:pt idx="77">
                  <c:v>43268</c:v>
                </c:pt>
                <c:pt idx="78">
                  <c:v>43269</c:v>
                </c:pt>
                <c:pt idx="79">
                  <c:v>43270</c:v>
                </c:pt>
                <c:pt idx="80">
                  <c:v>43271</c:v>
                </c:pt>
                <c:pt idx="81">
                  <c:v>43272</c:v>
                </c:pt>
                <c:pt idx="82">
                  <c:v>43273</c:v>
                </c:pt>
                <c:pt idx="83">
                  <c:v>43274</c:v>
                </c:pt>
                <c:pt idx="84">
                  <c:v>43275</c:v>
                </c:pt>
                <c:pt idx="85">
                  <c:v>43276</c:v>
                </c:pt>
                <c:pt idx="86">
                  <c:v>43277</c:v>
                </c:pt>
                <c:pt idx="87">
                  <c:v>43278</c:v>
                </c:pt>
                <c:pt idx="88">
                  <c:v>43279</c:v>
                </c:pt>
                <c:pt idx="89">
                  <c:v>43280</c:v>
                </c:pt>
                <c:pt idx="90">
                  <c:v>43281</c:v>
                </c:pt>
              </c:numCache>
            </c:numRef>
          </c:cat>
          <c:val>
            <c:numRef>
              <c:f>Sheet1!$B$2:$B$92</c:f>
              <c:numCache>
                <c:formatCode>General</c:formatCode>
                <c:ptCount val="91"/>
                <c:pt idx="0">
                  <c:v>3757</c:v>
                </c:pt>
                <c:pt idx="1">
                  <c:v>2780</c:v>
                </c:pt>
                <c:pt idx="2">
                  <c:v>2068</c:v>
                </c:pt>
                <c:pt idx="3">
                  <c:v>939</c:v>
                </c:pt>
                <c:pt idx="4">
                  <c:v>1691</c:v>
                </c:pt>
                <c:pt idx="5">
                  <c:v>1418</c:v>
                </c:pt>
                <c:pt idx="6">
                  <c:v>895</c:v>
                </c:pt>
                <c:pt idx="7">
                  <c:v>878</c:v>
                </c:pt>
                <c:pt idx="8">
                  <c:v>1608</c:v>
                </c:pt>
                <c:pt idx="9">
                  <c:v>1867</c:v>
                </c:pt>
                <c:pt idx="10">
                  <c:v>1772</c:v>
                </c:pt>
                <c:pt idx="11">
                  <c:v>5409</c:v>
                </c:pt>
                <c:pt idx="12">
                  <c:v>1374</c:v>
                </c:pt>
                <c:pt idx="13">
                  <c:v>1021</c:v>
                </c:pt>
                <c:pt idx="14">
                  <c:v>671</c:v>
                </c:pt>
                <c:pt idx="15">
                  <c:v>656</c:v>
                </c:pt>
                <c:pt idx="16">
                  <c:v>1652</c:v>
                </c:pt>
                <c:pt idx="17">
                  <c:v>2022</c:v>
                </c:pt>
                <c:pt idx="18">
                  <c:v>1578</c:v>
                </c:pt>
                <c:pt idx="19">
                  <c:v>2360</c:v>
                </c:pt>
                <c:pt idx="20">
                  <c:v>928</c:v>
                </c:pt>
                <c:pt idx="21">
                  <c:v>550</c:v>
                </c:pt>
                <c:pt idx="22">
                  <c:v>533</c:v>
                </c:pt>
                <c:pt idx="23">
                  <c:v>441</c:v>
                </c:pt>
                <c:pt idx="24">
                  <c:v>378</c:v>
                </c:pt>
                <c:pt idx="25">
                  <c:v>4505</c:v>
                </c:pt>
                <c:pt idx="26">
                  <c:v>6684</c:v>
                </c:pt>
                <c:pt idx="27">
                  <c:v>6350</c:v>
                </c:pt>
                <c:pt idx="28">
                  <c:v>8395</c:v>
                </c:pt>
                <c:pt idx="29">
                  <c:v>1150</c:v>
                </c:pt>
                <c:pt idx="30">
                  <c:v>8580</c:v>
                </c:pt>
                <c:pt idx="31">
                  <c:v>10890</c:v>
                </c:pt>
                <c:pt idx="32">
                  <c:v>1236</c:v>
                </c:pt>
                <c:pt idx="33">
                  <c:v>635</c:v>
                </c:pt>
                <c:pt idx="34">
                  <c:v>522</c:v>
                </c:pt>
                <c:pt idx="35">
                  <c:v>444</c:v>
                </c:pt>
                <c:pt idx="36">
                  <c:v>324</c:v>
                </c:pt>
                <c:pt idx="37">
                  <c:v>323</c:v>
                </c:pt>
                <c:pt idx="38">
                  <c:v>8139</c:v>
                </c:pt>
                <c:pt idx="39">
                  <c:v>7196</c:v>
                </c:pt>
                <c:pt idx="40">
                  <c:v>3726</c:v>
                </c:pt>
                <c:pt idx="41">
                  <c:v>2745</c:v>
                </c:pt>
                <c:pt idx="42">
                  <c:v>867</c:v>
                </c:pt>
                <c:pt idx="43">
                  <c:v>6684</c:v>
                </c:pt>
                <c:pt idx="44">
                  <c:v>4714</c:v>
                </c:pt>
                <c:pt idx="45">
                  <c:v>4291</c:v>
                </c:pt>
                <c:pt idx="46">
                  <c:v>2925</c:v>
                </c:pt>
                <c:pt idx="47">
                  <c:v>2704</c:v>
                </c:pt>
                <c:pt idx="48">
                  <c:v>3067</c:v>
                </c:pt>
                <c:pt idx="49">
                  <c:v>4674</c:v>
                </c:pt>
                <c:pt idx="50">
                  <c:v>3439</c:v>
                </c:pt>
                <c:pt idx="51">
                  <c:v>2917</c:v>
                </c:pt>
                <c:pt idx="52">
                  <c:v>3324</c:v>
                </c:pt>
                <c:pt idx="53">
                  <c:v>3821</c:v>
                </c:pt>
                <c:pt idx="54">
                  <c:v>3197</c:v>
                </c:pt>
                <c:pt idx="55">
                  <c:v>3355</c:v>
                </c:pt>
                <c:pt idx="56">
                  <c:v>1370</c:v>
                </c:pt>
                <c:pt idx="57">
                  <c:v>430</c:v>
                </c:pt>
                <c:pt idx="58">
                  <c:v>5631</c:v>
                </c:pt>
                <c:pt idx="59">
                  <c:v>19781</c:v>
                </c:pt>
                <c:pt idx="60">
                  <c:v>16043</c:v>
                </c:pt>
                <c:pt idx="61">
                  <c:v>14724</c:v>
                </c:pt>
                <c:pt idx="62">
                  <c:v>13713</c:v>
                </c:pt>
                <c:pt idx="63">
                  <c:v>31051</c:v>
                </c:pt>
                <c:pt idx="64">
                  <c:v>9193</c:v>
                </c:pt>
                <c:pt idx="65">
                  <c:v>92208</c:v>
                </c:pt>
                <c:pt idx="66">
                  <c:v>111385</c:v>
                </c:pt>
                <c:pt idx="67">
                  <c:v>100159</c:v>
                </c:pt>
                <c:pt idx="68">
                  <c:v>93810</c:v>
                </c:pt>
                <c:pt idx="69">
                  <c:v>103397</c:v>
                </c:pt>
                <c:pt idx="70">
                  <c:v>73479</c:v>
                </c:pt>
                <c:pt idx="71">
                  <c:v>74578</c:v>
                </c:pt>
                <c:pt idx="72">
                  <c:v>72183</c:v>
                </c:pt>
                <c:pt idx="73">
                  <c:v>68028</c:v>
                </c:pt>
                <c:pt idx="74">
                  <c:v>64186</c:v>
                </c:pt>
                <c:pt idx="75">
                  <c:v>61258</c:v>
                </c:pt>
                <c:pt idx="76">
                  <c:v>53051</c:v>
                </c:pt>
                <c:pt idx="77">
                  <c:v>60128</c:v>
                </c:pt>
                <c:pt idx="78">
                  <c:v>68404</c:v>
                </c:pt>
                <c:pt idx="79">
                  <c:v>70879</c:v>
                </c:pt>
                <c:pt idx="80">
                  <c:v>83389</c:v>
                </c:pt>
                <c:pt idx="81">
                  <c:v>77560</c:v>
                </c:pt>
                <c:pt idx="82">
                  <c:v>66029</c:v>
                </c:pt>
                <c:pt idx="83">
                  <c:v>53610</c:v>
                </c:pt>
                <c:pt idx="84">
                  <c:v>56010</c:v>
                </c:pt>
                <c:pt idx="85">
                  <c:v>58584</c:v>
                </c:pt>
                <c:pt idx="86">
                  <c:v>66748</c:v>
                </c:pt>
                <c:pt idx="87">
                  <c:v>65480</c:v>
                </c:pt>
                <c:pt idx="88">
                  <c:v>53613</c:v>
                </c:pt>
                <c:pt idx="89">
                  <c:v>41894</c:v>
                </c:pt>
                <c:pt idx="90">
                  <c:v>31851</c:v>
                </c:pt>
              </c:numCache>
            </c:numRef>
          </c:val>
          <c:smooth val="0"/>
          <c:extLst>
            <c:ext xmlns:c16="http://schemas.microsoft.com/office/drawing/2014/chart" uri="{C3380CC4-5D6E-409C-BE32-E72D297353CC}">
              <c16:uniqueId val="{00000000-0134-49C2-9A84-162E1CFD7BCA}"/>
            </c:ext>
          </c:extLst>
        </c:ser>
        <c:dLbls>
          <c:showLegendKey val="0"/>
          <c:showVal val="0"/>
          <c:showCatName val="0"/>
          <c:showSerName val="0"/>
          <c:showPercent val="0"/>
          <c:showBubbleSize val="0"/>
        </c:dLbls>
        <c:smooth val="0"/>
        <c:axId val="339652152"/>
        <c:axId val="339655104"/>
      </c:lineChart>
      <c:dateAx>
        <c:axId val="339652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655104"/>
        <c:crosses val="autoZero"/>
        <c:auto val="1"/>
        <c:lblOffset val="100"/>
        <c:baseTimeUnit val="days"/>
      </c:dateAx>
      <c:valAx>
        <c:axId val="339655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652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57481</c:v>
                </c:pt>
              </c:numCache>
            </c:numRef>
          </c:val>
          <c:extLst>
            <c:ext xmlns:c16="http://schemas.microsoft.com/office/drawing/2014/chart" uri="{C3380CC4-5D6E-409C-BE32-E72D297353CC}">
              <c16:uniqueId val="{00000000-95A7-46E2-B325-4D4B2670DDB0}"/>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12852</c:v>
                </c:pt>
              </c:numCache>
            </c:numRef>
          </c:val>
          <c:extLst>
            <c:ext xmlns:c16="http://schemas.microsoft.com/office/drawing/2014/chart" uri="{C3380CC4-5D6E-409C-BE32-E72D297353CC}">
              <c16:uniqueId val="{00000001-95A7-46E2-B325-4D4B2670DDB0}"/>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1106752</c:v>
                </c:pt>
              </c:numCache>
            </c:numRef>
          </c:val>
          <c:extLst>
            <c:ext xmlns:c16="http://schemas.microsoft.com/office/drawing/2014/chart" uri="{C3380CC4-5D6E-409C-BE32-E72D297353CC}">
              <c16:uniqueId val="{00000002-95A7-46E2-B325-4D4B2670DDB0}"/>
            </c:ext>
          </c:extLst>
        </c:ser>
        <c:dLbls>
          <c:showLegendKey val="0"/>
          <c:showVal val="0"/>
          <c:showCatName val="0"/>
          <c:showSerName val="0"/>
          <c:showPercent val="0"/>
          <c:showBubbleSize val="0"/>
        </c:dLbls>
        <c:gapWidth val="219"/>
        <c:overlap val="-27"/>
        <c:axId val="339653136"/>
        <c:axId val="339655432"/>
      </c:barChart>
      <c:catAx>
        <c:axId val="339653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655432"/>
        <c:crosses val="autoZero"/>
        <c:auto val="1"/>
        <c:lblAlgn val="ctr"/>
        <c:lblOffset val="100"/>
        <c:noMultiLvlLbl val="0"/>
      </c:catAx>
      <c:valAx>
        <c:axId val="339655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653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2608</c:v>
                </c:pt>
                <c:pt idx="1">
                  <c:v>31536</c:v>
                </c:pt>
                <c:pt idx="2">
                  <c:v>45304</c:v>
                </c:pt>
                <c:pt idx="3">
                  <c:v>23460</c:v>
                </c:pt>
                <c:pt idx="4">
                  <c:v>9519</c:v>
                </c:pt>
                <c:pt idx="5">
                  <c:v>4686</c:v>
                </c:pt>
                <c:pt idx="6">
                  <c:v>2306</c:v>
                </c:pt>
              </c:numCache>
            </c:numRef>
          </c:val>
          <c:extLst>
            <c:ext xmlns:c16="http://schemas.microsoft.com/office/drawing/2014/chart" uri="{C3380CC4-5D6E-409C-BE32-E72D297353CC}">
              <c16:uniqueId val="{00000000-C18B-462B-BB7A-2ADA56BE13F7}"/>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1623</c:v>
                </c:pt>
                <c:pt idx="1">
                  <c:v>20555</c:v>
                </c:pt>
                <c:pt idx="2">
                  <c:v>21251</c:v>
                </c:pt>
                <c:pt idx="3">
                  <c:v>10211</c:v>
                </c:pt>
                <c:pt idx="4">
                  <c:v>4302</c:v>
                </c:pt>
                <c:pt idx="5">
                  <c:v>1917</c:v>
                </c:pt>
                <c:pt idx="6">
                  <c:v>1496</c:v>
                </c:pt>
              </c:numCache>
            </c:numRef>
          </c:val>
          <c:extLst>
            <c:ext xmlns:c16="http://schemas.microsoft.com/office/drawing/2014/chart" uri="{C3380CC4-5D6E-409C-BE32-E72D297353CC}">
              <c16:uniqueId val="{00000001-C18B-462B-BB7A-2ADA56BE13F7}"/>
            </c:ext>
          </c:extLst>
        </c:ser>
        <c:dLbls>
          <c:showLegendKey val="0"/>
          <c:showVal val="0"/>
          <c:showCatName val="0"/>
          <c:showSerName val="0"/>
          <c:showPercent val="0"/>
          <c:showBubbleSize val="0"/>
        </c:dLbls>
        <c:gapWidth val="219"/>
        <c:overlap val="-27"/>
        <c:axId val="339648544"/>
        <c:axId val="339648872"/>
      </c:barChart>
      <c:catAx>
        <c:axId val="33964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648872"/>
        <c:crosses val="autoZero"/>
        <c:auto val="1"/>
        <c:lblAlgn val="ctr"/>
        <c:lblOffset val="100"/>
        <c:noMultiLvlLbl val="0"/>
      </c:catAx>
      <c:valAx>
        <c:axId val="339648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64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Sheet1!$A$2:$A$92</c:f>
              <c:numCache>
                <c:formatCode>m/d/yyyy</c:formatCode>
                <c:ptCount val="91"/>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pt idx="38">
                  <c:v>43229</c:v>
                </c:pt>
                <c:pt idx="39">
                  <c:v>43230</c:v>
                </c:pt>
                <c:pt idx="40">
                  <c:v>43231</c:v>
                </c:pt>
                <c:pt idx="41">
                  <c:v>43232</c:v>
                </c:pt>
                <c:pt idx="42">
                  <c:v>43233</c:v>
                </c:pt>
                <c:pt idx="43">
                  <c:v>43234</c:v>
                </c:pt>
                <c:pt idx="44">
                  <c:v>43235</c:v>
                </c:pt>
                <c:pt idx="45">
                  <c:v>43236</c:v>
                </c:pt>
                <c:pt idx="46">
                  <c:v>43237</c:v>
                </c:pt>
                <c:pt idx="47">
                  <c:v>43238</c:v>
                </c:pt>
                <c:pt idx="48">
                  <c:v>43239</c:v>
                </c:pt>
                <c:pt idx="49">
                  <c:v>43240</c:v>
                </c:pt>
                <c:pt idx="50">
                  <c:v>43241</c:v>
                </c:pt>
                <c:pt idx="51">
                  <c:v>43242</c:v>
                </c:pt>
                <c:pt idx="52">
                  <c:v>43243</c:v>
                </c:pt>
                <c:pt idx="53">
                  <c:v>43244</c:v>
                </c:pt>
                <c:pt idx="54">
                  <c:v>43245</c:v>
                </c:pt>
                <c:pt idx="55">
                  <c:v>43246</c:v>
                </c:pt>
                <c:pt idx="56">
                  <c:v>43247</c:v>
                </c:pt>
                <c:pt idx="57">
                  <c:v>43248</c:v>
                </c:pt>
                <c:pt idx="58">
                  <c:v>43249</c:v>
                </c:pt>
                <c:pt idx="59">
                  <c:v>43250</c:v>
                </c:pt>
                <c:pt idx="60">
                  <c:v>43251</c:v>
                </c:pt>
                <c:pt idx="61">
                  <c:v>43252</c:v>
                </c:pt>
                <c:pt idx="62">
                  <c:v>43253</c:v>
                </c:pt>
                <c:pt idx="63">
                  <c:v>43254</c:v>
                </c:pt>
                <c:pt idx="64">
                  <c:v>43255</c:v>
                </c:pt>
                <c:pt idx="65">
                  <c:v>43256</c:v>
                </c:pt>
                <c:pt idx="66">
                  <c:v>43257</c:v>
                </c:pt>
                <c:pt idx="67">
                  <c:v>43258</c:v>
                </c:pt>
                <c:pt idx="68">
                  <c:v>43259</c:v>
                </c:pt>
                <c:pt idx="69">
                  <c:v>43260</c:v>
                </c:pt>
                <c:pt idx="70">
                  <c:v>43261</c:v>
                </c:pt>
                <c:pt idx="71">
                  <c:v>43262</c:v>
                </c:pt>
                <c:pt idx="72">
                  <c:v>43263</c:v>
                </c:pt>
                <c:pt idx="73">
                  <c:v>43264</c:v>
                </c:pt>
                <c:pt idx="74">
                  <c:v>43265</c:v>
                </c:pt>
                <c:pt idx="75">
                  <c:v>43266</c:v>
                </c:pt>
                <c:pt idx="76">
                  <c:v>43267</c:v>
                </c:pt>
                <c:pt idx="77">
                  <c:v>43268</c:v>
                </c:pt>
                <c:pt idx="78">
                  <c:v>43269</c:v>
                </c:pt>
                <c:pt idx="79">
                  <c:v>43270</c:v>
                </c:pt>
                <c:pt idx="80">
                  <c:v>43271</c:v>
                </c:pt>
                <c:pt idx="81">
                  <c:v>43272</c:v>
                </c:pt>
                <c:pt idx="82">
                  <c:v>43273</c:v>
                </c:pt>
                <c:pt idx="83">
                  <c:v>43274</c:v>
                </c:pt>
                <c:pt idx="84">
                  <c:v>43275</c:v>
                </c:pt>
                <c:pt idx="85">
                  <c:v>43276</c:v>
                </c:pt>
                <c:pt idx="86">
                  <c:v>43277</c:v>
                </c:pt>
                <c:pt idx="87">
                  <c:v>43278</c:v>
                </c:pt>
                <c:pt idx="88">
                  <c:v>43279</c:v>
                </c:pt>
                <c:pt idx="89">
                  <c:v>43280</c:v>
                </c:pt>
                <c:pt idx="90">
                  <c:v>43281</c:v>
                </c:pt>
              </c:numCache>
            </c:numRef>
          </c:cat>
          <c:val>
            <c:numRef>
              <c:f>Sheet1!$B$2:$B$92</c:f>
              <c:numCache>
                <c:formatCode>General</c:formatCode>
                <c:ptCount val="91"/>
                <c:pt idx="0">
                  <c:v>172372</c:v>
                </c:pt>
                <c:pt idx="1">
                  <c:v>172384</c:v>
                </c:pt>
                <c:pt idx="2">
                  <c:v>172398</c:v>
                </c:pt>
                <c:pt idx="3">
                  <c:v>172401</c:v>
                </c:pt>
                <c:pt idx="4">
                  <c:v>172398</c:v>
                </c:pt>
                <c:pt idx="5">
                  <c:v>172406</c:v>
                </c:pt>
                <c:pt idx="6">
                  <c:v>172407</c:v>
                </c:pt>
                <c:pt idx="7">
                  <c:v>172409</c:v>
                </c:pt>
                <c:pt idx="8">
                  <c:v>172412</c:v>
                </c:pt>
                <c:pt idx="9">
                  <c:v>172419</c:v>
                </c:pt>
                <c:pt idx="10">
                  <c:v>172429</c:v>
                </c:pt>
                <c:pt idx="11">
                  <c:v>172442</c:v>
                </c:pt>
                <c:pt idx="12">
                  <c:v>172447</c:v>
                </c:pt>
                <c:pt idx="13">
                  <c:v>172453</c:v>
                </c:pt>
                <c:pt idx="14">
                  <c:v>172456</c:v>
                </c:pt>
                <c:pt idx="15">
                  <c:v>172469</c:v>
                </c:pt>
                <c:pt idx="16">
                  <c:v>172472</c:v>
                </c:pt>
                <c:pt idx="17">
                  <c:v>172475</c:v>
                </c:pt>
                <c:pt idx="18">
                  <c:v>172486</c:v>
                </c:pt>
                <c:pt idx="19">
                  <c:v>172492</c:v>
                </c:pt>
                <c:pt idx="20">
                  <c:v>172497</c:v>
                </c:pt>
                <c:pt idx="21">
                  <c:v>172494</c:v>
                </c:pt>
                <c:pt idx="22">
                  <c:v>172496</c:v>
                </c:pt>
                <c:pt idx="23">
                  <c:v>172499</c:v>
                </c:pt>
                <c:pt idx="24">
                  <c:v>172510</c:v>
                </c:pt>
                <c:pt idx="25">
                  <c:v>173162</c:v>
                </c:pt>
                <c:pt idx="26">
                  <c:v>174154</c:v>
                </c:pt>
                <c:pt idx="27">
                  <c:v>174981</c:v>
                </c:pt>
                <c:pt idx="28">
                  <c:v>175643</c:v>
                </c:pt>
                <c:pt idx="29">
                  <c:v>175651</c:v>
                </c:pt>
                <c:pt idx="30">
                  <c:v>175657</c:v>
                </c:pt>
                <c:pt idx="31">
                  <c:v>175664</c:v>
                </c:pt>
                <c:pt idx="32">
                  <c:v>175668</c:v>
                </c:pt>
                <c:pt idx="33">
                  <c:v>175672</c:v>
                </c:pt>
                <c:pt idx="34">
                  <c:v>175671</c:v>
                </c:pt>
                <c:pt idx="35">
                  <c:v>175669</c:v>
                </c:pt>
                <c:pt idx="36">
                  <c:v>175675</c:v>
                </c:pt>
                <c:pt idx="37">
                  <c:v>175686</c:v>
                </c:pt>
                <c:pt idx="38">
                  <c:v>175676</c:v>
                </c:pt>
                <c:pt idx="39">
                  <c:v>175677</c:v>
                </c:pt>
                <c:pt idx="40">
                  <c:v>175678</c:v>
                </c:pt>
                <c:pt idx="41">
                  <c:v>175681</c:v>
                </c:pt>
                <c:pt idx="42">
                  <c:v>175681</c:v>
                </c:pt>
                <c:pt idx="43">
                  <c:v>175683</c:v>
                </c:pt>
                <c:pt idx="44">
                  <c:v>175943</c:v>
                </c:pt>
                <c:pt idx="45">
                  <c:v>176330</c:v>
                </c:pt>
                <c:pt idx="46">
                  <c:v>176694</c:v>
                </c:pt>
                <c:pt idx="47">
                  <c:v>177019</c:v>
                </c:pt>
                <c:pt idx="48">
                  <c:v>177341</c:v>
                </c:pt>
                <c:pt idx="49">
                  <c:v>177708</c:v>
                </c:pt>
                <c:pt idx="50">
                  <c:v>178047</c:v>
                </c:pt>
                <c:pt idx="51">
                  <c:v>178390</c:v>
                </c:pt>
                <c:pt idx="52">
                  <c:v>178698</c:v>
                </c:pt>
                <c:pt idx="53">
                  <c:v>178887</c:v>
                </c:pt>
                <c:pt idx="54">
                  <c:v>179275</c:v>
                </c:pt>
                <c:pt idx="55">
                  <c:v>179550</c:v>
                </c:pt>
                <c:pt idx="56">
                  <c:v>179591</c:v>
                </c:pt>
                <c:pt idx="57">
                  <c:v>179596</c:v>
                </c:pt>
                <c:pt idx="58">
                  <c:v>179602</c:v>
                </c:pt>
                <c:pt idx="59">
                  <c:v>179608</c:v>
                </c:pt>
                <c:pt idx="60">
                  <c:v>179619</c:v>
                </c:pt>
                <c:pt idx="61">
                  <c:v>179624</c:v>
                </c:pt>
                <c:pt idx="62">
                  <c:v>179640</c:v>
                </c:pt>
                <c:pt idx="63">
                  <c:v>179647</c:v>
                </c:pt>
                <c:pt idx="64">
                  <c:v>179695</c:v>
                </c:pt>
                <c:pt idx="65">
                  <c:v>179741</c:v>
                </c:pt>
                <c:pt idx="66">
                  <c:v>179809</c:v>
                </c:pt>
                <c:pt idx="67">
                  <c:v>179874</c:v>
                </c:pt>
                <c:pt idx="68">
                  <c:v>179931</c:v>
                </c:pt>
                <c:pt idx="69">
                  <c:v>179968</c:v>
                </c:pt>
                <c:pt idx="70">
                  <c:v>179986</c:v>
                </c:pt>
                <c:pt idx="71">
                  <c:v>179999</c:v>
                </c:pt>
                <c:pt idx="72">
                  <c:v>180017</c:v>
                </c:pt>
                <c:pt idx="73">
                  <c:v>180037</c:v>
                </c:pt>
                <c:pt idx="74">
                  <c:v>180047</c:v>
                </c:pt>
                <c:pt idx="75">
                  <c:v>180056</c:v>
                </c:pt>
                <c:pt idx="76">
                  <c:v>180059</c:v>
                </c:pt>
                <c:pt idx="77">
                  <c:v>180068</c:v>
                </c:pt>
                <c:pt idx="78">
                  <c:v>180108</c:v>
                </c:pt>
                <c:pt idx="79">
                  <c:v>180121</c:v>
                </c:pt>
                <c:pt idx="80">
                  <c:v>180163</c:v>
                </c:pt>
                <c:pt idx="81">
                  <c:v>180209</c:v>
                </c:pt>
                <c:pt idx="82">
                  <c:v>180219</c:v>
                </c:pt>
                <c:pt idx="83">
                  <c:v>180225</c:v>
                </c:pt>
                <c:pt idx="84">
                  <c:v>180240</c:v>
                </c:pt>
                <c:pt idx="85">
                  <c:v>180418</c:v>
                </c:pt>
                <c:pt idx="86">
                  <c:v>180705</c:v>
                </c:pt>
                <c:pt idx="87">
                  <c:v>180933</c:v>
                </c:pt>
                <c:pt idx="88">
                  <c:v>181048</c:v>
                </c:pt>
                <c:pt idx="89">
                  <c:v>181058</c:v>
                </c:pt>
                <c:pt idx="90">
                  <c:v>181096</c:v>
                </c:pt>
              </c:numCache>
            </c:numRef>
          </c:val>
          <c:smooth val="0"/>
          <c:extLst>
            <c:ext xmlns:c16="http://schemas.microsoft.com/office/drawing/2014/chart" uri="{C3380CC4-5D6E-409C-BE32-E72D297353CC}">
              <c16:uniqueId val="{00000000-65AF-42DC-8F34-FDD05B5A2B12}"/>
            </c:ext>
          </c:extLst>
        </c:ser>
        <c:ser>
          <c:idx val="1"/>
          <c:order val="1"/>
          <c:tx>
            <c:strRef>
              <c:f>Sheet1!$C$1</c:f>
              <c:strCache>
                <c:ptCount val="1"/>
                <c:pt idx="0">
                  <c:v>Generika Drugstore</c:v>
                </c:pt>
              </c:strCache>
            </c:strRef>
          </c:tx>
          <c:spPr>
            <a:ln w="28575" cap="rnd">
              <a:solidFill>
                <a:schemeClr val="accent2"/>
              </a:solidFill>
              <a:round/>
            </a:ln>
            <a:effectLst/>
          </c:spPr>
          <c:marker>
            <c:symbol val="none"/>
          </c:marker>
          <c:cat>
            <c:numRef>
              <c:f>Sheet1!$A$2:$A$92</c:f>
              <c:numCache>
                <c:formatCode>m/d/yyyy</c:formatCode>
                <c:ptCount val="91"/>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pt idx="38">
                  <c:v>43229</c:v>
                </c:pt>
                <c:pt idx="39">
                  <c:v>43230</c:v>
                </c:pt>
                <c:pt idx="40">
                  <c:v>43231</c:v>
                </c:pt>
                <c:pt idx="41">
                  <c:v>43232</c:v>
                </c:pt>
                <c:pt idx="42">
                  <c:v>43233</c:v>
                </c:pt>
                <c:pt idx="43">
                  <c:v>43234</c:v>
                </c:pt>
                <c:pt idx="44">
                  <c:v>43235</c:v>
                </c:pt>
                <c:pt idx="45">
                  <c:v>43236</c:v>
                </c:pt>
                <c:pt idx="46">
                  <c:v>43237</c:v>
                </c:pt>
                <c:pt idx="47">
                  <c:v>43238</c:v>
                </c:pt>
                <c:pt idx="48">
                  <c:v>43239</c:v>
                </c:pt>
                <c:pt idx="49">
                  <c:v>43240</c:v>
                </c:pt>
                <c:pt idx="50">
                  <c:v>43241</c:v>
                </c:pt>
                <c:pt idx="51">
                  <c:v>43242</c:v>
                </c:pt>
                <c:pt idx="52">
                  <c:v>43243</c:v>
                </c:pt>
                <c:pt idx="53">
                  <c:v>43244</c:v>
                </c:pt>
                <c:pt idx="54">
                  <c:v>43245</c:v>
                </c:pt>
                <c:pt idx="55">
                  <c:v>43246</c:v>
                </c:pt>
                <c:pt idx="56">
                  <c:v>43247</c:v>
                </c:pt>
                <c:pt idx="57">
                  <c:v>43248</c:v>
                </c:pt>
                <c:pt idx="58">
                  <c:v>43249</c:v>
                </c:pt>
                <c:pt idx="59">
                  <c:v>43250</c:v>
                </c:pt>
                <c:pt idx="60">
                  <c:v>43251</c:v>
                </c:pt>
                <c:pt idx="61">
                  <c:v>43252</c:v>
                </c:pt>
                <c:pt idx="62">
                  <c:v>43253</c:v>
                </c:pt>
                <c:pt idx="63">
                  <c:v>43254</c:v>
                </c:pt>
                <c:pt idx="64">
                  <c:v>43255</c:v>
                </c:pt>
                <c:pt idx="65">
                  <c:v>43256</c:v>
                </c:pt>
                <c:pt idx="66">
                  <c:v>43257</c:v>
                </c:pt>
                <c:pt idx="67">
                  <c:v>43258</c:v>
                </c:pt>
                <c:pt idx="68">
                  <c:v>43259</c:v>
                </c:pt>
                <c:pt idx="69">
                  <c:v>43260</c:v>
                </c:pt>
                <c:pt idx="70">
                  <c:v>43261</c:v>
                </c:pt>
                <c:pt idx="71">
                  <c:v>43262</c:v>
                </c:pt>
                <c:pt idx="72">
                  <c:v>43263</c:v>
                </c:pt>
                <c:pt idx="73">
                  <c:v>43264</c:v>
                </c:pt>
                <c:pt idx="74">
                  <c:v>43265</c:v>
                </c:pt>
                <c:pt idx="75">
                  <c:v>43266</c:v>
                </c:pt>
                <c:pt idx="76">
                  <c:v>43267</c:v>
                </c:pt>
                <c:pt idx="77">
                  <c:v>43268</c:v>
                </c:pt>
                <c:pt idx="78">
                  <c:v>43269</c:v>
                </c:pt>
                <c:pt idx="79">
                  <c:v>43270</c:v>
                </c:pt>
                <c:pt idx="80">
                  <c:v>43271</c:v>
                </c:pt>
                <c:pt idx="81">
                  <c:v>43272</c:v>
                </c:pt>
                <c:pt idx="82">
                  <c:v>43273</c:v>
                </c:pt>
                <c:pt idx="83">
                  <c:v>43274</c:v>
                </c:pt>
                <c:pt idx="84">
                  <c:v>43275</c:v>
                </c:pt>
                <c:pt idx="85">
                  <c:v>43276</c:v>
                </c:pt>
                <c:pt idx="86">
                  <c:v>43277</c:v>
                </c:pt>
                <c:pt idx="87">
                  <c:v>43278</c:v>
                </c:pt>
                <c:pt idx="88">
                  <c:v>43279</c:v>
                </c:pt>
                <c:pt idx="89">
                  <c:v>43280</c:v>
                </c:pt>
                <c:pt idx="90">
                  <c:v>43281</c:v>
                </c:pt>
              </c:numCache>
            </c:numRef>
          </c:cat>
          <c:val>
            <c:numRef>
              <c:f>Sheet1!$C$2:$C$92</c:f>
              <c:numCache>
                <c:formatCode>General</c:formatCode>
                <c:ptCount val="91"/>
                <c:pt idx="0">
                  <c:v>170693</c:v>
                </c:pt>
                <c:pt idx="1">
                  <c:v>170698</c:v>
                </c:pt>
                <c:pt idx="2">
                  <c:v>170704</c:v>
                </c:pt>
                <c:pt idx="3">
                  <c:v>170712</c:v>
                </c:pt>
                <c:pt idx="4">
                  <c:v>170716</c:v>
                </c:pt>
                <c:pt idx="5">
                  <c:v>170725</c:v>
                </c:pt>
                <c:pt idx="6">
                  <c:v>170729</c:v>
                </c:pt>
                <c:pt idx="7">
                  <c:v>170729</c:v>
                </c:pt>
                <c:pt idx="8">
                  <c:v>170739</c:v>
                </c:pt>
                <c:pt idx="9">
                  <c:v>170746</c:v>
                </c:pt>
                <c:pt idx="10">
                  <c:v>170751</c:v>
                </c:pt>
                <c:pt idx="11">
                  <c:v>170762</c:v>
                </c:pt>
                <c:pt idx="12">
                  <c:v>170780</c:v>
                </c:pt>
                <c:pt idx="13">
                  <c:v>170796</c:v>
                </c:pt>
                <c:pt idx="14">
                  <c:v>170803</c:v>
                </c:pt>
                <c:pt idx="15">
                  <c:v>170819</c:v>
                </c:pt>
                <c:pt idx="16">
                  <c:v>170828</c:v>
                </c:pt>
                <c:pt idx="17">
                  <c:v>170855</c:v>
                </c:pt>
                <c:pt idx="18">
                  <c:v>171138</c:v>
                </c:pt>
                <c:pt idx="19">
                  <c:v>171355</c:v>
                </c:pt>
                <c:pt idx="20">
                  <c:v>171569</c:v>
                </c:pt>
                <c:pt idx="21">
                  <c:v>171716</c:v>
                </c:pt>
                <c:pt idx="22">
                  <c:v>172028</c:v>
                </c:pt>
                <c:pt idx="23">
                  <c:v>172617</c:v>
                </c:pt>
                <c:pt idx="24">
                  <c:v>173127</c:v>
                </c:pt>
                <c:pt idx="25">
                  <c:v>173588</c:v>
                </c:pt>
                <c:pt idx="26">
                  <c:v>174009</c:v>
                </c:pt>
                <c:pt idx="27">
                  <c:v>174461</c:v>
                </c:pt>
                <c:pt idx="28">
                  <c:v>174807</c:v>
                </c:pt>
                <c:pt idx="29">
                  <c:v>174873</c:v>
                </c:pt>
                <c:pt idx="30">
                  <c:v>175024</c:v>
                </c:pt>
                <c:pt idx="31">
                  <c:v>175032</c:v>
                </c:pt>
                <c:pt idx="32">
                  <c:v>175030</c:v>
                </c:pt>
                <c:pt idx="33">
                  <c:v>175039</c:v>
                </c:pt>
                <c:pt idx="34">
                  <c:v>175043</c:v>
                </c:pt>
                <c:pt idx="35">
                  <c:v>175051</c:v>
                </c:pt>
                <c:pt idx="36">
                  <c:v>175053</c:v>
                </c:pt>
                <c:pt idx="37">
                  <c:v>175051</c:v>
                </c:pt>
                <c:pt idx="38">
                  <c:v>175061</c:v>
                </c:pt>
                <c:pt idx="39">
                  <c:v>175077</c:v>
                </c:pt>
                <c:pt idx="40">
                  <c:v>175087</c:v>
                </c:pt>
                <c:pt idx="41">
                  <c:v>175206</c:v>
                </c:pt>
                <c:pt idx="42">
                  <c:v>175244</c:v>
                </c:pt>
                <c:pt idx="43">
                  <c:v>175265</c:v>
                </c:pt>
                <c:pt idx="44">
                  <c:v>175361</c:v>
                </c:pt>
                <c:pt idx="45">
                  <c:v>175489</c:v>
                </c:pt>
                <c:pt idx="46">
                  <c:v>175619</c:v>
                </c:pt>
                <c:pt idx="47">
                  <c:v>175785</c:v>
                </c:pt>
                <c:pt idx="48">
                  <c:v>175931</c:v>
                </c:pt>
                <c:pt idx="49">
                  <c:v>176059</c:v>
                </c:pt>
                <c:pt idx="50">
                  <c:v>176198</c:v>
                </c:pt>
                <c:pt idx="51">
                  <c:v>176330</c:v>
                </c:pt>
                <c:pt idx="52">
                  <c:v>176454</c:v>
                </c:pt>
                <c:pt idx="53">
                  <c:v>176543</c:v>
                </c:pt>
                <c:pt idx="54">
                  <c:v>176650</c:v>
                </c:pt>
                <c:pt idx="55">
                  <c:v>176777</c:v>
                </c:pt>
                <c:pt idx="56">
                  <c:v>176917</c:v>
                </c:pt>
                <c:pt idx="57">
                  <c:v>177065</c:v>
                </c:pt>
                <c:pt idx="58">
                  <c:v>177106</c:v>
                </c:pt>
                <c:pt idx="59">
                  <c:v>177099</c:v>
                </c:pt>
                <c:pt idx="60">
                  <c:v>177102</c:v>
                </c:pt>
                <c:pt idx="61">
                  <c:v>177119</c:v>
                </c:pt>
                <c:pt idx="62">
                  <c:v>177135</c:v>
                </c:pt>
                <c:pt idx="63">
                  <c:v>177139</c:v>
                </c:pt>
                <c:pt idx="65">
                  <c:v>177166</c:v>
                </c:pt>
                <c:pt idx="66">
                  <c:v>177185</c:v>
                </c:pt>
                <c:pt idx="67">
                  <c:v>177190</c:v>
                </c:pt>
                <c:pt idx="68">
                  <c:v>177199</c:v>
                </c:pt>
                <c:pt idx="69">
                  <c:v>177195</c:v>
                </c:pt>
                <c:pt idx="70">
                  <c:v>177208</c:v>
                </c:pt>
                <c:pt idx="71">
                  <c:v>177210</c:v>
                </c:pt>
                <c:pt idx="72">
                  <c:v>177213</c:v>
                </c:pt>
                <c:pt idx="73">
                  <c:v>177222</c:v>
                </c:pt>
                <c:pt idx="74">
                  <c:v>177226</c:v>
                </c:pt>
                <c:pt idx="75">
                  <c:v>177222</c:v>
                </c:pt>
                <c:pt idx="76">
                  <c:v>177220</c:v>
                </c:pt>
                <c:pt idx="77">
                  <c:v>177216</c:v>
                </c:pt>
                <c:pt idx="78">
                  <c:v>177221</c:v>
                </c:pt>
                <c:pt idx="79">
                  <c:v>177260</c:v>
                </c:pt>
                <c:pt idx="80">
                  <c:v>177276</c:v>
                </c:pt>
                <c:pt idx="81">
                  <c:v>177288</c:v>
                </c:pt>
                <c:pt idx="82">
                  <c:v>177290</c:v>
                </c:pt>
                <c:pt idx="83">
                  <c:v>177300</c:v>
                </c:pt>
                <c:pt idx="84">
                  <c:v>177297</c:v>
                </c:pt>
                <c:pt idx="85">
                  <c:v>177305</c:v>
                </c:pt>
                <c:pt idx="86">
                  <c:v>177320</c:v>
                </c:pt>
                <c:pt idx="87">
                  <c:v>177311</c:v>
                </c:pt>
                <c:pt idx="88">
                  <c:v>177331</c:v>
                </c:pt>
                <c:pt idx="89">
                  <c:v>177341</c:v>
                </c:pt>
                <c:pt idx="90">
                  <c:v>177355</c:v>
                </c:pt>
              </c:numCache>
            </c:numRef>
          </c:val>
          <c:smooth val="0"/>
          <c:extLst>
            <c:ext xmlns:c16="http://schemas.microsoft.com/office/drawing/2014/chart" uri="{C3380CC4-5D6E-409C-BE32-E72D297353CC}">
              <c16:uniqueId val="{00000001-65AF-42DC-8F34-FDD05B5A2B12}"/>
            </c:ext>
          </c:extLst>
        </c:ser>
        <c:dLbls>
          <c:showLegendKey val="0"/>
          <c:showVal val="0"/>
          <c:showCatName val="0"/>
          <c:showSerName val="0"/>
          <c:showPercent val="0"/>
          <c:showBubbleSize val="0"/>
        </c:dLbls>
        <c:smooth val="0"/>
        <c:axId val="276617688"/>
        <c:axId val="343186848"/>
      </c:lineChart>
      <c:dateAx>
        <c:axId val="276617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186848"/>
        <c:crosses val="autoZero"/>
        <c:auto val="1"/>
        <c:lblOffset val="100"/>
        <c:baseTimeUnit val="days"/>
      </c:dateAx>
      <c:valAx>
        <c:axId val="343186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617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Sheet1!$A$2:$A$3</c:f>
              <c:strCache>
                <c:ptCount val="2"/>
                <c:pt idx="0">
                  <c:v>TGP The Generics Pharmacy TGP The Generics Pharmacy</c:v>
                </c:pt>
                <c:pt idx="1">
                  <c:v>Generika Drugstore</c:v>
                </c:pt>
              </c:strCache>
            </c:strRef>
          </c:cat>
          <c:val>
            <c:numRef>
              <c:f>Sheet1!$B$2:$B$3</c:f>
              <c:numCache>
                <c:formatCode>General</c:formatCode>
                <c:ptCount val="2"/>
                <c:pt idx="0">
                  <c:v>7</c:v>
                </c:pt>
                <c:pt idx="1">
                  <c:v>0</c:v>
                </c:pt>
              </c:numCache>
            </c:numRef>
          </c:val>
          <c:extLst>
            <c:ext xmlns:c16="http://schemas.microsoft.com/office/drawing/2014/chart" uri="{C3380CC4-5D6E-409C-BE32-E72D297353CC}">
              <c16:uniqueId val="{00000000-3FE0-4153-8791-0920EDCF1BD1}"/>
            </c:ext>
          </c:extLst>
        </c:ser>
        <c:ser>
          <c:idx val="1"/>
          <c:order val="1"/>
          <c:tx>
            <c:strRef>
              <c:f>Sheet1!$C$1</c:f>
              <c:strCache>
                <c:ptCount val="1"/>
                <c:pt idx="0">
                  <c:v>Photo</c:v>
                </c:pt>
              </c:strCache>
            </c:strRef>
          </c:tx>
          <c:spPr>
            <a:solidFill>
              <a:schemeClr val="accent2"/>
            </a:solidFill>
            <a:ln>
              <a:noFill/>
            </a:ln>
            <a:effectLst/>
          </c:spPr>
          <c:invertIfNegative val="0"/>
          <c:cat>
            <c:strRef>
              <c:f>Sheet1!$A$2:$A$3</c:f>
              <c:strCache>
                <c:ptCount val="2"/>
                <c:pt idx="0">
                  <c:v>TGP The Generics Pharmacy TGP The Generics Pharmacy</c:v>
                </c:pt>
                <c:pt idx="1">
                  <c:v>Generika Drugstore</c:v>
                </c:pt>
              </c:strCache>
            </c:strRef>
          </c:cat>
          <c:val>
            <c:numRef>
              <c:f>Sheet1!$C$2:$C$3</c:f>
              <c:numCache>
                <c:formatCode>General</c:formatCode>
                <c:ptCount val="2"/>
                <c:pt idx="0">
                  <c:v>22</c:v>
                </c:pt>
                <c:pt idx="1">
                  <c:v>51</c:v>
                </c:pt>
              </c:numCache>
            </c:numRef>
          </c:val>
          <c:extLst>
            <c:ext xmlns:c16="http://schemas.microsoft.com/office/drawing/2014/chart" uri="{C3380CC4-5D6E-409C-BE32-E72D297353CC}">
              <c16:uniqueId val="{00000001-3FE0-4153-8791-0920EDCF1BD1}"/>
            </c:ext>
          </c:extLst>
        </c:ser>
        <c:ser>
          <c:idx val="2"/>
          <c:order val="2"/>
          <c:tx>
            <c:strRef>
              <c:f>Sheet1!$D$1</c:f>
              <c:strCache>
                <c:ptCount val="1"/>
                <c:pt idx="0">
                  <c:v>Video</c:v>
                </c:pt>
              </c:strCache>
            </c:strRef>
          </c:tx>
          <c:spPr>
            <a:solidFill>
              <a:schemeClr val="accent3"/>
            </a:solidFill>
            <a:ln>
              <a:noFill/>
            </a:ln>
            <a:effectLst/>
          </c:spPr>
          <c:invertIfNegative val="0"/>
          <c:cat>
            <c:strRef>
              <c:f>Sheet1!$A$2:$A$3</c:f>
              <c:strCache>
                <c:ptCount val="2"/>
                <c:pt idx="0">
                  <c:v>TGP The Generics Pharmacy TGP The Generics Pharmacy</c:v>
                </c:pt>
                <c:pt idx="1">
                  <c:v>Generika Drugstore</c:v>
                </c:pt>
              </c:strCache>
            </c:strRef>
          </c:cat>
          <c:val>
            <c:numRef>
              <c:f>Sheet1!$D$2:$D$3</c:f>
              <c:numCache>
                <c:formatCode>General</c:formatCode>
                <c:ptCount val="2"/>
                <c:pt idx="0">
                  <c:v>12</c:v>
                </c:pt>
                <c:pt idx="1">
                  <c:v>6</c:v>
                </c:pt>
              </c:numCache>
            </c:numRef>
          </c:val>
          <c:extLst>
            <c:ext xmlns:c16="http://schemas.microsoft.com/office/drawing/2014/chart" uri="{C3380CC4-5D6E-409C-BE32-E72D297353CC}">
              <c16:uniqueId val="{00000002-3FE0-4153-8791-0920EDCF1BD1}"/>
            </c:ext>
          </c:extLst>
        </c:ser>
        <c:ser>
          <c:idx val="3"/>
          <c:order val="3"/>
          <c:tx>
            <c:strRef>
              <c:f>Sheet1!$E$1</c:f>
              <c:strCache>
                <c:ptCount val="1"/>
                <c:pt idx="0">
                  <c:v>Status</c:v>
                </c:pt>
              </c:strCache>
            </c:strRef>
          </c:tx>
          <c:spPr>
            <a:solidFill>
              <a:schemeClr val="accent4"/>
            </a:solidFill>
            <a:ln>
              <a:noFill/>
            </a:ln>
            <a:effectLst/>
          </c:spPr>
          <c:invertIfNegative val="0"/>
          <c:cat>
            <c:strRef>
              <c:f>Sheet1!$A$2:$A$3</c:f>
              <c:strCache>
                <c:ptCount val="2"/>
                <c:pt idx="0">
                  <c:v>TGP The Generics Pharmacy TGP The Generics Pharmacy</c:v>
                </c:pt>
                <c:pt idx="1">
                  <c:v>Generika Drugstore</c:v>
                </c:pt>
              </c:strCache>
            </c:strRef>
          </c:cat>
          <c:val>
            <c:numRef>
              <c:f>Sheet1!$E$2:$E$3</c:f>
              <c:numCache>
                <c:formatCode>General</c:formatCode>
                <c:ptCount val="2"/>
                <c:pt idx="0">
                  <c:v>0</c:v>
                </c:pt>
                <c:pt idx="1">
                  <c:v>2</c:v>
                </c:pt>
              </c:numCache>
            </c:numRef>
          </c:val>
          <c:extLst>
            <c:ext xmlns:c16="http://schemas.microsoft.com/office/drawing/2014/chart" uri="{C3380CC4-5D6E-409C-BE32-E72D297353CC}">
              <c16:uniqueId val="{00000003-3FE0-4153-8791-0920EDCF1BD1}"/>
            </c:ext>
          </c:extLst>
        </c:ser>
        <c:dLbls>
          <c:showLegendKey val="0"/>
          <c:showVal val="0"/>
          <c:showCatName val="0"/>
          <c:showSerName val="0"/>
          <c:showPercent val="0"/>
          <c:showBubbleSize val="0"/>
        </c:dLbls>
        <c:gapWidth val="150"/>
        <c:overlap val="100"/>
        <c:axId val="343183568"/>
        <c:axId val="343187504"/>
      </c:barChart>
      <c:catAx>
        <c:axId val="343183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187504"/>
        <c:crosses val="autoZero"/>
        <c:auto val="1"/>
        <c:lblAlgn val="ctr"/>
        <c:lblOffset val="100"/>
        <c:noMultiLvlLbl val="0"/>
      </c:catAx>
      <c:valAx>
        <c:axId val="3431875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183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Sheet1!$A$2:$A$92</c:f>
              <c:numCache>
                <c:formatCode>m/d/yyyy</c:formatCode>
                <c:ptCount val="91"/>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pt idx="38">
                  <c:v>43229</c:v>
                </c:pt>
                <c:pt idx="39">
                  <c:v>43230</c:v>
                </c:pt>
                <c:pt idx="40">
                  <c:v>43231</c:v>
                </c:pt>
                <c:pt idx="41">
                  <c:v>43232</c:v>
                </c:pt>
                <c:pt idx="42">
                  <c:v>43233</c:v>
                </c:pt>
                <c:pt idx="43">
                  <c:v>43234</c:v>
                </c:pt>
                <c:pt idx="44">
                  <c:v>43235</c:v>
                </c:pt>
                <c:pt idx="45">
                  <c:v>43236</c:v>
                </c:pt>
                <c:pt idx="46">
                  <c:v>43237</c:v>
                </c:pt>
                <c:pt idx="47">
                  <c:v>43238</c:v>
                </c:pt>
                <c:pt idx="48">
                  <c:v>43239</c:v>
                </c:pt>
                <c:pt idx="49">
                  <c:v>43240</c:v>
                </c:pt>
                <c:pt idx="50">
                  <c:v>43241</c:v>
                </c:pt>
                <c:pt idx="51">
                  <c:v>43242</c:v>
                </c:pt>
                <c:pt idx="52">
                  <c:v>43243</c:v>
                </c:pt>
                <c:pt idx="53">
                  <c:v>43244</c:v>
                </c:pt>
                <c:pt idx="54">
                  <c:v>43245</c:v>
                </c:pt>
                <c:pt idx="55">
                  <c:v>43246</c:v>
                </c:pt>
                <c:pt idx="56">
                  <c:v>43247</c:v>
                </c:pt>
                <c:pt idx="57">
                  <c:v>43248</c:v>
                </c:pt>
                <c:pt idx="58">
                  <c:v>43249</c:v>
                </c:pt>
                <c:pt idx="59">
                  <c:v>43250</c:v>
                </c:pt>
                <c:pt idx="60">
                  <c:v>43251</c:v>
                </c:pt>
                <c:pt idx="61">
                  <c:v>43252</c:v>
                </c:pt>
                <c:pt idx="62">
                  <c:v>43253</c:v>
                </c:pt>
                <c:pt idx="63">
                  <c:v>43254</c:v>
                </c:pt>
                <c:pt idx="64">
                  <c:v>43255</c:v>
                </c:pt>
                <c:pt idx="65">
                  <c:v>43256</c:v>
                </c:pt>
                <c:pt idx="66">
                  <c:v>43257</c:v>
                </c:pt>
                <c:pt idx="67">
                  <c:v>43258</c:v>
                </c:pt>
                <c:pt idx="68">
                  <c:v>43259</c:v>
                </c:pt>
                <c:pt idx="69">
                  <c:v>43260</c:v>
                </c:pt>
                <c:pt idx="70">
                  <c:v>43261</c:v>
                </c:pt>
                <c:pt idx="71">
                  <c:v>43262</c:v>
                </c:pt>
                <c:pt idx="72">
                  <c:v>43263</c:v>
                </c:pt>
                <c:pt idx="73">
                  <c:v>43264</c:v>
                </c:pt>
                <c:pt idx="74">
                  <c:v>43265</c:v>
                </c:pt>
                <c:pt idx="75">
                  <c:v>43266</c:v>
                </c:pt>
                <c:pt idx="76">
                  <c:v>43267</c:v>
                </c:pt>
                <c:pt idx="77">
                  <c:v>43268</c:v>
                </c:pt>
                <c:pt idx="78">
                  <c:v>43269</c:v>
                </c:pt>
                <c:pt idx="79">
                  <c:v>43270</c:v>
                </c:pt>
                <c:pt idx="80">
                  <c:v>43271</c:v>
                </c:pt>
                <c:pt idx="81">
                  <c:v>43272</c:v>
                </c:pt>
                <c:pt idx="82">
                  <c:v>43273</c:v>
                </c:pt>
                <c:pt idx="83">
                  <c:v>43274</c:v>
                </c:pt>
                <c:pt idx="84">
                  <c:v>43275</c:v>
                </c:pt>
                <c:pt idx="85">
                  <c:v>43276</c:v>
                </c:pt>
                <c:pt idx="86">
                  <c:v>43277</c:v>
                </c:pt>
                <c:pt idx="87">
                  <c:v>43278</c:v>
                </c:pt>
                <c:pt idx="88">
                  <c:v>43279</c:v>
                </c:pt>
                <c:pt idx="89">
                  <c:v>43280</c:v>
                </c:pt>
                <c:pt idx="90">
                  <c:v>43281</c:v>
                </c:pt>
              </c:numCache>
            </c:numRef>
          </c:cat>
          <c:val>
            <c:numRef>
              <c:f>Sheet1!$B$2:$B$92</c:f>
              <c:numCache>
                <c:formatCode>General</c:formatCode>
                <c:ptCount val="91"/>
                <c:pt idx="0">
                  <c:v>0.1189302082729</c:v>
                </c:pt>
                <c:pt idx="1">
                  <c:v>0</c:v>
                </c:pt>
                <c:pt idx="2">
                  <c:v>0</c:v>
                </c:pt>
                <c:pt idx="3">
                  <c:v>0</c:v>
                </c:pt>
                <c:pt idx="4">
                  <c:v>2.3782040499075001E-2</c:v>
                </c:pt>
                <c:pt idx="5">
                  <c:v>0</c:v>
                </c:pt>
                <c:pt idx="6">
                  <c:v>0</c:v>
                </c:pt>
                <c:pt idx="7">
                  <c:v>2.3780799034848001E-2</c:v>
                </c:pt>
                <c:pt idx="8">
                  <c:v>3.0160663534597999E-2</c:v>
                </c:pt>
                <c:pt idx="9">
                  <c:v>0</c:v>
                </c:pt>
                <c:pt idx="10">
                  <c:v>0.10729364821603</c:v>
                </c:pt>
                <c:pt idx="11">
                  <c:v>1.9717574738307E-2</c:v>
                </c:pt>
                <c:pt idx="12">
                  <c:v>0</c:v>
                </c:pt>
                <c:pt idx="13">
                  <c:v>0</c:v>
                </c:pt>
                <c:pt idx="14">
                  <c:v>0</c:v>
                </c:pt>
                <c:pt idx="15">
                  <c:v>0</c:v>
                </c:pt>
                <c:pt idx="16">
                  <c:v>3.304922595234E-2</c:v>
                </c:pt>
                <c:pt idx="17">
                  <c:v>0</c:v>
                </c:pt>
                <c:pt idx="18">
                  <c:v>3.4786641929498999E-2</c:v>
                </c:pt>
                <c:pt idx="19">
                  <c:v>0</c:v>
                </c:pt>
                <c:pt idx="20">
                  <c:v>0</c:v>
                </c:pt>
                <c:pt idx="21">
                  <c:v>0</c:v>
                </c:pt>
                <c:pt idx="22">
                  <c:v>0</c:v>
                </c:pt>
                <c:pt idx="23">
                  <c:v>0</c:v>
                </c:pt>
                <c:pt idx="24">
                  <c:v>0</c:v>
                </c:pt>
                <c:pt idx="25">
                  <c:v>3.0086324608298999E-2</c:v>
                </c:pt>
                <c:pt idx="26">
                  <c:v>0</c:v>
                </c:pt>
                <c:pt idx="27">
                  <c:v>4.8691906259488001E-2</c:v>
                </c:pt>
                <c:pt idx="28">
                  <c:v>2.9661403668887001E-2</c:v>
                </c:pt>
                <c:pt idx="29">
                  <c:v>1.2525121408278999E-2</c:v>
                </c:pt>
                <c:pt idx="30">
                  <c:v>0</c:v>
                </c:pt>
                <c:pt idx="31">
                  <c:v>2.9033359899805999E-2</c:v>
                </c:pt>
                <c:pt idx="32">
                  <c:v>0</c:v>
                </c:pt>
                <c:pt idx="33">
                  <c:v>0</c:v>
                </c:pt>
                <c:pt idx="34">
                  <c:v>0</c:v>
                </c:pt>
                <c:pt idx="35">
                  <c:v>0</c:v>
                </c:pt>
                <c:pt idx="36">
                  <c:v>0</c:v>
                </c:pt>
                <c:pt idx="37">
                  <c:v>2.9030054644809001E-2</c:v>
                </c:pt>
                <c:pt idx="38">
                  <c:v>3.2445170507909002E-2</c:v>
                </c:pt>
                <c:pt idx="39">
                  <c:v>0</c:v>
                </c:pt>
                <c:pt idx="40">
                  <c:v>0</c:v>
                </c:pt>
                <c:pt idx="41">
                  <c:v>0</c:v>
                </c:pt>
                <c:pt idx="42">
                  <c:v>0</c:v>
                </c:pt>
                <c:pt idx="43">
                  <c:v>0</c:v>
                </c:pt>
                <c:pt idx="44">
                  <c:v>0</c:v>
                </c:pt>
                <c:pt idx="45">
                  <c:v>0</c:v>
                </c:pt>
                <c:pt idx="46">
                  <c:v>0</c:v>
                </c:pt>
                <c:pt idx="47">
                  <c:v>5.0888858732528004E-3</c:v>
                </c:pt>
                <c:pt idx="48">
                  <c:v>0</c:v>
                </c:pt>
                <c:pt idx="49">
                  <c:v>1.2392690565783E-2</c:v>
                </c:pt>
                <c:pt idx="50">
                  <c:v>0</c:v>
                </c:pt>
                <c:pt idx="51">
                  <c:v>0</c:v>
                </c:pt>
                <c:pt idx="52">
                  <c:v>0</c:v>
                </c:pt>
                <c:pt idx="53">
                  <c:v>0</c:v>
                </c:pt>
                <c:pt idx="54">
                  <c:v>0</c:v>
                </c:pt>
                <c:pt idx="55">
                  <c:v>0</c:v>
                </c:pt>
                <c:pt idx="56">
                  <c:v>0</c:v>
                </c:pt>
                <c:pt idx="57">
                  <c:v>0</c:v>
                </c:pt>
                <c:pt idx="58">
                  <c:v>1.7260675170797001E-2</c:v>
                </c:pt>
                <c:pt idx="59">
                  <c:v>0</c:v>
                </c:pt>
                <c:pt idx="60">
                  <c:v>1.6702577207663001E-2</c:v>
                </c:pt>
                <c:pt idx="61">
                  <c:v>0</c:v>
                </c:pt>
                <c:pt idx="62">
                  <c:v>6.0234256702591998E-2</c:v>
                </c:pt>
                <c:pt idx="63">
                  <c:v>0.39578497353084002</c:v>
                </c:pt>
                <c:pt idx="64">
                  <c:v>0</c:v>
                </c:pt>
                <c:pt idx="65">
                  <c:v>0</c:v>
                </c:pt>
                <c:pt idx="66">
                  <c:v>5.8962592129050001E-2</c:v>
                </c:pt>
                <c:pt idx="67">
                  <c:v>7.7846542223407996E-3</c:v>
                </c:pt>
                <c:pt idx="68">
                  <c:v>0</c:v>
                </c:pt>
                <c:pt idx="69">
                  <c:v>3.8899910530205998E-3</c:v>
                </c:pt>
                <c:pt idx="70">
                  <c:v>0</c:v>
                </c:pt>
                <c:pt idx="71">
                  <c:v>0</c:v>
                </c:pt>
                <c:pt idx="72">
                  <c:v>9.6662370561307998E-2</c:v>
                </c:pt>
                <c:pt idx="73">
                  <c:v>0</c:v>
                </c:pt>
                <c:pt idx="74">
                  <c:v>0</c:v>
                </c:pt>
                <c:pt idx="75">
                  <c:v>1.6106547589294001E-2</c:v>
                </c:pt>
                <c:pt idx="76">
                  <c:v>0</c:v>
                </c:pt>
                <c:pt idx="77">
                  <c:v>0.11884729233657</c:v>
                </c:pt>
                <c:pt idx="78">
                  <c:v>0</c:v>
                </c:pt>
                <c:pt idx="79">
                  <c:v>0.46192966676660002</c:v>
                </c:pt>
                <c:pt idx="80">
                  <c:v>2.8866116730134998E-2</c:v>
                </c:pt>
                <c:pt idx="81">
                  <c:v>1.2209605629738E-2</c:v>
                </c:pt>
                <c:pt idx="82">
                  <c:v>0</c:v>
                </c:pt>
                <c:pt idx="83">
                  <c:v>0</c:v>
                </c:pt>
                <c:pt idx="84">
                  <c:v>0</c:v>
                </c:pt>
                <c:pt idx="85">
                  <c:v>6.8208663054749999E-2</c:v>
                </c:pt>
                <c:pt idx="86">
                  <c:v>0</c:v>
                </c:pt>
                <c:pt idx="87">
                  <c:v>0</c:v>
                </c:pt>
                <c:pt idx="88">
                  <c:v>1.4917951268025999E-2</c:v>
                </c:pt>
                <c:pt idx="89">
                  <c:v>9.9418402346273995E-3</c:v>
                </c:pt>
                <c:pt idx="90">
                  <c:v>0</c:v>
                </c:pt>
              </c:numCache>
            </c:numRef>
          </c:val>
          <c:smooth val="0"/>
          <c:extLst>
            <c:ext xmlns:c16="http://schemas.microsoft.com/office/drawing/2014/chart" uri="{C3380CC4-5D6E-409C-BE32-E72D297353CC}">
              <c16:uniqueId val="{00000000-104A-4E26-9081-19DB50BBB8B1}"/>
            </c:ext>
          </c:extLst>
        </c:ser>
        <c:ser>
          <c:idx val="1"/>
          <c:order val="1"/>
          <c:tx>
            <c:strRef>
              <c:f>Sheet1!$C$1</c:f>
              <c:strCache>
                <c:ptCount val="1"/>
                <c:pt idx="0">
                  <c:v>Generika Drugstore</c:v>
                </c:pt>
              </c:strCache>
            </c:strRef>
          </c:tx>
          <c:spPr>
            <a:ln w="28575" cap="rnd">
              <a:solidFill>
                <a:schemeClr val="accent2"/>
              </a:solidFill>
              <a:round/>
            </a:ln>
            <a:effectLst/>
          </c:spPr>
          <c:marker>
            <c:symbol val="none"/>
          </c:marker>
          <c:cat>
            <c:numRef>
              <c:f>Sheet1!$A$2:$A$92</c:f>
              <c:numCache>
                <c:formatCode>m/d/yyyy</c:formatCode>
                <c:ptCount val="91"/>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pt idx="38">
                  <c:v>43229</c:v>
                </c:pt>
                <c:pt idx="39">
                  <c:v>43230</c:v>
                </c:pt>
                <c:pt idx="40">
                  <c:v>43231</c:v>
                </c:pt>
                <c:pt idx="41">
                  <c:v>43232</c:v>
                </c:pt>
                <c:pt idx="42">
                  <c:v>43233</c:v>
                </c:pt>
                <c:pt idx="43">
                  <c:v>43234</c:v>
                </c:pt>
                <c:pt idx="44">
                  <c:v>43235</c:v>
                </c:pt>
                <c:pt idx="45">
                  <c:v>43236</c:v>
                </c:pt>
                <c:pt idx="46">
                  <c:v>43237</c:v>
                </c:pt>
                <c:pt idx="47">
                  <c:v>43238</c:v>
                </c:pt>
                <c:pt idx="48">
                  <c:v>43239</c:v>
                </c:pt>
                <c:pt idx="49">
                  <c:v>43240</c:v>
                </c:pt>
                <c:pt idx="50">
                  <c:v>43241</c:v>
                </c:pt>
                <c:pt idx="51">
                  <c:v>43242</c:v>
                </c:pt>
                <c:pt idx="52">
                  <c:v>43243</c:v>
                </c:pt>
                <c:pt idx="53">
                  <c:v>43244</c:v>
                </c:pt>
                <c:pt idx="54">
                  <c:v>43245</c:v>
                </c:pt>
                <c:pt idx="55">
                  <c:v>43246</c:v>
                </c:pt>
                <c:pt idx="56">
                  <c:v>43247</c:v>
                </c:pt>
                <c:pt idx="57">
                  <c:v>43248</c:v>
                </c:pt>
                <c:pt idx="58">
                  <c:v>43249</c:v>
                </c:pt>
                <c:pt idx="59">
                  <c:v>43250</c:v>
                </c:pt>
                <c:pt idx="60">
                  <c:v>43251</c:v>
                </c:pt>
                <c:pt idx="61">
                  <c:v>43252</c:v>
                </c:pt>
                <c:pt idx="62">
                  <c:v>43253</c:v>
                </c:pt>
                <c:pt idx="63">
                  <c:v>43254</c:v>
                </c:pt>
                <c:pt idx="64">
                  <c:v>43255</c:v>
                </c:pt>
                <c:pt idx="65">
                  <c:v>43256</c:v>
                </c:pt>
                <c:pt idx="66">
                  <c:v>43257</c:v>
                </c:pt>
                <c:pt idx="67">
                  <c:v>43258</c:v>
                </c:pt>
                <c:pt idx="68">
                  <c:v>43259</c:v>
                </c:pt>
                <c:pt idx="69">
                  <c:v>43260</c:v>
                </c:pt>
                <c:pt idx="70">
                  <c:v>43261</c:v>
                </c:pt>
                <c:pt idx="71">
                  <c:v>43262</c:v>
                </c:pt>
                <c:pt idx="72">
                  <c:v>43263</c:v>
                </c:pt>
                <c:pt idx="73">
                  <c:v>43264</c:v>
                </c:pt>
                <c:pt idx="74">
                  <c:v>43265</c:v>
                </c:pt>
                <c:pt idx="75">
                  <c:v>43266</c:v>
                </c:pt>
                <c:pt idx="76">
                  <c:v>43267</c:v>
                </c:pt>
                <c:pt idx="77">
                  <c:v>43268</c:v>
                </c:pt>
                <c:pt idx="78">
                  <c:v>43269</c:v>
                </c:pt>
                <c:pt idx="79">
                  <c:v>43270</c:v>
                </c:pt>
                <c:pt idx="80">
                  <c:v>43271</c:v>
                </c:pt>
                <c:pt idx="81">
                  <c:v>43272</c:v>
                </c:pt>
                <c:pt idx="82">
                  <c:v>43273</c:v>
                </c:pt>
                <c:pt idx="83">
                  <c:v>43274</c:v>
                </c:pt>
                <c:pt idx="84">
                  <c:v>43275</c:v>
                </c:pt>
                <c:pt idx="85">
                  <c:v>43276</c:v>
                </c:pt>
                <c:pt idx="86">
                  <c:v>43277</c:v>
                </c:pt>
                <c:pt idx="87">
                  <c:v>43278</c:v>
                </c:pt>
                <c:pt idx="88">
                  <c:v>43279</c:v>
                </c:pt>
                <c:pt idx="89">
                  <c:v>43280</c:v>
                </c:pt>
                <c:pt idx="90">
                  <c:v>43281</c:v>
                </c:pt>
              </c:numCache>
            </c:numRef>
          </c:cat>
          <c:val>
            <c:numRef>
              <c:f>Sheet1!$C$2:$C$92</c:f>
              <c:numCache>
                <c:formatCode>General</c:formatCode>
                <c:ptCount val="91"/>
                <c:pt idx="0">
                  <c:v>4.8039744100484998E-2</c:v>
                </c:pt>
                <c:pt idx="1">
                  <c:v>0</c:v>
                </c:pt>
                <c:pt idx="2">
                  <c:v>2.7240613704665E-2</c:v>
                </c:pt>
                <c:pt idx="3">
                  <c:v>2.4603416360100001E-2</c:v>
                </c:pt>
                <c:pt idx="4">
                  <c:v>2.9288751947701998E-2</c:v>
                </c:pt>
                <c:pt idx="5">
                  <c:v>0</c:v>
                </c:pt>
                <c:pt idx="6">
                  <c:v>5.4472930467940002E-2</c:v>
                </c:pt>
                <c:pt idx="7">
                  <c:v>0</c:v>
                </c:pt>
                <c:pt idx="8">
                  <c:v>4.5099394379561002E-2</c:v>
                </c:pt>
                <c:pt idx="9">
                  <c:v>0</c:v>
                </c:pt>
                <c:pt idx="10">
                  <c:v>0</c:v>
                </c:pt>
                <c:pt idx="11">
                  <c:v>0.16749045421537001</c:v>
                </c:pt>
                <c:pt idx="12">
                  <c:v>4.3918463907806002E-2</c:v>
                </c:pt>
                <c:pt idx="13">
                  <c:v>4.5670656017986998E-2</c:v>
                </c:pt>
                <c:pt idx="14">
                  <c:v>6.3232220329158997E-2</c:v>
                </c:pt>
                <c:pt idx="15">
                  <c:v>0</c:v>
                </c:pt>
                <c:pt idx="16">
                  <c:v>0.1006890172869</c:v>
                </c:pt>
                <c:pt idx="17">
                  <c:v>0</c:v>
                </c:pt>
                <c:pt idx="18">
                  <c:v>1.5399970369677E-2</c:v>
                </c:pt>
                <c:pt idx="19">
                  <c:v>0.26024938782024998</c:v>
                </c:pt>
                <c:pt idx="20">
                  <c:v>1.9440653517009E-2</c:v>
                </c:pt>
                <c:pt idx="21">
                  <c:v>5.8260798639027996E-3</c:v>
                </c:pt>
                <c:pt idx="22">
                  <c:v>0</c:v>
                </c:pt>
                <c:pt idx="23">
                  <c:v>2.4953285129003001E-2</c:v>
                </c:pt>
                <c:pt idx="24">
                  <c:v>5.5532417048452E-2</c:v>
                </c:pt>
                <c:pt idx="25">
                  <c:v>0</c:v>
                </c:pt>
                <c:pt idx="26">
                  <c:v>0</c:v>
                </c:pt>
                <c:pt idx="27">
                  <c:v>0</c:v>
                </c:pt>
                <c:pt idx="28">
                  <c:v>0</c:v>
                </c:pt>
                <c:pt idx="29">
                  <c:v>1.2201631968276E-2</c:v>
                </c:pt>
                <c:pt idx="30">
                  <c:v>0</c:v>
                </c:pt>
                <c:pt idx="31">
                  <c:v>1.8854126196950999E-2</c:v>
                </c:pt>
                <c:pt idx="32">
                  <c:v>0</c:v>
                </c:pt>
                <c:pt idx="33">
                  <c:v>0</c:v>
                </c:pt>
                <c:pt idx="34">
                  <c:v>0</c:v>
                </c:pt>
                <c:pt idx="35">
                  <c:v>0</c:v>
                </c:pt>
                <c:pt idx="36">
                  <c:v>0</c:v>
                </c:pt>
                <c:pt idx="37">
                  <c:v>0</c:v>
                </c:pt>
                <c:pt idx="38">
                  <c:v>5.1983365323096997E-2</c:v>
                </c:pt>
                <c:pt idx="39">
                  <c:v>5.9976352181140002E-2</c:v>
                </c:pt>
                <c:pt idx="40">
                  <c:v>0.28405737502047002</c:v>
                </c:pt>
                <c:pt idx="41">
                  <c:v>9.2494261930047006E-2</c:v>
                </c:pt>
                <c:pt idx="42">
                  <c:v>2.3581110001427001</c:v>
                </c:pt>
                <c:pt idx="43">
                  <c:v>0</c:v>
                </c:pt>
                <c:pt idx="44">
                  <c:v>0</c:v>
                </c:pt>
                <c:pt idx="45">
                  <c:v>0</c:v>
                </c:pt>
                <c:pt idx="46">
                  <c:v>0</c:v>
                </c:pt>
                <c:pt idx="47">
                  <c:v>3.0733856188319E-2</c:v>
                </c:pt>
                <c:pt idx="48">
                  <c:v>0</c:v>
                </c:pt>
                <c:pt idx="49">
                  <c:v>8.2956902184721001E-2</c:v>
                </c:pt>
                <c:pt idx="50">
                  <c:v>0</c:v>
                </c:pt>
                <c:pt idx="51">
                  <c:v>0</c:v>
                </c:pt>
                <c:pt idx="52">
                  <c:v>0</c:v>
                </c:pt>
                <c:pt idx="53">
                  <c:v>0</c:v>
                </c:pt>
                <c:pt idx="54">
                  <c:v>0</c:v>
                </c:pt>
                <c:pt idx="55">
                  <c:v>0</c:v>
                </c:pt>
                <c:pt idx="56">
                  <c:v>0</c:v>
                </c:pt>
                <c:pt idx="57">
                  <c:v>0</c:v>
                </c:pt>
                <c:pt idx="58">
                  <c:v>0</c:v>
                </c:pt>
                <c:pt idx="59">
                  <c:v>0</c:v>
                </c:pt>
                <c:pt idx="60">
                  <c:v>0</c:v>
                </c:pt>
                <c:pt idx="61">
                  <c:v>3.4630079235127002E-2</c:v>
                </c:pt>
                <c:pt idx="62">
                  <c:v>0</c:v>
                </c:pt>
                <c:pt idx="63">
                  <c:v>0</c:v>
                </c:pt>
                <c:pt idx="64">
                  <c:v>0</c:v>
                </c:pt>
                <c:pt idx="65">
                  <c:v>0</c:v>
                </c:pt>
                <c:pt idx="66">
                  <c:v>0</c:v>
                </c:pt>
                <c:pt idx="67">
                  <c:v>0</c:v>
                </c:pt>
                <c:pt idx="68">
                  <c:v>4.9663081142702001E-2</c:v>
                </c:pt>
                <c:pt idx="69">
                  <c:v>0</c:v>
                </c:pt>
                <c:pt idx="70">
                  <c:v>0</c:v>
                </c:pt>
                <c:pt idx="71">
                  <c:v>0</c:v>
                </c:pt>
                <c:pt idx="72">
                  <c:v>0</c:v>
                </c:pt>
                <c:pt idx="73">
                  <c:v>0</c:v>
                </c:pt>
                <c:pt idx="74">
                  <c:v>0</c:v>
                </c:pt>
                <c:pt idx="75">
                  <c:v>3.1034171444047999E-2</c:v>
                </c:pt>
                <c:pt idx="76">
                  <c:v>4.1755773864270998E-2</c:v>
                </c:pt>
                <c:pt idx="77">
                  <c:v>7.8998747305578002E-2</c:v>
                </c:pt>
                <c:pt idx="78">
                  <c:v>0.14219774515003999</c:v>
                </c:pt>
                <c:pt idx="79">
                  <c:v>0</c:v>
                </c:pt>
                <c:pt idx="80">
                  <c:v>0.1179005799129</c:v>
                </c:pt>
                <c:pt idx="81">
                  <c:v>0</c:v>
                </c:pt>
                <c:pt idx="82">
                  <c:v>4.4560012183496998E-2</c:v>
                </c:pt>
                <c:pt idx="83">
                  <c:v>8.6296849882963003E-2</c:v>
                </c:pt>
                <c:pt idx="84">
                  <c:v>0</c:v>
                </c:pt>
                <c:pt idx="85">
                  <c:v>8.7985967366230003E-2</c:v>
                </c:pt>
                <c:pt idx="86">
                  <c:v>0</c:v>
                </c:pt>
                <c:pt idx="87">
                  <c:v>0.1342244028988</c:v>
                </c:pt>
                <c:pt idx="88">
                  <c:v>1.1842928925507999E-2</c:v>
                </c:pt>
                <c:pt idx="89">
                  <c:v>2.1992150493977999E-2</c:v>
                </c:pt>
                <c:pt idx="90">
                  <c:v>4.1725872296276001E-2</c:v>
                </c:pt>
              </c:numCache>
            </c:numRef>
          </c:val>
          <c:smooth val="0"/>
          <c:extLst>
            <c:ext xmlns:c16="http://schemas.microsoft.com/office/drawing/2014/chart" uri="{C3380CC4-5D6E-409C-BE32-E72D297353CC}">
              <c16:uniqueId val="{00000001-104A-4E26-9081-19DB50BBB8B1}"/>
            </c:ext>
          </c:extLst>
        </c:ser>
        <c:dLbls>
          <c:showLegendKey val="0"/>
          <c:showVal val="0"/>
          <c:showCatName val="0"/>
          <c:showSerName val="0"/>
          <c:showPercent val="0"/>
          <c:showBubbleSize val="0"/>
        </c:dLbls>
        <c:smooth val="0"/>
        <c:axId val="343184880"/>
        <c:axId val="343185208"/>
      </c:lineChart>
      <c:dateAx>
        <c:axId val="343184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185208"/>
        <c:crosses val="autoZero"/>
        <c:auto val="1"/>
        <c:lblOffset val="100"/>
        <c:baseTimeUnit val="days"/>
      </c:dateAx>
      <c:valAx>
        <c:axId val="343185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184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TGP The Generics Pharmacy TGP The Generics Pharmacy</c:v>
                </c:pt>
                <c:pt idx="1">
                  <c:v>Generika Drugstore</c:v>
                </c:pt>
              </c:strCache>
            </c:strRef>
          </c:cat>
          <c:val>
            <c:numRef>
              <c:f>Sheet1!$B$2:$B$3</c:f>
              <c:numCache>
                <c:formatCode>General</c:formatCode>
                <c:ptCount val="2"/>
                <c:pt idx="0">
                  <c:v>2794</c:v>
                </c:pt>
                <c:pt idx="1">
                  <c:v>8489</c:v>
                </c:pt>
              </c:numCache>
            </c:numRef>
          </c:val>
          <c:extLst>
            <c:ext xmlns:c16="http://schemas.microsoft.com/office/drawing/2014/chart" uri="{C3380CC4-5D6E-409C-BE32-E72D297353CC}">
              <c16:uniqueId val="{00000000-9EA4-4233-9992-FA5E74F24BC7}"/>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TGP The Generics Pharmacy TGP The Generics Pharmacy</c:v>
                </c:pt>
                <c:pt idx="1">
                  <c:v>Generika Drugstore</c:v>
                </c:pt>
              </c:strCache>
            </c:strRef>
          </c:cat>
          <c:val>
            <c:numRef>
              <c:f>Sheet1!$C$2:$C$3</c:f>
              <c:numCache>
                <c:formatCode>General</c:formatCode>
                <c:ptCount val="2"/>
                <c:pt idx="0">
                  <c:v>133</c:v>
                </c:pt>
                <c:pt idx="1">
                  <c:v>284</c:v>
                </c:pt>
              </c:numCache>
            </c:numRef>
          </c:val>
          <c:extLst>
            <c:ext xmlns:c16="http://schemas.microsoft.com/office/drawing/2014/chart" uri="{C3380CC4-5D6E-409C-BE32-E72D297353CC}">
              <c16:uniqueId val="{00000001-9EA4-4233-9992-FA5E74F24BC7}"/>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TGP The Generics Pharmacy TGP The Generics Pharmacy</c:v>
                </c:pt>
                <c:pt idx="1">
                  <c:v>Generika Drugstore</c:v>
                </c:pt>
              </c:strCache>
            </c:strRef>
          </c:cat>
          <c:val>
            <c:numRef>
              <c:f>Sheet1!$D$2:$D$3</c:f>
              <c:numCache>
                <c:formatCode>General</c:formatCode>
                <c:ptCount val="2"/>
                <c:pt idx="0">
                  <c:v>17</c:v>
                </c:pt>
                <c:pt idx="1">
                  <c:v>21</c:v>
                </c:pt>
              </c:numCache>
            </c:numRef>
          </c:val>
          <c:extLst>
            <c:ext xmlns:c16="http://schemas.microsoft.com/office/drawing/2014/chart" uri="{C3380CC4-5D6E-409C-BE32-E72D297353CC}">
              <c16:uniqueId val="{00000002-9EA4-4233-9992-FA5E74F24BC7}"/>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TGP The Generics Pharmacy TGP The Generics Pharmacy</c:v>
                </c:pt>
                <c:pt idx="1">
                  <c:v>Generika Drugstore</c:v>
                </c:pt>
              </c:strCache>
            </c:strRef>
          </c:cat>
          <c:val>
            <c:numRef>
              <c:f>Sheet1!$E$2:$E$3</c:f>
              <c:numCache>
                <c:formatCode>General</c:formatCode>
                <c:ptCount val="2"/>
                <c:pt idx="0">
                  <c:v>72</c:v>
                </c:pt>
                <c:pt idx="1">
                  <c:v>25</c:v>
                </c:pt>
              </c:numCache>
            </c:numRef>
          </c:val>
          <c:extLst>
            <c:ext xmlns:c16="http://schemas.microsoft.com/office/drawing/2014/chart" uri="{C3380CC4-5D6E-409C-BE32-E72D297353CC}">
              <c16:uniqueId val="{00000003-9EA4-4233-9992-FA5E74F24BC7}"/>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TGP The Generics Pharmacy TGP The Generics Pharmacy</c:v>
                </c:pt>
                <c:pt idx="1">
                  <c:v>Generika Drugstore</c:v>
                </c:pt>
              </c:strCache>
            </c:strRef>
          </c:cat>
          <c:val>
            <c:numRef>
              <c:f>Sheet1!$F$2:$F$3</c:f>
              <c:numCache>
                <c:formatCode>General</c:formatCode>
                <c:ptCount val="2"/>
                <c:pt idx="0">
                  <c:v>2</c:v>
                </c:pt>
                <c:pt idx="1">
                  <c:v>4</c:v>
                </c:pt>
              </c:numCache>
            </c:numRef>
          </c:val>
          <c:extLst>
            <c:ext xmlns:c16="http://schemas.microsoft.com/office/drawing/2014/chart" uri="{C3380CC4-5D6E-409C-BE32-E72D297353CC}">
              <c16:uniqueId val="{00000004-9EA4-4233-9992-FA5E74F24BC7}"/>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TGP The Generics Pharmacy TGP The Generics Pharmacy</c:v>
                </c:pt>
                <c:pt idx="1">
                  <c:v>Generika Drugstore</c:v>
                </c:pt>
              </c:strCache>
            </c:strRef>
          </c:cat>
          <c:val>
            <c:numRef>
              <c:f>Sheet1!$G$2:$G$3</c:f>
              <c:numCache>
                <c:formatCode>General</c:formatCode>
                <c:ptCount val="2"/>
                <c:pt idx="0">
                  <c:v>0</c:v>
                </c:pt>
                <c:pt idx="1">
                  <c:v>1</c:v>
                </c:pt>
              </c:numCache>
            </c:numRef>
          </c:val>
          <c:extLst>
            <c:ext xmlns:c16="http://schemas.microsoft.com/office/drawing/2014/chart" uri="{C3380CC4-5D6E-409C-BE32-E72D297353CC}">
              <c16:uniqueId val="{00000005-9EA4-4233-9992-FA5E74F24BC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TGP The Generics Pharmacy TGP The Generics Pharmacy</c:v>
                </c:pt>
                <c:pt idx="1">
                  <c:v>Generika Drugstore</c:v>
                </c:pt>
              </c:strCache>
            </c:strRef>
          </c:cat>
          <c:val>
            <c:numRef>
              <c:f>Sheet1!$H$2:$H$3</c:f>
              <c:numCache>
                <c:formatCode>General</c:formatCode>
                <c:ptCount val="2"/>
                <c:pt idx="0">
                  <c:v>352</c:v>
                </c:pt>
                <c:pt idx="1">
                  <c:v>569</c:v>
                </c:pt>
              </c:numCache>
            </c:numRef>
          </c:val>
          <c:extLst>
            <c:ext xmlns:c16="http://schemas.microsoft.com/office/drawing/2014/chart" uri="{C3380CC4-5D6E-409C-BE32-E72D297353CC}">
              <c16:uniqueId val="{00000006-9EA4-4233-9992-FA5E74F24BC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TGP The Generics Pharmacy TGP The Generics Pharmacy</c:v>
                </c:pt>
                <c:pt idx="1">
                  <c:v>Generika Drugstore</c:v>
                </c:pt>
              </c:strCache>
            </c:strRef>
          </c:cat>
          <c:val>
            <c:numRef>
              <c:f>Sheet1!$I$2:$I$3</c:f>
              <c:numCache>
                <c:formatCode>General</c:formatCode>
                <c:ptCount val="2"/>
                <c:pt idx="0">
                  <c:v>901</c:v>
                </c:pt>
                <c:pt idx="1">
                  <c:v>2410</c:v>
                </c:pt>
              </c:numCache>
            </c:numRef>
          </c:val>
          <c:extLst>
            <c:ext xmlns:c16="http://schemas.microsoft.com/office/drawing/2014/chart" uri="{C3380CC4-5D6E-409C-BE32-E72D297353CC}">
              <c16:uniqueId val="{00000007-9EA4-4233-9992-FA5E74F24BC7}"/>
            </c:ext>
          </c:extLst>
        </c:ser>
        <c:dLbls>
          <c:showLegendKey val="0"/>
          <c:showVal val="0"/>
          <c:showCatName val="0"/>
          <c:showSerName val="0"/>
          <c:showPercent val="0"/>
          <c:showBubbleSize val="0"/>
        </c:dLbls>
        <c:gapWidth val="150"/>
        <c:overlap val="100"/>
        <c:axId val="276177848"/>
        <c:axId val="276178176"/>
      </c:barChart>
      <c:catAx>
        <c:axId val="27617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178176"/>
        <c:crosses val="autoZero"/>
        <c:auto val="1"/>
        <c:lblAlgn val="ctr"/>
        <c:lblOffset val="100"/>
        <c:noMultiLvlLbl val="0"/>
      </c:catAx>
      <c:valAx>
        <c:axId val="276178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17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Sheet1!$A$2:$A$92</c:f>
              <c:numCache>
                <c:formatCode>m/d/yyyy</c:formatCode>
                <c:ptCount val="91"/>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pt idx="38">
                  <c:v>43229</c:v>
                </c:pt>
                <c:pt idx="39">
                  <c:v>43230</c:v>
                </c:pt>
                <c:pt idx="40">
                  <c:v>43231</c:v>
                </c:pt>
                <c:pt idx="41">
                  <c:v>43232</c:v>
                </c:pt>
                <c:pt idx="42">
                  <c:v>43233</c:v>
                </c:pt>
                <c:pt idx="43">
                  <c:v>43234</c:v>
                </c:pt>
                <c:pt idx="44">
                  <c:v>43235</c:v>
                </c:pt>
                <c:pt idx="45">
                  <c:v>43236</c:v>
                </c:pt>
                <c:pt idx="46">
                  <c:v>43237</c:v>
                </c:pt>
                <c:pt idx="47">
                  <c:v>43238</c:v>
                </c:pt>
                <c:pt idx="48">
                  <c:v>43239</c:v>
                </c:pt>
                <c:pt idx="49">
                  <c:v>43240</c:v>
                </c:pt>
                <c:pt idx="50">
                  <c:v>43241</c:v>
                </c:pt>
                <c:pt idx="51">
                  <c:v>43242</c:v>
                </c:pt>
                <c:pt idx="52">
                  <c:v>43243</c:v>
                </c:pt>
                <c:pt idx="53">
                  <c:v>43244</c:v>
                </c:pt>
                <c:pt idx="54">
                  <c:v>43245</c:v>
                </c:pt>
                <c:pt idx="55">
                  <c:v>43246</c:v>
                </c:pt>
                <c:pt idx="56">
                  <c:v>43247</c:v>
                </c:pt>
                <c:pt idx="57">
                  <c:v>43248</c:v>
                </c:pt>
                <c:pt idx="58">
                  <c:v>43249</c:v>
                </c:pt>
                <c:pt idx="59">
                  <c:v>43250</c:v>
                </c:pt>
                <c:pt idx="60">
                  <c:v>43251</c:v>
                </c:pt>
                <c:pt idx="61">
                  <c:v>43252</c:v>
                </c:pt>
                <c:pt idx="62">
                  <c:v>43253</c:v>
                </c:pt>
                <c:pt idx="63">
                  <c:v>43254</c:v>
                </c:pt>
                <c:pt idx="64">
                  <c:v>43255</c:v>
                </c:pt>
                <c:pt idx="65">
                  <c:v>43256</c:v>
                </c:pt>
                <c:pt idx="66">
                  <c:v>43257</c:v>
                </c:pt>
                <c:pt idx="67">
                  <c:v>43258</c:v>
                </c:pt>
                <c:pt idx="68">
                  <c:v>43259</c:v>
                </c:pt>
                <c:pt idx="69">
                  <c:v>43260</c:v>
                </c:pt>
                <c:pt idx="70">
                  <c:v>43261</c:v>
                </c:pt>
                <c:pt idx="71">
                  <c:v>43262</c:v>
                </c:pt>
                <c:pt idx="72">
                  <c:v>43263</c:v>
                </c:pt>
                <c:pt idx="73">
                  <c:v>43264</c:v>
                </c:pt>
                <c:pt idx="74">
                  <c:v>43265</c:v>
                </c:pt>
                <c:pt idx="75">
                  <c:v>43266</c:v>
                </c:pt>
                <c:pt idx="76">
                  <c:v>43267</c:v>
                </c:pt>
                <c:pt idx="77">
                  <c:v>43268</c:v>
                </c:pt>
                <c:pt idx="78">
                  <c:v>43269</c:v>
                </c:pt>
                <c:pt idx="79">
                  <c:v>43270</c:v>
                </c:pt>
                <c:pt idx="80">
                  <c:v>43271</c:v>
                </c:pt>
                <c:pt idx="81">
                  <c:v>43272</c:v>
                </c:pt>
                <c:pt idx="82">
                  <c:v>43273</c:v>
                </c:pt>
                <c:pt idx="83">
                  <c:v>43274</c:v>
                </c:pt>
                <c:pt idx="84">
                  <c:v>43275</c:v>
                </c:pt>
                <c:pt idx="85">
                  <c:v>43276</c:v>
                </c:pt>
                <c:pt idx="86">
                  <c:v>43277</c:v>
                </c:pt>
                <c:pt idx="87">
                  <c:v>43278</c:v>
                </c:pt>
                <c:pt idx="88">
                  <c:v>43279</c:v>
                </c:pt>
                <c:pt idx="89">
                  <c:v>43280</c:v>
                </c:pt>
                <c:pt idx="90">
                  <c:v>43281</c:v>
                </c:pt>
              </c:numCache>
            </c:numRef>
          </c:cat>
          <c:val>
            <c:numRef>
              <c:f>Sheet1!$B$2:$B$92</c:f>
              <c:numCache>
                <c:formatCode>General</c:formatCode>
                <c:ptCount val="91"/>
                <c:pt idx="0">
                  <c:v>19</c:v>
                </c:pt>
                <c:pt idx="1">
                  <c:v>14</c:v>
                </c:pt>
                <c:pt idx="2">
                  <c:v>12</c:v>
                </c:pt>
                <c:pt idx="3">
                  <c:v>8</c:v>
                </c:pt>
                <c:pt idx="4">
                  <c:v>21</c:v>
                </c:pt>
                <c:pt idx="5">
                  <c:v>12</c:v>
                </c:pt>
                <c:pt idx="6">
                  <c:v>17</c:v>
                </c:pt>
                <c:pt idx="7">
                  <c:v>19</c:v>
                </c:pt>
                <c:pt idx="8">
                  <c:v>13</c:v>
                </c:pt>
                <c:pt idx="9">
                  <c:v>9</c:v>
                </c:pt>
                <c:pt idx="10">
                  <c:v>14</c:v>
                </c:pt>
                <c:pt idx="11">
                  <c:v>12</c:v>
                </c:pt>
                <c:pt idx="12">
                  <c:v>15</c:v>
                </c:pt>
                <c:pt idx="13">
                  <c:v>13</c:v>
                </c:pt>
                <c:pt idx="14">
                  <c:v>16</c:v>
                </c:pt>
                <c:pt idx="15">
                  <c:v>13</c:v>
                </c:pt>
                <c:pt idx="16">
                  <c:v>14</c:v>
                </c:pt>
                <c:pt idx="17">
                  <c:v>15</c:v>
                </c:pt>
                <c:pt idx="18">
                  <c:v>10</c:v>
                </c:pt>
                <c:pt idx="19">
                  <c:v>18</c:v>
                </c:pt>
                <c:pt idx="20">
                  <c:v>15</c:v>
                </c:pt>
                <c:pt idx="21">
                  <c:v>20</c:v>
                </c:pt>
                <c:pt idx="22">
                  <c:v>14</c:v>
                </c:pt>
                <c:pt idx="23">
                  <c:v>18</c:v>
                </c:pt>
                <c:pt idx="24">
                  <c:v>13</c:v>
                </c:pt>
                <c:pt idx="25">
                  <c:v>20</c:v>
                </c:pt>
                <c:pt idx="26">
                  <c:v>20</c:v>
                </c:pt>
                <c:pt idx="27">
                  <c:v>13</c:v>
                </c:pt>
                <c:pt idx="28">
                  <c:v>32</c:v>
                </c:pt>
                <c:pt idx="29">
                  <c:v>14</c:v>
                </c:pt>
                <c:pt idx="30">
                  <c:v>11</c:v>
                </c:pt>
                <c:pt idx="31">
                  <c:v>16</c:v>
                </c:pt>
                <c:pt idx="32">
                  <c:v>18</c:v>
                </c:pt>
                <c:pt idx="33">
                  <c:v>13</c:v>
                </c:pt>
                <c:pt idx="34">
                  <c:v>12</c:v>
                </c:pt>
                <c:pt idx="35">
                  <c:v>8</c:v>
                </c:pt>
                <c:pt idx="36">
                  <c:v>10</c:v>
                </c:pt>
                <c:pt idx="37">
                  <c:v>13</c:v>
                </c:pt>
                <c:pt idx="38">
                  <c:v>19</c:v>
                </c:pt>
                <c:pt idx="39">
                  <c:v>21</c:v>
                </c:pt>
                <c:pt idx="40">
                  <c:v>19</c:v>
                </c:pt>
                <c:pt idx="41">
                  <c:v>16</c:v>
                </c:pt>
                <c:pt idx="42">
                  <c:v>15</c:v>
                </c:pt>
                <c:pt idx="43">
                  <c:v>17</c:v>
                </c:pt>
                <c:pt idx="44">
                  <c:v>16</c:v>
                </c:pt>
                <c:pt idx="45">
                  <c:v>21</c:v>
                </c:pt>
                <c:pt idx="46">
                  <c:v>17</c:v>
                </c:pt>
                <c:pt idx="47">
                  <c:v>13</c:v>
                </c:pt>
                <c:pt idx="48">
                  <c:v>14</c:v>
                </c:pt>
                <c:pt idx="49">
                  <c:v>21</c:v>
                </c:pt>
                <c:pt idx="50">
                  <c:v>8</c:v>
                </c:pt>
                <c:pt idx="51">
                  <c:v>17</c:v>
                </c:pt>
                <c:pt idx="52">
                  <c:v>12</c:v>
                </c:pt>
                <c:pt idx="53">
                  <c:v>13</c:v>
                </c:pt>
                <c:pt idx="54">
                  <c:v>12</c:v>
                </c:pt>
                <c:pt idx="55">
                  <c:v>20</c:v>
                </c:pt>
                <c:pt idx="56">
                  <c:v>7</c:v>
                </c:pt>
                <c:pt idx="57">
                  <c:v>19</c:v>
                </c:pt>
                <c:pt idx="58">
                  <c:v>10</c:v>
                </c:pt>
                <c:pt idx="59">
                  <c:v>14</c:v>
                </c:pt>
                <c:pt idx="60">
                  <c:v>14</c:v>
                </c:pt>
                <c:pt idx="61">
                  <c:v>12</c:v>
                </c:pt>
                <c:pt idx="62">
                  <c:v>17</c:v>
                </c:pt>
                <c:pt idx="63">
                  <c:v>17</c:v>
                </c:pt>
                <c:pt idx="64">
                  <c:v>13</c:v>
                </c:pt>
                <c:pt idx="65">
                  <c:v>16</c:v>
                </c:pt>
                <c:pt idx="66">
                  <c:v>20</c:v>
                </c:pt>
                <c:pt idx="67">
                  <c:v>11</c:v>
                </c:pt>
                <c:pt idx="68">
                  <c:v>12</c:v>
                </c:pt>
                <c:pt idx="69">
                  <c:v>19</c:v>
                </c:pt>
                <c:pt idx="70">
                  <c:v>13</c:v>
                </c:pt>
                <c:pt idx="71">
                  <c:v>19</c:v>
                </c:pt>
                <c:pt idx="72">
                  <c:v>17</c:v>
                </c:pt>
                <c:pt idx="73">
                  <c:v>18</c:v>
                </c:pt>
                <c:pt idx="74">
                  <c:v>15</c:v>
                </c:pt>
                <c:pt idx="75">
                  <c:v>17</c:v>
                </c:pt>
                <c:pt idx="76">
                  <c:v>26</c:v>
                </c:pt>
                <c:pt idx="77">
                  <c:v>16</c:v>
                </c:pt>
                <c:pt idx="78">
                  <c:v>15</c:v>
                </c:pt>
                <c:pt idx="79">
                  <c:v>15</c:v>
                </c:pt>
                <c:pt idx="80">
                  <c:v>22</c:v>
                </c:pt>
                <c:pt idx="81">
                  <c:v>18</c:v>
                </c:pt>
                <c:pt idx="82">
                  <c:v>12</c:v>
                </c:pt>
                <c:pt idx="83">
                  <c:v>14</c:v>
                </c:pt>
                <c:pt idx="84">
                  <c:v>14</c:v>
                </c:pt>
                <c:pt idx="85">
                  <c:v>23</c:v>
                </c:pt>
                <c:pt idx="86">
                  <c:v>23</c:v>
                </c:pt>
                <c:pt idx="87">
                  <c:v>6</c:v>
                </c:pt>
                <c:pt idx="88">
                  <c:v>11</c:v>
                </c:pt>
                <c:pt idx="89">
                  <c:v>13</c:v>
                </c:pt>
                <c:pt idx="90">
                  <c:v>11</c:v>
                </c:pt>
              </c:numCache>
            </c:numRef>
          </c:val>
          <c:smooth val="0"/>
          <c:extLst>
            <c:ext xmlns:c16="http://schemas.microsoft.com/office/drawing/2014/chart" uri="{C3380CC4-5D6E-409C-BE32-E72D297353CC}">
              <c16:uniqueId val="{00000000-E3B8-4C6F-9409-7A173001064C}"/>
            </c:ext>
          </c:extLst>
        </c:ser>
        <c:dLbls>
          <c:showLegendKey val="0"/>
          <c:showVal val="0"/>
          <c:showCatName val="0"/>
          <c:showSerName val="0"/>
          <c:showPercent val="0"/>
          <c:showBubbleSize val="0"/>
        </c:dLbls>
        <c:smooth val="0"/>
        <c:axId val="763025944"/>
        <c:axId val="763018400"/>
      </c:lineChart>
      <c:dateAx>
        <c:axId val="763025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3018400"/>
        <c:crosses val="autoZero"/>
        <c:auto val="1"/>
        <c:lblOffset val="100"/>
        <c:baseTimeUnit val="days"/>
      </c:dateAx>
      <c:valAx>
        <c:axId val="763018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3025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Sheet1!$A$2:$A$92</c:f>
              <c:numCache>
                <c:formatCode>m/d/yyyy</c:formatCode>
                <c:ptCount val="91"/>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pt idx="38">
                  <c:v>43229</c:v>
                </c:pt>
                <c:pt idx="39">
                  <c:v>43230</c:v>
                </c:pt>
                <c:pt idx="40">
                  <c:v>43231</c:v>
                </c:pt>
                <c:pt idx="41">
                  <c:v>43232</c:v>
                </c:pt>
                <c:pt idx="42">
                  <c:v>43233</c:v>
                </c:pt>
                <c:pt idx="43">
                  <c:v>43234</c:v>
                </c:pt>
                <c:pt idx="44">
                  <c:v>43235</c:v>
                </c:pt>
                <c:pt idx="45">
                  <c:v>43236</c:v>
                </c:pt>
                <c:pt idx="46">
                  <c:v>43237</c:v>
                </c:pt>
                <c:pt idx="47">
                  <c:v>43238</c:v>
                </c:pt>
                <c:pt idx="48">
                  <c:v>43239</c:v>
                </c:pt>
                <c:pt idx="49">
                  <c:v>43240</c:v>
                </c:pt>
                <c:pt idx="50">
                  <c:v>43241</c:v>
                </c:pt>
                <c:pt idx="51">
                  <c:v>43242</c:v>
                </c:pt>
                <c:pt idx="52">
                  <c:v>43243</c:v>
                </c:pt>
                <c:pt idx="53">
                  <c:v>43244</c:v>
                </c:pt>
                <c:pt idx="54">
                  <c:v>43245</c:v>
                </c:pt>
                <c:pt idx="55">
                  <c:v>43246</c:v>
                </c:pt>
                <c:pt idx="56">
                  <c:v>43247</c:v>
                </c:pt>
                <c:pt idx="57">
                  <c:v>43248</c:v>
                </c:pt>
                <c:pt idx="58">
                  <c:v>43249</c:v>
                </c:pt>
                <c:pt idx="59">
                  <c:v>43250</c:v>
                </c:pt>
                <c:pt idx="60">
                  <c:v>43251</c:v>
                </c:pt>
                <c:pt idx="61">
                  <c:v>43252</c:v>
                </c:pt>
                <c:pt idx="62">
                  <c:v>43253</c:v>
                </c:pt>
                <c:pt idx="63">
                  <c:v>43254</c:v>
                </c:pt>
                <c:pt idx="64">
                  <c:v>43255</c:v>
                </c:pt>
                <c:pt idx="65">
                  <c:v>43256</c:v>
                </c:pt>
                <c:pt idx="66">
                  <c:v>43257</c:v>
                </c:pt>
                <c:pt idx="67">
                  <c:v>43258</c:v>
                </c:pt>
                <c:pt idx="68">
                  <c:v>43259</c:v>
                </c:pt>
                <c:pt idx="69">
                  <c:v>43260</c:v>
                </c:pt>
                <c:pt idx="70">
                  <c:v>43261</c:v>
                </c:pt>
                <c:pt idx="71">
                  <c:v>43262</c:v>
                </c:pt>
                <c:pt idx="72">
                  <c:v>43263</c:v>
                </c:pt>
                <c:pt idx="73">
                  <c:v>43264</c:v>
                </c:pt>
                <c:pt idx="74">
                  <c:v>43265</c:v>
                </c:pt>
                <c:pt idx="75">
                  <c:v>43266</c:v>
                </c:pt>
                <c:pt idx="76">
                  <c:v>43267</c:v>
                </c:pt>
                <c:pt idx="77">
                  <c:v>43268</c:v>
                </c:pt>
                <c:pt idx="78">
                  <c:v>43269</c:v>
                </c:pt>
                <c:pt idx="79">
                  <c:v>43270</c:v>
                </c:pt>
                <c:pt idx="80">
                  <c:v>43271</c:v>
                </c:pt>
                <c:pt idx="81">
                  <c:v>43272</c:v>
                </c:pt>
                <c:pt idx="82">
                  <c:v>43273</c:v>
                </c:pt>
                <c:pt idx="83">
                  <c:v>43274</c:v>
                </c:pt>
                <c:pt idx="84">
                  <c:v>43275</c:v>
                </c:pt>
                <c:pt idx="85">
                  <c:v>43276</c:v>
                </c:pt>
                <c:pt idx="86">
                  <c:v>43277</c:v>
                </c:pt>
                <c:pt idx="87">
                  <c:v>43278</c:v>
                </c:pt>
                <c:pt idx="88">
                  <c:v>43279</c:v>
                </c:pt>
                <c:pt idx="89">
                  <c:v>43280</c:v>
                </c:pt>
                <c:pt idx="90">
                  <c:v>43281</c:v>
                </c:pt>
              </c:numCache>
            </c:numRef>
          </c:cat>
          <c:val>
            <c:numRef>
              <c:f>Sheet1!$B$2:$B$92</c:f>
              <c:numCache>
                <c:formatCode>General</c:formatCode>
                <c:ptCount val="91"/>
                <c:pt idx="0">
                  <c:v>99</c:v>
                </c:pt>
                <c:pt idx="1">
                  <c:v>101</c:v>
                </c:pt>
                <c:pt idx="2">
                  <c:v>154</c:v>
                </c:pt>
                <c:pt idx="3">
                  <c:v>104</c:v>
                </c:pt>
                <c:pt idx="4">
                  <c:v>141</c:v>
                </c:pt>
                <c:pt idx="5">
                  <c:v>105</c:v>
                </c:pt>
                <c:pt idx="6">
                  <c:v>126</c:v>
                </c:pt>
                <c:pt idx="7">
                  <c:v>126</c:v>
                </c:pt>
                <c:pt idx="8">
                  <c:v>81</c:v>
                </c:pt>
                <c:pt idx="9">
                  <c:v>120</c:v>
                </c:pt>
                <c:pt idx="10">
                  <c:v>139</c:v>
                </c:pt>
                <c:pt idx="11">
                  <c:v>126</c:v>
                </c:pt>
                <c:pt idx="12">
                  <c:v>116</c:v>
                </c:pt>
                <c:pt idx="13">
                  <c:v>78</c:v>
                </c:pt>
                <c:pt idx="14">
                  <c:v>82</c:v>
                </c:pt>
                <c:pt idx="15">
                  <c:v>96</c:v>
                </c:pt>
                <c:pt idx="16">
                  <c:v>104</c:v>
                </c:pt>
                <c:pt idx="17">
                  <c:v>114</c:v>
                </c:pt>
                <c:pt idx="18">
                  <c:v>85</c:v>
                </c:pt>
                <c:pt idx="19">
                  <c:v>111</c:v>
                </c:pt>
                <c:pt idx="20">
                  <c:v>108</c:v>
                </c:pt>
                <c:pt idx="21">
                  <c:v>78</c:v>
                </c:pt>
                <c:pt idx="22">
                  <c:v>75</c:v>
                </c:pt>
                <c:pt idx="23">
                  <c:v>109</c:v>
                </c:pt>
                <c:pt idx="24">
                  <c:v>129</c:v>
                </c:pt>
                <c:pt idx="25">
                  <c:v>124</c:v>
                </c:pt>
                <c:pt idx="26">
                  <c:v>137</c:v>
                </c:pt>
                <c:pt idx="27">
                  <c:v>109</c:v>
                </c:pt>
                <c:pt idx="28">
                  <c:v>113</c:v>
                </c:pt>
                <c:pt idx="29">
                  <c:v>124</c:v>
                </c:pt>
                <c:pt idx="30">
                  <c:v>97</c:v>
                </c:pt>
                <c:pt idx="31">
                  <c:v>114</c:v>
                </c:pt>
                <c:pt idx="32">
                  <c:v>125</c:v>
                </c:pt>
                <c:pt idx="33">
                  <c:v>124</c:v>
                </c:pt>
                <c:pt idx="34">
                  <c:v>82</c:v>
                </c:pt>
                <c:pt idx="35">
                  <c:v>78</c:v>
                </c:pt>
                <c:pt idx="36">
                  <c:v>85</c:v>
                </c:pt>
                <c:pt idx="37">
                  <c:v>110</c:v>
                </c:pt>
                <c:pt idx="38">
                  <c:v>113</c:v>
                </c:pt>
                <c:pt idx="39">
                  <c:v>99</c:v>
                </c:pt>
                <c:pt idx="40">
                  <c:v>115</c:v>
                </c:pt>
                <c:pt idx="41">
                  <c:v>98</c:v>
                </c:pt>
                <c:pt idx="42">
                  <c:v>77</c:v>
                </c:pt>
                <c:pt idx="43">
                  <c:v>66</c:v>
                </c:pt>
                <c:pt idx="44">
                  <c:v>101</c:v>
                </c:pt>
                <c:pt idx="45">
                  <c:v>155</c:v>
                </c:pt>
                <c:pt idx="46">
                  <c:v>165</c:v>
                </c:pt>
                <c:pt idx="47">
                  <c:v>148</c:v>
                </c:pt>
                <c:pt idx="48">
                  <c:v>132</c:v>
                </c:pt>
                <c:pt idx="49">
                  <c:v>123</c:v>
                </c:pt>
                <c:pt idx="50">
                  <c:v>114</c:v>
                </c:pt>
                <c:pt idx="51">
                  <c:v>151</c:v>
                </c:pt>
                <c:pt idx="52">
                  <c:v>138</c:v>
                </c:pt>
                <c:pt idx="53">
                  <c:v>162</c:v>
                </c:pt>
                <c:pt idx="54">
                  <c:v>137</c:v>
                </c:pt>
                <c:pt idx="55">
                  <c:v>123</c:v>
                </c:pt>
                <c:pt idx="56">
                  <c:v>112</c:v>
                </c:pt>
                <c:pt idx="57">
                  <c:v>102</c:v>
                </c:pt>
                <c:pt idx="58">
                  <c:v>161</c:v>
                </c:pt>
                <c:pt idx="59">
                  <c:v>140</c:v>
                </c:pt>
                <c:pt idx="60">
                  <c:v>115</c:v>
                </c:pt>
                <c:pt idx="61">
                  <c:v>120</c:v>
                </c:pt>
                <c:pt idx="62">
                  <c:v>160</c:v>
                </c:pt>
                <c:pt idx="63">
                  <c:v>182</c:v>
                </c:pt>
                <c:pt idx="64">
                  <c:v>189</c:v>
                </c:pt>
                <c:pt idx="65">
                  <c:v>218</c:v>
                </c:pt>
                <c:pt idx="66">
                  <c:v>247</c:v>
                </c:pt>
                <c:pt idx="67">
                  <c:v>232</c:v>
                </c:pt>
                <c:pt idx="68">
                  <c:v>192</c:v>
                </c:pt>
                <c:pt idx="69">
                  <c:v>235</c:v>
                </c:pt>
                <c:pt idx="70">
                  <c:v>210</c:v>
                </c:pt>
                <c:pt idx="71">
                  <c:v>175</c:v>
                </c:pt>
                <c:pt idx="72">
                  <c:v>187</c:v>
                </c:pt>
                <c:pt idx="73">
                  <c:v>243</c:v>
                </c:pt>
                <c:pt idx="74">
                  <c:v>194</c:v>
                </c:pt>
                <c:pt idx="75">
                  <c:v>177</c:v>
                </c:pt>
                <c:pt idx="76">
                  <c:v>148</c:v>
                </c:pt>
                <c:pt idx="77">
                  <c:v>182</c:v>
                </c:pt>
                <c:pt idx="78">
                  <c:v>212</c:v>
                </c:pt>
                <c:pt idx="79">
                  <c:v>201</c:v>
                </c:pt>
                <c:pt idx="80">
                  <c:v>196</c:v>
                </c:pt>
                <c:pt idx="81">
                  <c:v>229</c:v>
                </c:pt>
                <c:pt idx="82">
                  <c:v>217</c:v>
                </c:pt>
                <c:pt idx="83">
                  <c:v>135</c:v>
                </c:pt>
                <c:pt idx="84">
                  <c:v>160</c:v>
                </c:pt>
                <c:pt idx="85">
                  <c:v>113</c:v>
                </c:pt>
                <c:pt idx="86">
                  <c:v>251</c:v>
                </c:pt>
                <c:pt idx="87">
                  <c:v>227</c:v>
                </c:pt>
                <c:pt idx="88">
                  <c:v>190</c:v>
                </c:pt>
                <c:pt idx="89">
                  <c:v>197</c:v>
                </c:pt>
                <c:pt idx="90">
                  <c:v>168</c:v>
                </c:pt>
              </c:numCache>
            </c:numRef>
          </c:val>
          <c:smooth val="0"/>
          <c:extLst>
            <c:ext xmlns:c16="http://schemas.microsoft.com/office/drawing/2014/chart" uri="{C3380CC4-5D6E-409C-BE32-E72D297353CC}">
              <c16:uniqueId val="{00000000-2798-40B2-84E6-0B3CBB1FD4A9}"/>
            </c:ext>
          </c:extLst>
        </c:ser>
        <c:dLbls>
          <c:showLegendKey val="0"/>
          <c:showVal val="0"/>
          <c:showCatName val="0"/>
          <c:showSerName val="0"/>
          <c:showPercent val="0"/>
          <c:showBubbleSize val="0"/>
        </c:dLbls>
        <c:smooth val="0"/>
        <c:axId val="763021352"/>
        <c:axId val="763021680"/>
      </c:lineChart>
      <c:dateAx>
        <c:axId val="763021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3021680"/>
        <c:crosses val="autoZero"/>
        <c:auto val="1"/>
        <c:lblOffset val="100"/>
        <c:baseTimeUnit val="days"/>
      </c:dateAx>
      <c:valAx>
        <c:axId val="763021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3021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B99D8-5537-4121-8359-B523A8E2ED98}"/>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0B1FB056-BF6F-472C-9517-F644EAB8B865}"/>
              </a:ext>
            </a:extLst>
          </p:cNvPr>
          <p:cNvSpPr>
            <a:spLocks noGrp="1"/>
          </p:cNvSpPr>
          <p:nvPr>
            <p:ph type="subTitle" idx="1"/>
          </p:nvPr>
        </p:nvSpPr>
        <p:spPr/>
        <p:txBody>
          <a:bodyPr/>
          <a:lstStyle/>
          <a:p>
            <a:r>
              <a:rPr lang="en-US"/>
              <a:t>Brandbomb Creatives</a:t>
            </a:r>
          </a:p>
        </p:txBody>
      </p:sp>
    </p:spTree>
    <p:extLst>
      <p:ext uri="{BB962C8B-B14F-4D97-AF65-F5344CB8AC3E}">
        <p14:creationId xmlns:p14="http://schemas.microsoft.com/office/powerpoint/2010/main" val="1089654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B7D3F-4A24-479F-901D-05DFFF0A3BC3}"/>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1F700748-18BF-4466-B6FA-0148AE5E8943}"/>
              </a:ext>
            </a:extLst>
          </p:cNvPr>
          <p:cNvGraphicFramePr>
            <a:graphicFrameLocks noGrp="1"/>
          </p:cNvGraphicFramePr>
          <p:nvPr>
            <p:ph type="chart" sz="quarter" idx="13"/>
            <p:extLst>
              <p:ext uri="{D42A27DB-BD31-4B8C-83A1-F6EECF244321}">
                <p14:modId xmlns:p14="http://schemas.microsoft.com/office/powerpoint/2010/main" val="3480571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E9C07D-2CB5-4888-B9F5-693B73525535}"/>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A2652B7C-8CAF-425A-AA88-E381638B7C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4426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0986A-68D0-45C3-B5DE-303A6E9139DA}"/>
              </a:ext>
            </a:extLst>
          </p:cNvPr>
          <p:cNvSpPr>
            <a:spLocks noGrp="1"/>
          </p:cNvSpPr>
          <p:nvPr>
            <p:ph type="title"/>
          </p:nvPr>
        </p:nvSpPr>
        <p:spPr/>
        <p:txBody>
          <a:bodyPr/>
          <a:lstStyle/>
          <a:p>
            <a:r>
              <a:rPr lang="en-US"/>
              <a:t>Facebook Reactions Distribution | All Pages</a:t>
            </a:r>
          </a:p>
        </p:txBody>
      </p:sp>
      <p:graphicFrame>
        <p:nvGraphicFramePr>
          <p:cNvPr id="6" name="Chart Placeholder 5">
            <a:extLst>
              <a:ext uri="{FF2B5EF4-FFF2-40B4-BE49-F238E27FC236}">
                <a16:creationId xmlns:a16="http://schemas.microsoft.com/office/drawing/2014/main" id="{0A3ED9BB-6C61-4080-9F4A-054E4ACC1498}"/>
              </a:ext>
            </a:extLst>
          </p:cNvPr>
          <p:cNvGraphicFramePr>
            <a:graphicFrameLocks noGrp="1"/>
          </p:cNvGraphicFramePr>
          <p:nvPr>
            <p:ph type="chart" sz="quarter" idx="13"/>
            <p:extLst>
              <p:ext uri="{D42A27DB-BD31-4B8C-83A1-F6EECF244321}">
                <p14:modId xmlns:p14="http://schemas.microsoft.com/office/powerpoint/2010/main" val="18396788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3E0686-F974-4837-BD39-95AE8ECD995D}"/>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D5C1A3A7-62F9-444B-BA4B-BE24B47471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885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0D43E-F4CF-4A60-9882-5E1EC817D5C2}"/>
              </a:ext>
            </a:extLst>
          </p:cNvPr>
          <p:cNvSpPr>
            <a:spLocks noGrp="1"/>
          </p:cNvSpPr>
          <p:nvPr>
            <p:ph type="title"/>
          </p:nvPr>
        </p:nvSpPr>
        <p:spPr/>
        <p:txBody>
          <a:bodyPr/>
          <a:lstStyle/>
          <a:p>
            <a:r>
              <a:rPr lang="en-US"/>
              <a:t>Facebook Impressions | All Pages</a:t>
            </a:r>
          </a:p>
        </p:txBody>
      </p:sp>
      <p:graphicFrame>
        <p:nvGraphicFramePr>
          <p:cNvPr id="6" name="Chart Placeholder 5">
            <a:extLst>
              <a:ext uri="{FF2B5EF4-FFF2-40B4-BE49-F238E27FC236}">
                <a16:creationId xmlns:a16="http://schemas.microsoft.com/office/drawing/2014/main" id="{587593E1-F4F5-40E8-8128-D9D2047BC336}"/>
              </a:ext>
            </a:extLst>
          </p:cNvPr>
          <p:cNvGraphicFramePr>
            <a:graphicFrameLocks noGrp="1"/>
          </p:cNvGraphicFramePr>
          <p:nvPr>
            <p:ph type="chart" sz="quarter" idx="13"/>
            <p:extLst>
              <p:ext uri="{D42A27DB-BD31-4B8C-83A1-F6EECF244321}">
                <p14:modId xmlns:p14="http://schemas.microsoft.com/office/powerpoint/2010/main" val="8920411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60F10B-1203-46D0-8956-FA93D95D2014}"/>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AE523E73-964F-45D3-950D-F6B39147AA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2199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71ABF-0E3E-401A-A81F-BDDF71E46C51}"/>
              </a:ext>
            </a:extLst>
          </p:cNvPr>
          <p:cNvSpPr>
            <a:spLocks noGrp="1"/>
          </p:cNvSpPr>
          <p:nvPr>
            <p:ph type="title"/>
          </p:nvPr>
        </p:nvSpPr>
        <p:spPr/>
        <p:txBody>
          <a:bodyPr/>
          <a:lstStyle/>
          <a:p>
            <a:r>
              <a:rPr lang="en-US"/>
              <a:t>Facebook Reach | All Pages</a:t>
            </a:r>
          </a:p>
        </p:txBody>
      </p:sp>
      <p:graphicFrame>
        <p:nvGraphicFramePr>
          <p:cNvPr id="6" name="Chart Placeholder 5">
            <a:extLst>
              <a:ext uri="{FF2B5EF4-FFF2-40B4-BE49-F238E27FC236}">
                <a16:creationId xmlns:a16="http://schemas.microsoft.com/office/drawing/2014/main" id="{C8090C84-6448-42CD-8C42-99082715170D}"/>
              </a:ext>
            </a:extLst>
          </p:cNvPr>
          <p:cNvGraphicFramePr>
            <a:graphicFrameLocks noGrp="1"/>
          </p:cNvGraphicFramePr>
          <p:nvPr>
            <p:ph type="chart" sz="quarter" idx="13"/>
            <p:extLst>
              <p:ext uri="{D42A27DB-BD31-4B8C-83A1-F6EECF244321}">
                <p14:modId xmlns:p14="http://schemas.microsoft.com/office/powerpoint/2010/main" val="354736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77BD37-7E81-4613-AB91-3D09146C3805}"/>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311D2A83-198B-4A3A-8093-0D7EEFA5EC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5548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C75B4-6D7C-431C-9CE7-E555BEC76CA7}"/>
              </a:ext>
            </a:extLst>
          </p:cNvPr>
          <p:cNvSpPr>
            <a:spLocks noGrp="1"/>
          </p:cNvSpPr>
          <p:nvPr>
            <p:ph type="title"/>
          </p:nvPr>
        </p:nvSpPr>
        <p:spPr/>
        <p:txBody>
          <a:bodyPr/>
          <a:lstStyle/>
          <a:p>
            <a:r>
              <a:rPr lang="en-US"/>
              <a:t>Facebook Reach Type Distribution (last 28 days) | All Pages</a:t>
            </a:r>
          </a:p>
        </p:txBody>
      </p:sp>
      <p:graphicFrame>
        <p:nvGraphicFramePr>
          <p:cNvPr id="6" name="Chart Placeholder 5">
            <a:extLst>
              <a:ext uri="{FF2B5EF4-FFF2-40B4-BE49-F238E27FC236}">
                <a16:creationId xmlns:a16="http://schemas.microsoft.com/office/drawing/2014/main" id="{10D9DC86-010D-4774-AAAC-467C11642C0A}"/>
              </a:ext>
            </a:extLst>
          </p:cNvPr>
          <p:cNvGraphicFramePr>
            <a:graphicFrameLocks noGrp="1"/>
          </p:cNvGraphicFramePr>
          <p:nvPr>
            <p:ph type="chart" sz="quarter" idx="13"/>
            <p:extLst>
              <p:ext uri="{D42A27DB-BD31-4B8C-83A1-F6EECF244321}">
                <p14:modId xmlns:p14="http://schemas.microsoft.com/office/powerpoint/2010/main" val="3293252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714C01-2AD1-446C-A461-557A8DA914C3}"/>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F22BD218-60AA-45C4-BCC1-960B0CC996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5449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DCC18-325F-4AB9-8AED-104C949C2265}"/>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9FC2CB0D-0591-4F79-B204-550DF10BFF41}"/>
              </a:ext>
            </a:extLst>
          </p:cNvPr>
          <p:cNvGraphicFramePr>
            <a:graphicFrameLocks noGrp="1"/>
          </p:cNvGraphicFramePr>
          <p:nvPr>
            <p:ph type="chart" sz="quarter" idx="13"/>
            <p:extLst>
              <p:ext uri="{D42A27DB-BD31-4B8C-83A1-F6EECF244321}">
                <p14:modId xmlns:p14="http://schemas.microsoft.com/office/powerpoint/2010/main" val="2957823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8D3BE7-2D86-4BC0-BD14-978642C69524}"/>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E9749B66-C461-4996-AACB-557E3005DE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2641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9FE80-69FB-4C51-B2B0-DFFF2ED1C8F1}"/>
              </a:ext>
            </a:extLst>
          </p:cNvPr>
          <p:cNvSpPr>
            <a:spLocks noGrp="1"/>
          </p:cNvSpPr>
          <p:nvPr>
            <p:ph type="title"/>
          </p:nvPr>
        </p:nvSpPr>
        <p:spPr/>
        <p:txBody>
          <a:bodyPr/>
          <a:lstStyle/>
          <a:p>
            <a:r>
              <a:rPr lang="en-US"/>
              <a:t>Facebook Key Metrics Table | All Pages</a:t>
            </a:r>
          </a:p>
        </p:txBody>
      </p:sp>
      <p:graphicFrame>
        <p:nvGraphicFramePr>
          <p:cNvPr id="5" name="Table Placeholder 4">
            <a:extLst>
              <a:ext uri="{FF2B5EF4-FFF2-40B4-BE49-F238E27FC236}">
                <a16:creationId xmlns:a16="http://schemas.microsoft.com/office/drawing/2014/main" id="{02723DE2-D295-40B7-A67C-E599B24C7A56}"/>
              </a:ext>
            </a:extLst>
          </p:cNvPr>
          <p:cNvGraphicFramePr>
            <a:graphicFrameLocks noGrp="1"/>
          </p:cNvGraphicFramePr>
          <p:nvPr>
            <p:ph type="tbl" sz="quarter" idx="13"/>
            <p:extLst>
              <p:ext uri="{D42A27DB-BD31-4B8C-83A1-F6EECF244321}">
                <p14:modId xmlns:p14="http://schemas.microsoft.com/office/powerpoint/2010/main" val="3140623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53656617"/>
                    </a:ext>
                  </a:extLst>
                </a:gridCol>
                <a:gridCol w="740664">
                  <a:extLst>
                    <a:ext uri="{9D8B030D-6E8A-4147-A177-3AD203B41FA5}">
                      <a16:colId xmlns:a16="http://schemas.microsoft.com/office/drawing/2014/main" val="714043307"/>
                    </a:ext>
                  </a:extLst>
                </a:gridCol>
                <a:gridCol w="740664">
                  <a:extLst>
                    <a:ext uri="{9D8B030D-6E8A-4147-A177-3AD203B41FA5}">
                      <a16:colId xmlns:a16="http://schemas.microsoft.com/office/drawing/2014/main" val="3128657002"/>
                    </a:ext>
                  </a:extLst>
                </a:gridCol>
                <a:gridCol w="740664">
                  <a:extLst>
                    <a:ext uri="{9D8B030D-6E8A-4147-A177-3AD203B41FA5}">
                      <a16:colId xmlns:a16="http://schemas.microsoft.com/office/drawing/2014/main" val="3708978193"/>
                    </a:ext>
                  </a:extLst>
                </a:gridCol>
                <a:gridCol w="740664">
                  <a:extLst>
                    <a:ext uri="{9D8B030D-6E8A-4147-A177-3AD203B41FA5}">
                      <a16:colId xmlns:a16="http://schemas.microsoft.com/office/drawing/2014/main" val="4265773219"/>
                    </a:ext>
                  </a:extLst>
                </a:gridCol>
                <a:gridCol w="740664">
                  <a:extLst>
                    <a:ext uri="{9D8B030D-6E8A-4147-A177-3AD203B41FA5}">
                      <a16:colId xmlns:a16="http://schemas.microsoft.com/office/drawing/2014/main" val="1508172301"/>
                    </a:ext>
                  </a:extLst>
                </a:gridCol>
                <a:gridCol w="740664">
                  <a:extLst>
                    <a:ext uri="{9D8B030D-6E8A-4147-A177-3AD203B41FA5}">
                      <a16:colId xmlns:a16="http://schemas.microsoft.com/office/drawing/2014/main" val="1526478906"/>
                    </a:ext>
                  </a:extLst>
                </a:gridCol>
                <a:gridCol w="740664">
                  <a:extLst>
                    <a:ext uri="{9D8B030D-6E8A-4147-A177-3AD203B41FA5}">
                      <a16:colId xmlns:a16="http://schemas.microsoft.com/office/drawing/2014/main" val="3624761901"/>
                    </a:ext>
                  </a:extLst>
                </a:gridCol>
                <a:gridCol w="740664">
                  <a:extLst>
                    <a:ext uri="{9D8B030D-6E8A-4147-A177-3AD203B41FA5}">
                      <a16:colId xmlns:a16="http://schemas.microsoft.com/office/drawing/2014/main" val="2862036613"/>
                    </a:ext>
                  </a:extLst>
                </a:gridCol>
                <a:gridCol w="740664">
                  <a:extLst>
                    <a:ext uri="{9D8B030D-6E8A-4147-A177-3AD203B41FA5}">
                      <a16:colId xmlns:a16="http://schemas.microsoft.com/office/drawing/2014/main" val="228712234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1867541"/>
                  </a:ext>
                </a:extLst>
              </a:tr>
              <a:tr h="370840">
                <a:tc>
                  <a:txBody>
                    <a:bodyPr/>
                    <a:lstStyle/>
                    <a:p>
                      <a:r>
                        <a:rPr lang="en-US" sz="1000"/>
                        <a:t>TGP The Generics Pharmacy TGP The Generics Pharmacy</a:t>
                      </a:r>
                    </a:p>
                  </a:txBody>
                  <a:tcPr/>
                </a:tc>
                <a:tc>
                  <a:txBody>
                    <a:bodyPr/>
                    <a:lstStyle/>
                    <a:p>
                      <a:r>
                        <a:rPr lang="en-US" sz="1000"/>
                        <a:t>181096</a:t>
                      </a:r>
                    </a:p>
                  </a:txBody>
                  <a:tcPr/>
                </a:tc>
                <a:tc>
                  <a:txBody>
                    <a:bodyPr/>
                    <a:lstStyle/>
                    <a:p>
                      <a:r>
                        <a:rPr lang="en-US" sz="1000"/>
                        <a:t>8728</a:t>
                      </a:r>
                    </a:p>
                  </a:txBody>
                  <a:tcPr/>
                </a:tc>
                <a:tc>
                  <a:txBody>
                    <a:bodyPr/>
                    <a:lstStyle/>
                    <a:p>
                      <a:r>
                        <a:rPr lang="en-US" sz="1000"/>
                        <a:t>41</a:t>
                      </a:r>
                    </a:p>
                  </a:txBody>
                  <a:tcPr/>
                </a:tc>
                <a:tc>
                  <a:txBody>
                    <a:bodyPr/>
                    <a:lstStyle/>
                    <a:p>
                      <a:r>
                        <a:rPr lang="en-US" sz="1000"/>
                        <a:t>3018</a:t>
                      </a:r>
                    </a:p>
                  </a:txBody>
                  <a:tcPr/>
                </a:tc>
                <a:tc>
                  <a:txBody>
                    <a:bodyPr/>
                    <a:lstStyle/>
                    <a:p>
                      <a:r>
                        <a:rPr lang="en-US" sz="1000"/>
                        <a:t>352</a:t>
                      </a:r>
                    </a:p>
                  </a:txBody>
                  <a:tcPr/>
                </a:tc>
                <a:tc>
                  <a:txBody>
                    <a:bodyPr/>
                    <a:lstStyle/>
                    <a:p>
                      <a:r>
                        <a:rPr lang="en-US" sz="1000"/>
                        <a:t>901</a:t>
                      </a:r>
                    </a:p>
                  </a:txBody>
                  <a:tcPr/>
                </a:tc>
                <a:tc>
                  <a:txBody>
                    <a:bodyPr/>
                    <a:lstStyle/>
                    <a:p>
                      <a:r>
                        <a:rPr lang="en-US" sz="1000"/>
                        <a:t>0</a:t>
                      </a:r>
                    </a:p>
                  </a:txBody>
                  <a:tcPr/>
                </a:tc>
                <a:tc>
                  <a:txBody>
                    <a:bodyPr/>
                    <a:lstStyle/>
                    <a:p>
                      <a:r>
                        <a:rPr lang="en-US" sz="1000"/>
                        <a:t>0.0589 %</a:t>
                      </a:r>
                    </a:p>
                  </a:txBody>
                  <a:tcPr/>
                </a:tc>
                <a:tc>
                  <a:txBody>
                    <a:bodyPr/>
                    <a:lstStyle/>
                    <a:p>
                      <a:r>
                        <a:rPr lang="en-US" sz="1000"/>
                        <a:t>0.0 %</a:t>
                      </a:r>
                    </a:p>
                  </a:txBody>
                  <a:tcPr/>
                </a:tc>
                <a:extLst>
                  <a:ext uri="{0D108BD9-81ED-4DB2-BD59-A6C34878D82A}">
                    <a16:rowId xmlns:a16="http://schemas.microsoft.com/office/drawing/2014/main" val="3061355185"/>
                  </a:ext>
                </a:extLst>
              </a:tr>
              <a:tr h="370840">
                <a:tc>
                  <a:txBody>
                    <a:bodyPr/>
                    <a:lstStyle/>
                    <a:p>
                      <a:r>
                        <a:rPr lang="en-US" sz="1000"/>
                        <a:t>Generika Drugstore</a:t>
                      </a:r>
                    </a:p>
                  </a:txBody>
                  <a:tcPr/>
                </a:tc>
                <a:tc>
                  <a:txBody>
                    <a:bodyPr/>
                    <a:lstStyle/>
                    <a:p>
                      <a:r>
                        <a:rPr lang="en-US" sz="1000"/>
                        <a:t>177355</a:t>
                      </a:r>
                    </a:p>
                  </a:txBody>
                  <a:tcPr/>
                </a:tc>
                <a:tc>
                  <a:txBody>
                    <a:bodyPr/>
                    <a:lstStyle/>
                    <a:p>
                      <a:r>
                        <a:rPr lang="en-US" sz="1000"/>
                        <a:t>6664</a:t>
                      </a:r>
                    </a:p>
                  </a:txBody>
                  <a:tcPr/>
                </a:tc>
                <a:tc>
                  <a:txBody>
                    <a:bodyPr/>
                    <a:lstStyle/>
                    <a:p>
                      <a:r>
                        <a:rPr lang="en-US" sz="1000"/>
                        <a:t>59</a:t>
                      </a:r>
                    </a:p>
                  </a:txBody>
                  <a:tcPr/>
                </a:tc>
                <a:tc>
                  <a:txBody>
                    <a:bodyPr/>
                    <a:lstStyle/>
                    <a:p>
                      <a:r>
                        <a:rPr lang="en-US" sz="1000"/>
                        <a:t>8824</a:t>
                      </a:r>
                    </a:p>
                  </a:txBody>
                  <a:tcPr/>
                </a:tc>
                <a:tc>
                  <a:txBody>
                    <a:bodyPr/>
                    <a:lstStyle/>
                    <a:p>
                      <a:r>
                        <a:rPr lang="en-US" sz="1000"/>
                        <a:t>569</a:t>
                      </a:r>
                    </a:p>
                  </a:txBody>
                  <a:tcPr/>
                </a:tc>
                <a:tc>
                  <a:txBody>
                    <a:bodyPr/>
                    <a:lstStyle/>
                    <a:p>
                      <a:r>
                        <a:rPr lang="en-US" sz="1000"/>
                        <a:t>2410</a:t>
                      </a:r>
                    </a:p>
                  </a:txBody>
                  <a:tcPr/>
                </a:tc>
                <a:tc>
                  <a:txBody>
                    <a:bodyPr/>
                    <a:lstStyle/>
                    <a:p>
                      <a:r>
                        <a:rPr lang="en-US" sz="1000"/>
                        <a:t>0</a:t>
                      </a:r>
                    </a:p>
                  </a:txBody>
                  <a:tcPr/>
                </a:tc>
                <a:tc>
                  <a:txBody>
                    <a:bodyPr/>
                    <a:lstStyle/>
                    <a:p>
                      <a:r>
                        <a:rPr lang="en-US" sz="1000"/>
                        <a:t>0.1150 %</a:t>
                      </a:r>
                    </a:p>
                  </a:txBody>
                  <a:tcPr/>
                </a:tc>
                <a:tc>
                  <a:txBody>
                    <a:bodyPr/>
                    <a:lstStyle/>
                    <a:p>
                      <a:r>
                        <a:rPr lang="en-US" sz="1000"/>
                        <a:t>0.0 %</a:t>
                      </a:r>
                    </a:p>
                  </a:txBody>
                  <a:tcPr/>
                </a:tc>
                <a:extLst>
                  <a:ext uri="{0D108BD9-81ED-4DB2-BD59-A6C34878D82A}">
                    <a16:rowId xmlns:a16="http://schemas.microsoft.com/office/drawing/2014/main" val="3991640645"/>
                  </a:ext>
                </a:extLst>
              </a:tr>
            </a:tbl>
          </a:graphicData>
        </a:graphic>
      </p:graphicFrame>
      <p:sp>
        <p:nvSpPr>
          <p:cNvPr id="4" name="Text Placeholder 3">
            <a:extLst>
              <a:ext uri="{FF2B5EF4-FFF2-40B4-BE49-F238E27FC236}">
                <a16:creationId xmlns:a16="http://schemas.microsoft.com/office/drawing/2014/main" id="{FFF20411-4627-4789-BF71-1DDBE84AFAF4}"/>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040811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22841-5788-4CF4-AA46-69F58419D486}"/>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969B3AED-17F5-447F-813C-661E9C147D6B}"/>
              </a:ext>
            </a:extLst>
          </p:cNvPr>
          <p:cNvGraphicFramePr>
            <a:graphicFrameLocks noGrp="1"/>
          </p:cNvGraphicFramePr>
          <p:nvPr>
            <p:ph type="chart" sz="quarter" idx="13"/>
            <p:extLst>
              <p:ext uri="{D42A27DB-BD31-4B8C-83A1-F6EECF244321}">
                <p14:modId xmlns:p14="http://schemas.microsoft.com/office/powerpoint/2010/main" val="1706476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BAD38C-0AB8-45C8-AD49-1C885841500F}"/>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8F6AF159-4EB7-4690-ABFB-2C5F037F31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743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643AE-4E1E-4161-A64B-91F93D185B84}"/>
              </a:ext>
            </a:extLst>
          </p:cNvPr>
          <p:cNvSpPr>
            <a:spLocks noGrp="1"/>
          </p:cNvSpPr>
          <p:nvPr>
            <p:ph type="title"/>
          </p:nvPr>
        </p:nvSpPr>
        <p:spPr/>
        <p:txBody>
          <a:bodyPr/>
          <a:lstStyle/>
          <a:p>
            <a:r>
              <a:rPr lang="en-US"/>
              <a:t>Facebook Post Type Distribution Per Profile | All Pages</a:t>
            </a:r>
          </a:p>
        </p:txBody>
      </p:sp>
      <p:graphicFrame>
        <p:nvGraphicFramePr>
          <p:cNvPr id="6" name="Chart Placeholder 5">
            <a:extLst>
              <a:ext uri="{FF2B5EF4-FFF2-40B4-BE49-F238E27FC236}">
                <a16:creationId xmlns:a16="http://schemas.microsoft.com/office/drawing/2014/main" id="{6C466BF0-94BC-440D-BFBD-7F004B4A12C6}"/>
              </a:ext>
            </a:extLst>
          </p:cNvPr>
          <p:cNvGraphicFramePr>
            <a:graphicFrameLocks noGrp="1"/>
          </p:cNvGraphicFramePr>
          <p:nvPr>
            <p:ph type="chart" sz="quarter" idx="13"/>
            <p:extLst>
              <p:ext uri="{D42A27DB-BD31-4B8C-83A1-F6EECF244321}">
                <p14:modId xmlns:p14="http://schemas.microsoft.com/office/powerpoint/2010/main" val="1703212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802D2F-7793-479C-ACB8-061464661423}"/>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4BF4DDC0-92F8-45ED-ABF5-B2FED6ED30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8124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6AA02-DD00-4000-9D05-DAAB7F64624F}"/>
              </a:ext>
            </a:extLst>
          </p:cNvPr>
          <p:cNvSpPr>
            <a:spLocks noGrp="1"/>
          </p:cNvSpPr>
          <p:nvPr>
            <p:ph type="title"/>
          </p:nvPr>
        </p:nvSpPr>
        <p:spPr/>
        <p:txBody>
          <a:bodyPr/>
          <a:lstStyle/>
          <a:p>
            <a:r>
              <a:rPr lang="en-US"/>
              <a:t>Facebook Interaction Rate | All Pages</a:t>
            </a:r>
          </a:p>
        </p:txBody>
      </p:sp>
      <p:graphicFrame>
        <p:nvGraphicFramePr>
          <p:cNvPr id="6" name="Chart Placeholder 5">
            <a:extLst>
              <a:ext uri="{FF2B5EF4-FFF2-40B4-BE49-F238E27FC236}">
                <a16:creationId xmlns:a16="http://schemas.microsoft.com/office/drawing/2014/main" id="{26147DA4-B0C1-4BD7-B419-E6D154266551}"/>
              </a:ext>
            </a:extLst>
          </p:cNvPr>
          <p:cNvGraphicFramePr>
            <a:graphicFrameLocks noGrp="1"/>
          </p:cNvGraphicFramePr>
          <p:nvPr>
            <p:ph type="chart" sz="quarter" idx="13"/>
            <p:extLst>
              <p:ext uri="{D42A27DB-BD31-4B8C-83A1-F6EECF244321}">
                <p14:modId xmlns:p14="http://schemas.microsoft.com/office/powerpoint/2010/main" val="23382790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67B0EF-9609-424F-BCE0-45B8087C89ED}"/>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034A3CA4-26F5-4417-9234-CA2CE16436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8733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BB41B-5C12-437B-BF39-9B0D39E09C70}"/>
              </a:ext>
            </a:extLst>
          </p:cNvPr>
          <p:cNvSpPr>
            <a:spLocks noGrp="1"/>
          </p:cNvSpPr>
          <p:nvPr>
            <p:ph type="title"/>
          </p:nvPr>
        </p:nvSpPr>
        <p:spPr/>
        <p:txBody>
          <a:bodyPr/>
          <a:lstStyle/>
          <a:p>
            <a:r>
              <a:rPr lang="en-US"/>
              <a:t>Facebook Interactions Distribution | All Pages</a:t>
            </a:r>
          </a:p>
        </p:txBody>
      </p:sp>
      <p:graphicFrame>
        <p:nvGraphicFramePr>
          <p:cNvPr id="6" name="Chart Placeholder 5">
            <a:extLst>
              <a:ext uri="{FF2B5EF4-FFF2-40B4-BE49-F238E27FC236}">
                <a16:creationId xmlns:a16="http://schemas.microsoft.com/office/drawing/2014/main" id="{87E23FB9-5AD3-4443-A0D6-590BC486987D}"/>
              </a:ext>
            </a:extLst>
          </p:cNvPr>
          <p:cNvGraphicFramePr>
            <a:graphicFrameLocks noGrp="1"/>
          </p:cNvGraphicFramePr>
          <p:nvPr>
            <p:ph type="chart" sz="quarter" idx="13"/>
            <p:extLst>
              <p:ext uri="{D42A27DB-BD31-4B8C-83A1-F6EECF244321}">
                <p14:modId xmlns:p14="http://schemas.microsoft.com/office/powerpoint/2010/main" val="2095482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3B7BB3-8C71-4F4E-9BEE-35A3483355F2}"/>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484E3C97-092C-4FFC-B0B4-056A2590DD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7306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AE30A-CAD7-40FE-BF7E-B62376A7E605}"/>
              </a:ext>
            </a:extLst>
          </p:cNvPr>
          <p:cNvSpPr>
            <a:spLocks noGrp="1"/>
          </p:cNvSpPr>
          <p:nvPr>
            <p:ph type="title"/>
          </p:nvPr>
        </p:nvSpPr>
        <p:spPr/>
        <p:txBody>
          <a:bodyPr/>
          <a:lstStyle/>
          <a:p>
            <a:r>
              <a:rPr lang="en-US"/>
              <a:t>Facebook Own Posts Table  | All Pages - 1 of 12</a:t>
            </a:r>
          </a:p>
        </p:txBody>
      </p:sp>
      <p:graphicFrame>
        <p:nvGraphicFramePr>
          <p:cNvPr id="5" name="Table Placeholder 4">
            <a:extLst>
              <a:ext uri="{FF2B5EF4-FFF2-40B4-BE49-F238E27FC236}">
                <a16:creationId xmlns:a16="http://schemas.microsoft.com/office/drawing/2014/main" id="{BDC10F75-7064-4C3A-BF4A-E3D9A89DA880}"/>
              </a:ext>
            </a:extLst>
          </p:cNvPr>
          <p:cNvGraphicFramePr>
            <a:graphicFrameLocks noGrp="1"/>
          </p:cNvGraphicFramePr>
          <p:nvPr>
            <p:ph type="tbl" sz="quarter" idx="13"/>
            <p:extLst>
              <p:ext uri="{D42A27DB-BD31-4B8C-83A1-F6EECF244321}">
                <p14:modId xmlns:p14="http://schemas.microsoft.com/office/powerpoint/2010/main" val="4027685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19286014"/>
                    </a:ext>
                  </a:extLst>
                </a:gridCol>
                <a:gridCol w="370332">
                  <a:extLst>
                    <a:ext uri="{9D8B030D-6E8A-4147-A177-3AD203B41FA5}">
                      <a16:colId xmlns:a16="http://schemas.microsoft.com/office/drawing/2014/main" val="491211635"/>
                    </a:ext>
                  </a:extLst>
                </a:gridCol>
                <a:gridCol w="370332">
                  <a:extLst>
                    <a:ext uri="{9D8B030D-6E8A-4147-A177-3AD203B41FA5}">
                      <a16:colId xmlns:a16="http://schemas.microsoft.com/office/drawing/2014/main" val="3394132989"/>
                    </a:ext>
                  </a:extLst>
                </a:gridCol>
                <a:gridCol w="370332">
                  <a:extLst>
                    <a:ext uri="{9D8B030D-6E8A-4147-A177-3AD203B41FA5}">
                      <a16:colId xmlns:a16="http://schemas.microsoft.com/office/drawing/2014/main" val="1495788947"/>
                    </a:ext>
                  </a:extLst>
                </a:gridCol>
                <a:gridCol w="329184">
                  <a:extLst>
                    <a:ext uri="{9D8B030D-6E8A-4147-A177-3AD203B41FA5}">
                      <a16:colId xmlns:a16="http://schemas.microsoft.com/office/drawing/2014/main" val="1526370340"/>
                    </a:ext>
                  </a:extLst>
                </a:gridCol>
                <a:gridCol w="329184">
                  <a:extLst>
                    <a:ext uri="{9D8B030D-6E8A-4147-A177-3AD203B41FA5}">
                      <a16:colId xmlns:a16="http://schemas.microsoft.com/office/drawing/2014/main" val="3864806279"/>
                    </a:ext>
                  </a:extLst>
                </a:gridCol>
                <a:gridCol w="329184">
                  <a:extLst>
                    <a:ext uri="{9D8B030D-6E8A-4147-A177-3AD203B41FA5}">
                      <a16:colId xmlns:a16="http://schemas.microsoft.com/office/drawing/2014/main" val="956814345"/>
                    </a:ext>
                  </a:extLst>
                </a:gridCol>
                <a:gridCol w="329184">
                  <a:extLst>
                    <a:ext uri="{9D8B030D-6E8A-4147-A177-3AD203B41FA5}">
                      <a16:colId xmlns:a16="http://schemas.microsoft.com/office/drawing/2014/main" val="67471537"/>
                    </a:ext>
                  </a:extLst>
                </a:gridCol>
                <a:gridCol w="329184">
                  <a:extLst>
                    <a:ext uri="{9D8B030D-6E8A-4147-A177-3AD203B41FA5}">
                      <a16:colId xmlns:a16="http://schemas.microsoft.com/office/drawing/2014/main" val="1264736901"/>
                    </a:ext>
                  </a:extLst>
                </a:gridCol>
                <a:gridCol w="329184">
                  <a:extLst>
                    <a:ext uri="{9D8B030D-6E8A-4147-A177-3AD203B41FA5}">
                      <a16:colId xmlns:a16="http://schemas.microsoft.com/office/drawing/2014/main" val="2941615721"/>
                    </a:ext>
                  </a:extLst>
                </a:gridCol>
                <a:gridCol w="329184">
                  <a:extLst>
                    <a:ext uri="{9D8B030D-6E8A-4147-A177-3AD203B41FA5}">
                      <a16:colId xmlns:a16="http://schemas.microsoft.com/office/drawing/2014/main" val="431796812"/>
                    </a:ext>
                  </a:extLst>
                </a:gridCol>
                <a:gridCol w="329184">
                  <a:extLst>
                    <a:ext uri="{9D8B030D-6E8A-4147-A177-3AD203B41FA5}">
                      <a16:colId xmlns:a16="http://schemas.microsoft.com/office/drawing/2014/main" val="3078439684"/>
                    </a:ext>
                  </a:extLst>
                </a:gridCol>
                <a:gridCol w="329184">
                  <a:extLst>
                    <a:ext uri="{9D8B030D-6E8A-4147-A177-3AD203B41FA5}">
                      <a16:colId xmlns:a16="http://schemas.microsoft.com/office/drawing/2014/main" val="1026483009"/>
                    </a:ext>
                  </a:extLst>
                </a:gridCol>
                <a:gridCol w="370332">
                  <a:extLst>
                    <a:ext uri="{9D8B030D-6E8A-4147-A177-3AD203B41FA5}">
                      <a16:colId xmlns:a16="http://schemas.microsoft.com/office/drawing/2014/main" val="2832390047"/>
                    </a:ext>
                  </a:extLst>
                </a:gridCol>
                <a:gridCol w="370332">
                  <a:extLst>
                    <a:ext uri="{9D8B030D-6E8A-4147-A177-3AD203B41FA5}">
                      <a16:colId xmlns:a16="http://schemas.microsoft.com/office/drawing/2014/main" val="1490668570"/>
                    </a:ext>
                  </a:extLst>
                </a:gridCol>
                <a:gridCol w="329184">
                  <a:extLst>
                    <a:ext uri="{9D8B030D-6E8A-4147-A177-3AD203B41FA5}">
                      <a16:colId xmlns:a16="http://schemas.microsoft.com/office/drawing/2014/main" val="3798087778"/>
                    </a:ext>
                  </a:extLst>
                </a:gridCol>
                <a:gridCol w="329184">
                  <a:extLst>
                    <a:ext uri="{9D8B030D-6E8A-4147-A177-3AD203B41FA5}">
                      <a16:colId xmlns:a16="http://schemas.microsoft.com/office/drawing/2014/main" val="2188587212"/>
                    </a:ext>
                  </a:extLst>
                </a:gridCol>
                <a:gridCol w="370332">
                  <a:extLst>
                    <a:ext uri="{9D8B030D-6E8A-4147-A177-3AD203B41FA5}">
                      <a16:colId xmlns:a16="http://schemas.microsoft.com/office/drawing/2014/main" val="2143905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43045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- 2018-06-30 10:00:53 </a:t>
                      </a:r>
                      <a:r>
                        <a:rPr kumimoji="0" lang="en-US" sz="1000" b="0" i="0" u="none" strike="noStrike" kern="1200" cap="none" spc="0" normalizeH="0" baseline="0" noProof="0">
                          <a:ln>
                            <a:noFill/>
                          </a:ln>
                          <a:solidFill>
                            <a:prstClr val="black"/>
                          </a:solidFill>
                          <a:effectLst/>
                          <a:uLnTx/>
                          <a:uFillTx/>
                          <a:latin typeface="+mn-lt"/>
                          <a:ea typeface="+mn-ea"/>
                          <a:cs typeface="+mn-cs"/>
                        </a:rPr>
                        <a:t> 
 Iwasan ang pananakit sa buto-buto pagkatapos mag-exercise o ‘pag nagkaka-edad na. Mag-Glucosamine + Chondroitin + Hyaluronic Acid + Collagen regularly, para nasa kondisyon 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0661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- 2018-06-29 17:00:01 </a:t>
                      </a:r>
                      <a:r>
                        <a:rPr kumimoji="0" lang="en-US" sz="1000" b="0" i="0" u="none" strike="noStrike" kern="1200" cap="none" spc="0" normalizeH="0" baseline="0" noProof="0">
                          <a:ln>
                            <a:noFill/>
                          </a:ln>
                          <a:solidFill>
                            <a:prstClr val="black"/>
                          </a:solidFill>
                          <a:effectLst/>
                          <a:uLnTx/>
                          <a:uFillTx/>
                          <a:latin typeface="+mn-lt"/>
                          <a:ea typeface="+mn-ea"/>
                          <a:cs typeface="+mn-cs"/>
                        </a:rPr>
                        <a:t> 
 Tag-ulan na. Siguradong uulan ng sakit ‘pag ‘di tayo nag-ingat. Kaya payo namin? Laging magbaon ng payong.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0425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- 2018-06-29 10:04:50 </a:t>
                      </a:r>
                      <a:r>
                        <a:rPr kumimoji="0" lang="en-US" sz="1000" b="0" i="0" u="none" strike="noStrike" kern="1200" cap="none" spc="0" normalizeH="0" baseline="0" noProof="0">
                          <a:ln>
                            <a:noFill/>
                          </a:ln>
                          <a:solidFill>
                            <a:prstClr val="black"/>
                          </a:solidFill>
                          <a:effectLst/>
                          <a:uLnTx/>
                          <a:uFillTx/>
                          <a:latin typeface="+mn-lt"/>
                          <a:ea typeface="+mn-ea"/>
                          <a:cs typeface="+mn-cs"/>
                        </a:rPr>
                        <a:t> 
 Happening now sa Sta. Cruz, Zambales!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89144441"/>
                  </a:ext>
                </a:extLst>
              </a:tr>
            </a:tbl>
          </a:graphicData>
        </a:graphic>
      </p:graphicFrame>
      <p:sp>
        <p:nvSpPr>
          <p:cNvPr id="4" name="Text Placeholder 3">
            <a:extLst>
              <a:ext uri="{FF2B5EF4-FFF2-40B4-BE49-F238E27FC236}">
                <a16:creationId xmlns:a16="http://schemas.microsoft.com/office/drawing/2014/main" id="{579006FD-A86D-4144-BFFE-1FDB932B1FDC}"/>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790047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CCE46-96FA-4895-ACD1-0226D351537B}"/>
              </a:ext>
            </a:extLst>
          </p:cNvPr>
          <p:cNvSpPr>
            <a:spLocks noGrp="1"/>
          </p:cNvSpPr>
          <p:nvPr>
            <p:ph type="title"/>
          </p:nvPr>
        </p:nvSpPr>
        <p:spPr/>
        <p:txBody>
          <a:bodyPr/>
          <a:lstStyle/>
          <a:p>
            <a:r>
              <a:rPr lang="en-US"/>
              <a:t>Facebook Own Posts Table  | All Pages - 2 of 12</a:t>
            </a:r>
          </a:p>
        </p:txBody>
      </p:sp>
      <p:graphicFrame>
        <p:nvGraphicFramePr>
          <p:cNvPr id="5" name="Table Placeholder 4">
            <a:extLst>
              <a:ext uri="{FF2B5EF4-FFF2-40B4-BE49-F238E27FC236}">
                <a16:creationId xmlns:a16="http://schemas.microsoft.com/office/drawing/2014/main" id="{0AA15161-F5C9-4C94-A638-7D6C5F5B1E3A}"/>
              </a:ext>
            </a:extLst>
          </p:cNvPr>
          <p:cNvGraphicFramePr>
            <a:graphicFrameLocks noGrp="1"/>
          </p:cNvGraphicFramePr>
          <p:nvPr>
            <p:ph type="tbl" sz="quarter" idx="13"/>
            <p:extLst>
              <p:ext uri="{D42A27DB-BD31-4B8C-83A1-F6EECF244321}">
                <p14:modId xmlns:p14="http://schemas.microsoft.com/office/powerpoint/2010/main" val="1261853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24581566"/>
                    </a:ext>
                  </a:extLst>
                </a:gridCol>
                <a:gridCol w="370332">
                  <a:extLst>
                    <a:ext uri="{9D8B030D-6E8A-4147-A177-3AD203B41FA5}">
                      <a16:colId xmlns:a16="http://schemas.microsoft.com/office/drawing/2014/main" val="2046349035"/>
                    </a:ext>
                  </a:extLst>
                </a:gridCol>
                <a:gridCol w="370332">
                  <a:extLst>
                    <a:ext uri="{9D8B030D-6E8A-4147-A177-3AD203B41FA5}">
                      <a16:colId xmlns:a16="http://schemas.microsoft.com/office/drawing/2014/main" val="2107345959"/>
                    </a:ext>
                  </a:extLst>
                </a:gridCol>
                <a:gridCol w="370332">
                  <a:extLst>
                    <a:ext uri="{9D8B030D-6E8A-4147-A177-3AD203B41FA5}">
                      <a16:colId xmlns:a16="http://schemas.microsoft.com/office/drawing/2014/main" val="1589126908"/>
                    </a:ext>
                  </a:extLst>
                </a:gridCol>
                <a:gridCol w="329184">
                  <a:extLst>
                    <a:ext uri="{9D8B030D-6E8A-4147-A177-3AD203B41FA5}">
                      <a16:colId xmlns:a16="http://schemas.microsoft.com/office/drawing/2014/main" val="3088391916"/>
                    </a:ext>
                  </a:extLst>
                </a:gridCol>
                <a:gridCol w="329184">
                  <a:extLst>
                    <a:ext uri="{9D8B030D-6E8A-4147-A177-3AD203B41FA5}">
                      <a16:colId xmlns:a16="http://schemas.microsoft.com/office/drawing/2014/main" val="2264447797"/>
                    </a:ext>
                  </a:extLst>
                </a:gridCol>
                <a:gridCol w="329184">
                  <a:extLst>
                    <a:ext uri="{9D8B030D-6E8A-4147-A177-3AD203B41FA5}">
                      <a16:colId xmlns:a16="http://schemas.microsoft.com/office/drawing/2014/main" val="3205473213"/>
                    </a:ext>
                  </a:extLst>
                </a:gridCol>
                <a:gridCol w="329184">
                  <a:extLst>
                    <a:ext uri="{9D8B030D-6E8A-4147-A177-3AD203B41FA5}">
                      <a16:colId xmlns:a16="http://schemas.microsoft.com/office/drawing/2014/main" val="2723223487"/>
                    </a:ext>
                  </a:extLst>
                </a:gridCol>
                <a:gridCol w="329184">
                  <a:extLst>
                    <a:ext uri="{9D8B030D-6E8A-4147-A177-3AD203B41FA5}">
                      <a16:colId xmlns:a16="http://schemas.microsoft.com/office/drawing/2014/main" val="19291724"/>
                    </a:ext>
                  </a:extLst>
                </a:gridCol>
                <a:gridCol w="329184">
                  <a:extLst>
                    <a:ext uri="{9D8B030D-6E8A-4147-A177-3AD203B41FA5}">
                      <a16:colId xmlns:a16="http://schemas.microsoft.com/office/drawing/2014/main" val="2579652310"/>
                    </a:ext>
                  </a:extLst>
                </a:gridCol>
                <a:gridCol w="329184">
                  <a:extLst>
                    <a:ext uri="{9D8B030D-6E8A-4147-A177-3AD203B41FA5}">
                      <a16:colId xmlns:a16="http://schemas.microsoft.com/office/drawing/2014/main" val="1060395553"/>
                    </a:ext>
                  </a:extLst>
                </a:gridCol>
                <a:gridCol w="329184">
                  <a:extLst>
                    <a:ext uri="{9D8B030D-6E8A-4147-A177-3AD203B41FA5}">
                      <a16:colId xmlns:a16="http://schemas.microsoft.com/office/drawing/2014/main" val="3571746575"/>
                    </a:ext>
                  </a:extLst>
                </a:gridCol>
                <a:gridCol w="329184">
                  <a:extLst>
                    <a:ext uri="{9D8B030D-6E8A-4147-A177-3AD203B41FA5}">
                      <a16:colId xmlns:a16="http://schemas.microsoft.com/office/drawing/2014/main" val="2746007478"/>
                    </a:ext>
                  </a:extLst>
                </a:gridCol>
                <a:gridCol w="370332">
                  <a:extLst>
                    <a:ext uri="{9D8B030D-6E8A-4147-A177-3AD203B41FA5}">
                      <a16:colId xmlns:a16="http://schemas.microsoft.com/office/drawing/2014/main" val="2601473165"/>
                    </a:ext>
                  </a:extLst>
                </a:gridCol>
                <a:gridCol w="370332">
                  <a:extLst>
                    <a:ext uri="{9D8B030D-6E8A-4147-A177-3AD203B41FA5}">
                      <a16:colId xmlns:a16="http://schemas.microsoft.com/office/drawing/2014/main" val="954324656"/>
                    </a:ext>
                  </a:extLst>
                </a:gridCol>
                <a:gridCol w="329184">
                  <a:extLst>
                    <a:ext uri="{9D8B030D-6E8A-4147-A177-3AD203B41FA5}">
                      <a16:colId xmlns:a16="http://schemas.microsoft.com/office/drawing/2014/main" val="333161179"/>
                    </a:ext>
                  </a:extLst>
                </a:gridCol>
                <a:gridCol w="329184">
                  <a:extLst>
                    <a:ext uri="{9D8B030D-6E8A-4147-A177-3AD203B41FA5}">
                      <a16:colId xmlns:a16="http://schemas.microsoft.com/office/drawing/2014/main" val="3676538111"/>
                    </a:ext>
                  </a:extLst>
                </a:gridCol>
                <a:gridCol w="370332">
                  <a:extLst>
                    <a:ext uri="{9D8B030D-6E8A-4147-A177-3AD203B41FA5}">
                      <a16:colId xmlns:a16="http://schemas.microsoft.com/office/drawing/2014/main" val="102014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46369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- 2018-06-28 18:01:42 </a:t>
                      </a:r>
                      <a:r>
                        <a:rPr kumimoji="0" lang="en-US" sz="1000" b="0" i="0" u="none" strike="noStrike" kern="1200" cap="none" spc="0" normalizeH="0" baseline="0" noProof="0">
                          <a:ln>
                            <a:noFill/>
                          </a:ln>
                          <a:solidFill>
                            <a:prstClr val="black"/>
                          </a:solidFill>
                          <a:effectLst/>
                          <a:uLnTx/>
                          <a:uFillTx/>
                          <a:latin typeface="+mn-lt"/>
                          <a:ea typeface="+mn-ea"/>
                          <a:cs typeface="+mn-cs"/>
                        </a:rPr>
                        <a:t> 
 ‘Di lang ulan ang dala ng July. Ang Generika Drugstore, magpapaulan din ng serbisyo with our monthly Libreng Konsulta. Check out the month-long schedule in this album at pumunta na sa pinakamalapit na Generika Drugstore sa inyo!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7870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- 2018-06-28 16:27:26 </a:t>
                      </a:r>
                      <a:r>
                        <a:rPr kumimoji="0" lang="en-US" sz="1000" b="0" i="0" u="none" strike="noStrike" kern="1200" cap="none" spc="0" normalizeH="0" baseline="0" noProof="0">
                          <a:ln>
                            <a:noFill/>
                          </a:ln>
                          <a:solidFill>
                            <a:prstClr val="black"/>
                          </a:solidFill>
                          <a:effectLst/>
                          <a:uLnTx/>
                          <a:uFillTx/>
                          <a:latin typeface="+mn-lt"/>
                          <a:ea typeface="+mn-ea"/>
                          <a:cs typeface="+mn-cs"/>
                        </a:rPr>
                        <a:t> 
 Isang tulog nalang at nasa Zambales na ang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8204580"/>
                  </a:ext>
                </a:extLst>
              </a:tr>
            </a:tbl>
          </a:graphicData>
        </a:graphic>
      </p:graphicFrame>
      <p:sp>
        <p:nvSpPr>
          <p:cNvPr id="4" name="Text Placeholder 3">
            <a:extLst>
              <a:ext uri="{FF2B5EF4-FFF2-40B4-BE49-F238E27FC236}">
                <a16:creationId xmlns:a16="http://schemas.microsoft.com/office/drawing/2014/main" id="{64522322-90F0-484D-A1CB-1DCB1F7604A4}"/>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6320985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52F74-10EF-4A0C-8FAF-4F153B3F39A4}"/>
              </a:ext>
            </a:extLst>
          </p:cNvPr>
          <p:cNvSpPr>
            <a:spLocks noGrp="1"/>
          </p:cNvSpPr>
          <p:nvPr>
            <p:ph type="title"/>
          </p:nvPr>
        </p:nvSpPr>
        <p:spPr/>
        <p:txBody>
          <a:bodyPr/>
          <a:lstStyle/>
          <a:p>
            <a:r>
              <a:rPr lang="en-US"/>
              <a:t>Facebook Own Posts Table  | All Pages - 3 of 12</a:t>
            </a:r>
          </a:p>
        </p:txBody>
      </p:sp>
      <p:graphicFrame>
        <p:nvGraphicFramePr>
          <p:cNvPr id="5" name="Table Placeholder 4">
            <a:extLst>
              <a:ext uri="{FF2B5EF4-FFF2-40B4-BE49-F238E27FC236}">
                <a16:creationId xmlns:a16="http://schemas.microsoft.com/office/drawing/2014/main" id="{F6BDAFDA-381B-4B1D-A422-4C68B6A00FB0}"/>
              </a:ext>
            </a:extLst>
          </p:cNvPr>
          <p:cNvGraphicFramePr>
            <a:graphicFrameLocks noGrp="1"/>
          </p:cNvGraphicFramePr>
          <p:nvPr>
            <p:ph type="tbl" sz="quarter" idx="13"/>
            <p:extLst>
              <p:ext uri="{D42A27DB-BD31-4B8C-83A1-F6EECF244321}">
                <p14:modId xmlns:p14="http://schemas.microsoft.com/office/powerpoint/2010/main" val="3243415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55236259"/>
                    </a:ext>
                  </a:extLst>
                </a:gridCol>
                <a:gridCol w="370332">
                  <a:extLst>
                    <a:ext uri="{9D8B030D-6E8A-4147-A177-3AD203B41FA5}">
                      <a16:colId xmlns:a16="http://schemas.microsoft.com/office/drawing/2014/main" val="92842282"/>
                    </a:ext>
                  </a:extLst>
                </a:gridCol>
                <a:gridCol w="370332">
                  <a:extLst>
                    <a:ext uri="{9D8B030D-6E8A-4147-A177-3AD203B41FA5}">
                      <a16:colId xmlns:a16="http://schemas.microsoft.com/office/drawing/2014/main" val="2207198149"/>
                    </a:ext>
                  </a:extLst>
                </a:gridCol>
                <a:gridCol w="370332">
                  <a:extLst>
                    <a:ext uri="{9D8B030D-6E8A-4147-A177-3AD203B41FA5}">
                      <a16:colId xmlns:a16="http://schemas.microsoft.com/office/drawing/2014/main" val="2377138311"/>
                    </a:ext>
                  </a:extLst>
                </a:gridCol>
                <a:gridCol w="329184">
                  <a:extLst>
                    <a:ext uri="{9D8B030D-6E8A-4147-A177-3AD203B41FA5}">
                      <a16:colId xmlns:a16="http://schemas.microsoft.com/office/drawing/2014/main" val="4256638665"/>
                    </a:ext>
                  </a:extLst>
                </a:gridCol>
                <a:gridCol w="329184">
                  <a:extLst>
                    <a:ext uri="{9D8B030D-6E8A-4147-A177-3AD203B41FA5}">
                      <a16:colId xmlns:a16="http://schemas.microsoft.com/office/drawing/2014/main" val="3894154664"/>
                    </a:ext>
                  </a:extLst>
                </a:gridCol>
                <a:gridCol w="329184">
                  <a:extLst>
                    <a:ext uri="{9D8B030D-6E8A-4147-A177-3AD203B41FA5}">
                      <a16:colId xmlns:a16="http://schemas.microsoft.com/office/drawing/2014/main" val="4132867897"/>
                    </a:ext>
                  </a:extLst>
                </a:gridCol>
                <a:gridCol w="329184">
                  <a:extLst>
                    <a:ext uri="{9D8B030D-6E8A-4147-A177-3AD203B41FA5}">
                      <a16:colId xmlns:a16="http://schemas.microsoft.com/office/drawing/2014/main" val="1940523950"/>
                    </a:ext>
                  </a:extLst>
                </a:gridCol>
                <a:gridCol w="329184">
                  <a:extLst>
                    <a:ext uri="{9D8B030D-6E8A-4147-A177-3AD203B41FA5}">
                      <a16:colId xmlns:a16="http://schemas.microsoft.com/office/drawing/2014/main" val="3865783763"/>
                    </a:ext>
                  </a:extLst>
                </a:gridCol>
                <a:gridCol w="329184">
                  <a:extLst>
                    <a:ext uri="{9D8B030D-6E8A-4147-A177-3AD203B41FA5}">
                      <a16:colId xmlns:a16="http://schemas.microsoft.com/office/drawing/2014/main" val="2934662564"/>
                    </a:ext>
                  </a:extLst>
                </a:gridCol>
                <a:gridCol w="329184">
                  <a:extLst>
                    <a:ext uri="{9D8B030D-6E8A-4147-A177-3AD203B41FA5}">
                      <a16:colId xmlns:a16="http://schemas.microsoft.com/office/drawing/2014/main" val="3731604258"/>
                    </a:ext>
                  </a:extLst>
                </a:gridCol>
                <a:gridCol w="329184">
                  <a:extLst>
                    <a:ext uri="{9D8B030D-6E8A-4147-A177-3AD203B41FA5}">
                      <a16:colId xmlns:a16="http://schemas.microsoft.com/office/drawing/2014/main" val="379730678"/>
                    </a:ext>
                  </a:extLst>
                </a:gridCol>
                <a:gridCol w="329184">
                  <a:extLst>
                    <a:ext uri="{9D8B030D-6E8A-4147-A177-3AD203B41FA5}">
                      <a16:colId xmlns:a16="http://schemas.microsoft.com/office/drawing/2014/main" val="2179921374"/>
                    </a:ext>
                  </a:extLst>
                </a:gridCol>
                <a:gridCol w="370332">
                  <a:extLst>
                    <a:ext uri="{9D8B030D-6E8A-4147-A177-3AD203B41FA5}">
                      <a16:colId xmlns:a16="http://schemas.microsoft.com/office/drawing/2014/main" val="1574641726"/>
                    </a:ext>
                  </a:extLst>
                </a:gridCol>
                <a:gridCol w="370332">
                  <a:extLst>
                    <a:ext uri="{9D8B030D-6E8A-4147-A177-3AD203B41FA5}">
                      <a16:colId xmlns:a16="http://schemas.microsoft.com/office/drawing/2014/main" val="1371772202"/>
                    </a:ext>
                  </a:extLst>
                </a:gridCol>
                <a:gridCol w="329184">
                  <a:extLst>
                    <a:ext uri="{9D8B030D-6E8A-4147-A177-3AD203B41FA5}">
                      <a16:colId xmlns:a16="http://schemas.microsoft.com/office/drawing/2014/main" val="1255636373"/>
                    </a:ext>
                  </a:extLst>
                </a:gridCol>
                <a:gridCol w="329184">
                  <a:extLst>
                    <a:ext uri="{9D8B030D-6E8A-4147-A177-3AD203B41FA5}">
                      <a16:colId xmlns:a16="http://schemas.microsoft.com/office/drawing/2014/main" val="2776197993"/>
                    </a:ext>
                  </a:extLst>
                </a:gridCol>
                <a:gridCol w="370332">
                  <a:extLst>
                    <a:ext uri="{9D8B030D-6E8A-4147-A177-3AD203B41FA5}">
                      <a16:colId xmlns:a16="http://schemas.microsoft.com/office/drawing/2014/main" val="906100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50381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- 2018-06-27 17:00:00 </a:t>
                      </a:r>
                      <a:r>
                        <a:rPr kumimoji="0" lang="en-US" sz="1000" b="0" i="0" u="none" strike="noStrike" kern="1200" cap="none" spc="0" normalizeH="0" baseline="0" noProof="0">
                          <a:ln>
                            <a:noFill/>
                          </a:ln>
                          <a:solidFill>
                            <a:prstClr val="black"/>
                          </a:solidFill>
                          <a:effectLst/>
                          <a:uLnTx/>
                          <a:uFillTx/>
                          <a:latin typeface="+mn-lt"/>
                          <a:ea typeface="+mn-ea"/>
                          <a:cs typeface="+mn-cs"/>
                        </a:rPr>
                        <a:t> 
 ‘Di porke mataas ang presyo, mas magaling. ‘Di porke mura, mas mababa ang kalidad. Ang mahalaga, mabisa.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4078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- 2018-06-25 17:00:01 </a:t>
                      </a:r>
                      <a:r>
                        <a:rPr kumimoji="0" lang="en-US" sz="1000" b="0" i="0" u="none" strike="noStrike" kern="1200" cap="none" spc="0" normalizeH="0" baseline="0" noProof="0">
                          <a:ln>
                            <a:noFill/>
                          </a:ln>
                          <a:solidFill>
                            <a:prstClr val="black"/>
                          </a:solidFill>
                          <a:effectLst/>
                          <a:uLnTx/>
                          <a:uFillTx/>
                          <a:latin typeface="+mn-lt"/>
                          <a:ea typeface="+mn-ea"/>
                          <a:cs typeface="+mn-cs"/>
                        </a:rPr>
                        <a:t> 
 Ang Nutrawell Sodium Ascorbate ay pamapadagdag-resistensya, pampa-improve ng lagay ng puso, at mabisang antioxidant na nakakatulong sa pag-iwas sa sakit! 
Available ito sa lahat ng Generika Drugstore for Php 4.25 per capsule.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1493957"/>
                  </a:ext>
                </a:extLst>
              </a:tr>
            </a:tbl>
          </a:graphicData>
        </a:graphic>
      </p:graphicFrame>
      <p:sp>
        <p:nvSpPr>
          <p:cNvPr id="4" name="Text Placeholder 3">
            <a:extLst>
              <a:ext uri="{FF2B5EF4-FFF2-40B4-BE49-F238E27FC236}">
                <a16:creationId xmlns:a16="http://schemas.microsoft.com/office/drawing/2014/main" id="{8B0C4938-68CD-448A-9DAD-A2351547C537}"/>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14832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A1764-C8B7-429D-AC34-319A32A22AC2}"/>
              </a:ext>
            </a:extLst>
          </p:cNvPr>
          <p:cNvSpPr>
            <a:spLocks noGrp="1"/>
          </p:cNvSpPr>
          <p:nvPr>
            <p:ph type="title"/>
          </p:nvPr>
        </p:nvSpPr>
        <p:spPr/>
        <p:txBody>
          <a:bodyPr/>
          <a:lstStyle/>
          <a:p>
            <a:r>
              <a:rPr lang="en-US"/>
              <a:t>Facebook Own Posts Table  | All Pages - 4 of 12</a:t>
            </a:r>
          </a:p>
        </p:txBody>
      </p:sp>
      <p:graphicFrame>
        <p:nvGraphicFramePr>
          <p:cNvPr id="5" name="Table Placeholder 4">
            <a:extLst>
              <a:ext uri="{FF2B5EF4-FFF2-40B4-BE49-F238E27FC236}">
                <a16:creationId xmlns:a16="http://schemas.microsoft.com/office/drawing/2014/main" id="{0855ED9B-CFA3-44B8-B3D7-B7B57B9EC313}"/>
              </a:ext>
            </a:extLst>
          </p:cNvPr>
          <p:cNvGraphicFramePr>
            <a:graphicFrameLocks noGrp="1"/>
          </p:cNvGraphicFramePr>
          <p:nvPr>
            <p:ph type="tbl" sz="quarter" idx="13"/>
            <p:extLst>
              <p:ext uri="{D42A27DB-BD31-4B8C-83A1-F6EECF244321}">
                <p14:modId xmlns:p14="http://schemas.microsoft.com/office/powerpoint/2010/main" val="466395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85839405"/>
                    </a:ext>
                  </a:extLst>
                </a:gridCol>
                <a:gridCol w="370332">
                  <a:extLst>
                    <a:ext uri="{9D8B030D-6E8A-4147-A177-3AD203B41FA5}">
                      <a16:colId xmlns:a16="http://schemas.microsoft.com/office/drawing/2014/main" val="3148994153"/>
                    </a:ext>
                  </a:extLst>
                </a:gridCol>
                <a:gridCol w="370332">
                  <a:extLst>
                    <a:ext uri="{9D8B030D-6E8A-4147-A177-3AD203B41FA5}">
                      <a16:colId xmlns:a16="http://schemas.microsoft.com/office/drawing/2014/main" val="692342561"/>
                    </a:ext>
                  </a:extLst>
                </a:gridCol>
                <a:gridCol w="370332">
                  <a:extLst>
                    <a:ext uri="{9D8B030D-6E8A-4147-A177-3AD203B41FA5}">
                      <a16:colId xmlns:a16="http://schemas.microsoft.com/office/drawing/2014/main" val="2812875337"/>
                    </a:ext>
                  </a:extLst>
                </a:gridCol>
                <a:gridCol w="329184">
                  <a:extLst>
                    <a:ext uri="{9D8B030D-6E8A-4147-A177-3AD203B41FA5}">
                      <a16:colId xmlns:a16="http://schemas.microsoft.com/office/drawing/2014/main" val="4123239370"/>
                    </a:ext>
                  </a:extLst>
                </a:gridCol>
                <a:gridCol w="329184">
                  <a:extLst>
                    <a:ext uri="{9D8B030D-6E8A-4147-A177-3AD203B41FA5}">
                      <a16:colId xmlns:a16="http://schemas.microsoft.com/office/drawing/2014/main" val="4191273949"/>
                    </a:ext>
                  </a:extLst>
                </a:gridCol>
                <a:gridCol w="329184">
                  <a:extLst>
                    <a:ext uri="{9D8B030D-6E8A-4147-A177-3AD203B41FA5}">
                      <a16:colId xmlns:a16="http://schemas.microsoft.com/office/drawing/2014/main" val="3826432953"/>
                    </a:ext>
                  </a:extLst>
                </a:gridCol>
                <a:gridCol w="329184">
                  <a:extLst>
                    <a:ext uri="{9D8B030D-6E8A-4147-A177-3AD203B41FA5}">
                      <a16:colId xmlns:a16="http://schemas.microsoft.com/office/drawing/2014/main" val="4097005298"/>
                    </a:ext>
                  </a:extLst>
                </a:gridCol>
                <a:gridCol w="329184">
                  <a:extLst>
                    <a:ext uri="{9D8B030D-6E8A-4147-A177-3AD203B41FA5}">
                      <a16:colId xmlns:a16="http://schemas.microsoft.com/office/drawing/2014/main" val="1884149386"/>
                    </a:ext>
                  </a:extLst>
                </a:gridCol>
                <a:gridCol w="329184">
                  <a:extLst>
                    <a:ext uri="{9D8B030D-6E8A-4147-A177-3AD203B41FA5}">
                      <a16:colId xmlns:a16="http://schemas.microsoft.com/office/drawing/2014/main" val="558188506"/>
                    </a:ext>
                  </a:extLst>
                </a:gridCol>
                <a:gridCol w="329184">
                  <a:extLst>
                    <a:ext uri="{9D8B030D-6E8A-4147-A177-3AD203B41FA5}">
                      <a16:colId xmlns:a16="http://schemas.microsoft.com/office/drawing/2014/main" val="2051693341"/>
                    </a:ext>
                  </a:extLst>
                </a:gridCol>
                <a:gridCol w="329184">
                  <a:extLst>
                    <a:ext uri="{9D8B030D-6E8A-4147-A177-3AD203B41FA5}">
                      <a16:colId xmlns:a16="http://schemas.microsoft.com/office/drawing/2014/main" val="2563730540"/>
                    </a:ext>
                  </a:extLst>
                </a:gridCol>
                <a:gridCol w="329184">
                  <a:extLst>
                    <a:ext uri="{9D8B030D-6E8A-4147-A177-3AD203B41FA5}">
                      <a16:colId xmlns:a16="http://schemas.microsoft.com/office/drawing/2014/main" val="689425261"/>
                    </a:ext>
                  </a:extLst>
                </a:gridCol>
                <a:gridCol w="370332">
                  <a:extLst>
                    <a:ext uri="{9D8B030D-6E8A-4147-A177-3AD203B41FA5}">
                      <a16:colId xmlns:a16="http://schemas.microsoft.com/office/drawing/2014/main" val="2100861464"/>
                    </a:ext>
                  </a:extLst>
                </a:gridCol>
                <a:gridCol w="370332">
                  <a:extLst>
                    <a:ext uri="{9D8B030D-6E8A-4147-A177-3AD203B41FA5}">
                      <a16:colId xmlns:a16="http://schemas.microsoft.com/office/drawing/2014/main" val="3191270674"/>
                    </a:ext>
                  </a:extLst>
                </a:gridCol>
                <a:gridCol w="329184">
                  <a:extLst>
                    <a:ext uri="{9D8B030D-6E8A-4147-A177-3AD203B41FA5}">
                      <a16:colId xmlns:a16="http://schemas.microsoft.com/office/drawing/2014/main" val="2804584370"/>
                    </a:ext>
                  </a:extLst>
                </a:gridCol>
                <a:gridCol w="329184">
                  <a:extLst>
                    <a:ext uri="{9D8B030D-6E8A-4147-A177-3AD203B41FA5}">
                      <a16:colId xmlns:a16="http://schemas.microsoft.com/office/drawing/2014/main" val="1577357398"/>
                    </a:ext>
                  </a:extLst>
                </a:gridCol>
                <a:gridCol w="370332">
                  <a:extLst>
                    <a:ext uri="{9D8B030D-6E8A-4147-A177-3AD203B41FA5}">
                      <a16:colId xmlns:a16="http://schemas.microsoft.com/office/drawing/2014/main" val="177401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6966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- 2018-06-25 13:25:06 </a:t>
                      </a:r>
                      <a:r>
                        <a:rPr kumimoji="0" lang="en-US" sz="1000" b="0" i="0" u="none" strike="noStrike" kern="1200" cap="none" spc="0" normalizeH="0" baseline="0" noProof="0">
                          <a:ln>
                            <a:noFill/>
                          </a:ln>
                          <a:solidFill>
                            <a:prstClr val="black"/>
                          </a:solidFill>
                          <a:effectLst/>
                          <a:uLnTx/>
                          <a:uFillTx/>
                          <a:latin typeface="+mn-lt"/>
                          <a:ea typeface="+mn-ea"/>
                          <a:cs typeface="+mn-cs"/>
                        </a:rPr>
                        <a:t> 
 Samahan kami sa Sta. Cruz Zambales hatid ng Biyaheng TGPagpagaling + Wish Bus with Wish 107.5
Featuring Orange &amp; Lemons sa Hiling sa TGPagpagaling Concert. 
Sakay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15180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- 2018-06-23 10:00:00 </a:t>
                      </a:r>
                      <a:r>
                        <a:rPr kumimoji="0" lang="en-US" sz="1000" b="0" i="0" u="none" strike="noStrike" kern="1200" cap="none" spc="0" normalizeH="0" baseline="0" noProof="0">
                          <a:ln>
                            <a:noFill/>
                          </a:ln>
                          <a:solidFill>
                            <a:prstClr val="black"/>
                          </a:solidFill>
                          <a:effectLst/>
                          <a:uLnTx/>
                          <a:uFillTx/>
                          <a:latin typeface="+mn-lt"/>
                          <a:ea typeface="+mn-ea"/>
                          <a:cs typeface="+mn-cs"/>
                        </a:rPr>
                        <a:t> 
 Easy lang makakuha ng GeneriKard. Pwede mo siyang bilhin for P50, pero pwede mo rin siyang makuha for free ‘pag naka-minimum purchase ka ng P300 worth of generic medicines sa Generika Drugstore. ‘Pag meron ka nito, may discounts at promos on select products.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9515493"/>
                  </a:ext>
                </a:extLst>
              </a:tr>
            </a:tbl>
          </a:graphicData>
        </a:graphic>
      </p:graphicFrame>
      <p:sp>
        <p:nvSpPr>
          <p:cNvPr id="4" name="Text Placeholder 3">
            <a:extLst>
              <a:ext uri="{FF2B5EF4-FFF2-40B4-BE49-F238E27FC236}">
                <a16:creationId xmlns:a16="http://schemas.microsoft.com/office/drawing/2014/main" id="{8B17A0C0-1055-4D2F-8A70-6D5D5E16E4BA}"/>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3653463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3390F-D3B9-4912-A8E3-6F1D9A99185E}"/>
              </a:ext>
            </a:extLst>
          </p:cNvPr>
          <p:cNvSpPr>
            <a:spLocks noGrp="1"/>
          </p:cNvSpPr>
          <p:nvPr>
            <p:ph type="title"/>
          </p:nvPr>
        </p:nvSpPr>
        <p:spPr/>
        <p:txBody>
          <a:bodyPr/>
          <a:lstStyle/>
          <a:p>
            <a:r>
              <a:rPr lang="en-US"/>
              <a:t>Facebook Own Posts Table  | All Pages - 5 of 12</a:t>
            </a:r>
          </a:p>
        </p:txBody>
      </p:sp>
      <p:graphicFrame>
        <p:nvGraphicFramePr>
          <p:cNvPr id="5" name="Table Placeholder 4">
            <a:extLst>
              <a:ext uri="{FF2B5EF4-FFF2-40B4-BE49-F238E27FC236}">
                <a16:creationId xmlns:a16="http://schemas.microsoft.com/office/drawing/2014/main" id="{BD74AE8A-9716-4C39-8ACC-7FB2D0D6D9D5}"/>
              </a:ext>
            </a:extLst>
          </p:cNvPr>
          <p:cNvGraphicFramePr>
            <a:graphicFrameLocks noGrp="1"/>
          </p:cNvGraphicFramePr>
          <p:nvPr>
            <p:ph type="tbl" sz="quarter" idx="13"/>
            <p:extLst>
              <p:ext uri="{D42A27DB-BD31-4B8C-83A1-F6EECF244321}">
                <p14:modId xmlns:p14="http://schemas.microsoft.com/office/powerpoint/2010/main" val="3909625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8440894"/>
                    </a:ext>
                  </a:extLst>
                </a:gridCol>
                <a:gridCol w="370332">
                  <a:extLst>
                    <a:ext uri="{9D8B030D-6E8A-4147-A177-3AD203B41FA5}">
                      <a16:colId xmlns:a16="http://schemas.microsoft.com/office/drawing/2014/main" val="3198691074"/>
                    </a:ext>
                  </a:extLst>
                </a:gridCol>
                <a:gridCol w="370332">
                  <a:extLst>
                    <a:ext uri="{9D8B030D-6E8A-4147-A177-3AD203B41FA5}">
                      <a16:colId xmlns:a16="http://schemas.microsoft.com/office/drawing/2014/main" val="1655731662"/>
                    </a:ext>
                  </a:extLst>
                </a:gridCol>
                <a:gridCol w="370332">
                  <a:extLst>
                    <a:ext uri="{9D8B030D-6E8A-4147-A177-3AD203B41FA5}">
                      <a16:colId xmlns:a16="http://schemas.microsoft.com/office/drawing/2014/main" val="1418189340"/>
                    </a:ext>
                  </a:extLst>
                </a:gridCol>
                <a:gridCol w="329184">
                  <a:extLst>
                    <a:ext uri="{9D8B030D-6E8A-4147-A177-3AD203B41FA5}">
                      <a16:colId xmlns:a16="http://schemas.microsoft.com/office/drawing/2014/main" val="2603008638"/>
                    </a:ext>
                  </a:extLst>
                </a:gridCol>
                <a:gridCol w="329184">
                  <a:extLst>
                    <a:ext uri="{9D8B030D-6E8A-4147-A177-3AD203B41FA5}">
                      <a16:colId xmlns:a16="http://schemas.microsoft.com/office/drawing/2014/main" val="3508084692"/>
                    </a:ext>
                  </a:extLst>
                </a:gridCol>
                <a:gridCol w="329184">
                  <a:extLst>
                    <a:ext uri="{9D8B030D-6E8A-4147-A177-3AD203B41FA5}">
                      <a16:colId xmlns:a16="http://schemas.microsoft.com/office/drawing/2014/main" val="1919558507"/>
                    </a:ext>
                  </a:extLst>
                </a:gridCol>
                <a:gridCol w="329184">
                  <a:extLst>
                    <a:ext uri="{9D8B030D-6E8A-4147-A177-3AD203B41FA5}">
                      <a16:colId xmlns:a16="http://schemas.microsoft.com/office/drawing/2014/main" val="3306207257"/>
                    </a:ext>
                  </a:extLst>
                </a:gridCol>
                <a:gridCol w="329184">
                  <a:extLst>
                    <a:ext uri="{9D8B030D-6E8A-4147-A177-3AD203B41FA5}">
                      <a16:colId xmlns:a16="http://schemas.microsoft.com/office/drawing/2014/main" val="1204239048"/>
                    </a:ext>
                  </a:extLst>
                </a:gridCol>
                <a:gridCol w="329184">
                  <a:extLst>
                    <a:ext uri="{9D8B030D-6E8A-4147-A177-3AD203B41FA5}">
                      <a16:colId xmlns:a16="http://schemas.microsoft.com/office/drawing/2014/main" val="449061646"/>
                    </a:ext>
                  </a:extLst>
                </a:gridCol>
                <a:gridCol w="329184">
                  <a:extLst>
                    <a:ext uri="{9D8B030D-6E8A-4147-A177-3AD203B41FA5}">
                      <a16:colId xmlns:a16="http://schemas.microsoft.com/office/drawing/2014/main" val="723622382"/>
                    </a:ext>
                  </a:extLst>
                </a:gridCol>
                <a:gridCol w="329184">
                  <a:extLst>
                    <a:ext uri="{9D8B030D-6E8A-4147-A177-3AD203B41FA5}">
                      <a16:colId xmlns:a16="http://schemas.microsoft.com/office/drawing/2014/main" val="3326301320"/>
                    </a:ext>
                  </a:extLst>
                </a:gridCol>
                <a:gridCol w="329184">
                  <a:extLst>
                    <a:ext uri="{9D8B030D-6E8A-4147-A177-3AD203B41FA5}">
                      <a16:colId xmlns:a16="http://schemas.microsoft.com/office/drawing/2014/main" val="413346492"/>
                    </a:ext>
                  </a:extLst>
                </a:gridCol>
                <a:gridCol w="370332">
                  <a:extLst>
                    <a:ext uri="{9D8B030D-6E8A-4147-A177-3AD203B41FA5}">
                      <a16:colId xmlns:a16="http://schemas.microsoft.com/office/drawing/2014/main" val="3898285443"/>
                    </a:ext>
                  </a:extLst>
                </a:gridCol>
                <a:gridCol w="370332">
                  <a:extLst>
                    <a:ext uri="{9D8B030D-6E8A-4147-A177-3AD203B41FA5}">
                      <a16:colId xmlns:a16="http://schemas.microsoft.com/office/drawing/2014/main" val="1132094010"/>
                    </a:ext>
                  </a:extLst>
                </a:gridCol>
                <a:gridCol w="329184">
                  <a:extLst>
                    <a:ext uri="{9D8B030D-6E8A-4147-A177-3AD203B41FA5}">
                      <a16:colId xmlns:a16="http://schemas.microsoft.com/office/drawing/2014/main" val="2645795351"/>
                    </a:ext>
                  </a:extLst>
                </a:gridCol>
                <a:gridCol w="329184">
                  <a:extLst>
                    <a:ext uri="{9D8B030D-6E8A-4147-A177-3AD203B41FA5}">
                      <a16:colId xmlns:a16="http://schemas.microsoft.com/office/drawing/2014/main" val="2444343257"/>
                    </a:ext>
                  </a:extLst>
                </a:gridCol>
                <a:gridCol w="370332">
                  <a:extLst>
                    <a:ext uri="{9D8B030D-6E8A-4147-A177-3AD203B41FA5}">
                      <a16:colId xmlns:a16="http://schemas.microsoft.com/office/drawing/2014/main" val="2866934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922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- 2018-06-22 17:00:00 </a:t>
                      </a:r>
                      <a:r>
                        <a:rPr kumimoji="0" lang="en-US" sz="1000" b="0" i="0" u="none" strike="noStrike" kern="1200" cap="none" spc="0" normalizeH="0" baseline="0" noProof="0">
                          <a:ln>
                            <a:noFill/>
                          </a:ln>
                          <a:solidFill>
                            <a:prstClr val="black"/>
                          </a:solidFill>
                          <a:effectLst/>
                          <a:uLnTx/>
                          <a:uFillTx/>
                          <a:latin typeface="+mn-lt"/>
                          <a:ea typeface="+mn-ea"/>
                          <a:cs typeface="+mn-cs"/>
                        </a:rPr>
                        <a:t> 
 Ang mahalaga, ayos ang mga mahal mo sa buhay.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2916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- 2018-06-21 13:26:34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47057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- 2018-06-21 09:12:52 </a:t>
                      </a:r>
                      <a:r>
                        <a:rPr kumimoji="0" lang="en-US" sz="1000" b="0" i="0" u="none" strike="noStrike" kern="1200" cap="none" spc="0" normalizeH="0" baseline="0" noProof="0">
                          <a:ln>
                            <a:noFill/>
                          </a:ln>
                          <a:solidFill>
                            <a:prstClr val="black"/>
                          </a:solidFill>
                          <a:effectLst/>
                          <a:uLnTx/>
                          <a:uFillTx/>
                          <a:latin typeface="+mn-lt"/>
                          <a:ea typeface="+mn-ea"/>
                          <a:cs typeface="+mn-cs"/>
                        </a:rPr>
                        <a:t> 
 Happening now at Alaminos Pangasinan!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93941624"/>
                  </a:ext>
                </a:extLst>
              </a:tr>
            </a:tbl>
          </a:graphicData>
        </a:graphic>
      </p:graphicFrame>
      <p:sp>
        <p:nvSpPr>
          <p:cNvPr id="4" name="Text Placeholder 3">
            <a:extLst>
              <a:ext uri="{FF2B5EF4-FFF2-40B4-BE49-F238E27FC236}">
                <a16:creationId xmlns:a16="http://schemas.microsoft.com/office/drawing/2014/main" id="{134ABD87-1994-49A7-B265-02D616E8C377}"/>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024126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BD284-B124-4D4D-B151-2AB32F24E45A}"/>
              </a:ext>
            </a:extLst>
          </p:cNvPr>
          <p:cNvSpPr>
            <a:spLocks noGrp="1"/>
          </p:cNvSpPr>
          <p:nvPr>
            <p:ph type="title"/>
          </p:nvPr>
        </p:nvSpPr>
        <p:spPr/>
        <p:txBody>
          <a:bodyPr/>
          <a:lstStyle/>
          <a:p>
            <a:r>
              <a:rPr lang="en-US"/>
              <a:t>Facebook Own Posts Table  | All Pages - 6 of 12</a:t>
            </a:r>
          </a:p>
        </p:txBody>
      </p:sp>
      <p:graphicFrame>
        <p:nvGraphicFramePr>
          <p:cNvPr id="5" name="Table Placeholder 4">
            <a:extLst>
              <a:ext uri="{FF2B5EF4-FFF2-40B4-BE49-F238E27FC236}">
                <a16:creationId xmlns:a16="http://schemas.microsoft.com/office/drawing/2014/main" id="{CF9C3E1D-9E03-4C13-A3AD-398590164CEE}"/>
              </a:ext>
            </a:extLst>
          </p:cNvPr>
          <p:cNvGraphicFramePr>
            <a:graphicFrameLocks noGrp="1"/>
          </p:cNvGraphicFramePr>
          <p:nvPr>
            <p:ph type="tbl" sz="quarter" idx="13"/>
            <p:extLst>
              <p:ext uri="{D42A27DB-BD31-4B8C-83A1-F6EECF244321}">
                <p14:modId xmlns:p14="http://schemas.microsoft.com/office/powerpoint/2010/main" val="3641215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15211278"/>
                    </a:ext>
                  </a:extLst>
                </a:gridCol>
                <a:gridCol w="370332">
                  <a:extLst>
                    <a:ext uri="{9D8B030D-6E8A-4147-A177-3AD203B41FA5}">
                      <a16:colId xmlns:a16="http://schemas.microsoft.com/office/drawing/2014/main" val="1224206328"/>
                    </a:ext>
                  </a:extLst>
                </a:gridCol>
                <a:gridCol w="370332">
                  <a:extLst>
                    <a:ext uri="{9D8B030D-6E8A-4147-A177-3AD203B41FA5}">
                      <a16:colId xmlns:a16="http://schemas.microsoft.com/office/drawing/2014/main" val="3775454721"/>
                    </a:ext>
                  </a:extLst>
                </a:gridCol>
                <a:gridCol w="370332">
                  <a:extLst>
                    <a:ext uri="{9D8B030D-6E8A-4147-A177-3AD203B41FA5}">
                      <a16:colId xmlns:a16="http://schemas.microsoft.com/office/drawing/2014/main" val="1878519037"/>
                    </a:ext>
                  </a:extLst>
                </a:gridCol>
                <a:gridCol w="329184">
                  <a:extLst>
                    <a:ext uri="{9D8B030D-6E8A-4147-A177-3AD203B41FA5}">
                      <a16:colId xmlns:a16="http://schemas.microsoft.com/office/drawing/2014/main" val="2048272224"/>
                    </a:ext>
                  </a:extLst>
                </a:gridCol>
                <a:gridCol w="329184">
                  <a:extLst>
                    <a:ext uri="{9D8B030D-6E8A-4147-A177-3AD203B41FA5}">
                      <a16:colId xmlns:a16="http://schemas.microsoft.com/office/drawing/2014/main" val="482143769"/>
                    </a:ext>
                  </a:extLst>
                </a:gridCol>
                <a:gridCol w="329184">
                  <a:extLst>
                    <a:ext uri="{9D8B030D-6E8A-4147-A177-3AD203B41FA5}">
                      <a16:colId xmlns:a16="http://schemas.microsoft.com/office/drawing/2014/main" val="2617370317"/>
                    </a:ext>
                  </a:extLst>
                </a:gridCol>
                <a:gridCol w="329184">
                  <a:extLst>
                    <a:ext uri="{9D8B030D-6E8A-4147-A177-3AD203B41FA5}">
                      <a16:colId xmlns:a16="http://schemas.microsoft.com/office/drawing/2014/main" val="3485930523"/>
                    </a:ext>
                  </a:extLst>
                </a:gridCol>
                <a:gridCol w="329184">
                  <a:extLst>
                    <a:ext uri="{9D8B030D-6E8A-4147-A177-3AD203B41FA5}">
                      <a16:colId xmlns:a16="http://schemas.microsoft.com/office/drawing/2014/main" val="2845798890"/>
                    </a:ext>
                  </a:extLst>
                </a:gridCol>
                <a:gridCol w="329184">
                  <a:extLst>
                    <a:ext uri="{9D8B030D-6E8A-4147-A177-3AD203B41FA5}">
                      <a16:colId xmlns:a16="http://schemas.microsoft.com/office/drawing/2014/main" val="844687676"/>
                    </a:ext>
                  </a:extLst>
                </a:gridCol>
                <a:gridCol w="329184">
                  <a:extLst>
                    <a:ext uri="{9D8B030D-6E8A-4147-A177-3AD203B41FA5}">
                      <a16:colId xmlns:a16="http://schemas.microsoft.com/office/drawing/2014/main" val="2965019082"/>
                    </a:ext>
                  </a:extLst>
                </a:gridCol>
                <a:gridCol w="329184">
                  <a:extLst>
                    <a:ext uri="{9D8B030D-6E8A-4147-A177-3AD203B41FA5}">
                      <a16:colId xmlns:a16="http://schemas.microsoft.com/office/drawing/2014/main" val="147035263"/>
                    </a:ext>
                  </a:extLst>
                </a:gridCol>
                <a:gridCol w="329184">
                  <a:extLst>
                    <a:ext uri="{9D8B030D-6E8A-4147-A177-3AD203B41FA5}">
                      <a16:colId xmlns:a16="http://schemas.microsoft.com/office/drawing/2014/main" val="4248534936"/>
                    </a:ext>
                  </a:extLst>
                </a:gridCol>
                <a:gridCol w="370332">
                  <a:extLst>
                    <a:ext uri="{9D8B030D-6E8A-4147-A177-3AD203B41FA5}">
                      <a16:colId xmlns:a16="http://schemas.microsoft.com/office/drawing/2014/main" val="1337634504"/>
                    </a:ext>
                  </a:extLst>
                </a:gridCol>
                <a:gridCol w="370332">
                  <a:extLst>
                    <a:ext uri="{9D8B030D-6E8A-4147-A177-3AD203B41FA5}">
                      <a16:colId xmlns:a16="http://schemas.microsoft.com/office/drawing/2014/main" val="3338672139"/>
                    </a:ext>
                  </a:extLst>
                </a:gridCol>
                <a:gridCol w="329184">
                  <a:extLst>
                    <a:ext uri="{9D8B030D-6E8A-4147-A177-3AD203B41FA5}">
                      <a16:colId xmlns:a16="http://schemas.microsoft.com/office/drawing/2014/main" val="1903233473"/>
                    </a:ext>
                  </a:extLst>
                </a:gridCol>
                <a:gridCol w="329184">
                  <a:extLst>
                    <a:ext uri="{9D8B030D-6E8A-4147-A177-3AD203B41FA5}">
                      <a16:colId xmlns:a16="http://schemas.microsoft.com/office/drawing/2014/main" val="622119383"/>
                    </a:ext>
                  </a:extLst>
                </a:gridCol>
                <a:gridCol w="370332">
                  <a:extLst>
                    <a:ext uri="{9D8B030D-6E8A-4147-A177-3AD203B41FA5}">
                      <a16:colId xmlns:a16="http://schemas.microsoft.com/office/drawing/2014/main" val="73436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6836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- 2018-06-20 17:26:28 </a:t>
                      </a:r>
                      <a:r>
                        <a:rPr kumimoji="0" lang="en-US" sz="1000" b="0" i="0" u="none" strike="noStrike" kern="1200" cap="none" spc="0" normalizeH="0" baseline="0" noProof="0">
                          <a:ln>
                            <a:noFill/>
                          </a:ln>
                          <a:solidFill>
                            <a:prstClr val="black"/>
                          </a:solidFill>
                          <a:effectLst/>
                          <a:uLnTx/>
                          <a:uFillTx/>
                          <a:latin typeface="+mn-lt"/>
                          <a:ea typeface="+mn-ea"/>
                          <a:cs typeface="+mn-cs"/>
                        </a:rPr>
                        <a:t> 
 Suportahan ang aming 'TGPagpagaling ng Pilipinas' campaign nomination sa PANAta Awards!
Ang TGP The Generics Pharmacy ay finalist sa mga sumusunod na category: 'Excellence in Brand Bravery' and 'Excellence in Brand Positioning'. Bumoto lamang sa FB Messenger.
1. Go to FB Messenger App and type on the search bar @panaphl
2. Click on the PANA messenger account and press "Get Started"
3. Click on the "Brand Positioning" category. 
4. Look for the TGPagpagaling Campaign and press "Vote"
Voting is until June 30, 2018. Salamat sa patuloy ninyong pagtangkilik!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5155650"/>
                  </a:ext>
                </a:extLst>
              </a:tr>
            </a:tbl>
          </a:graphicData>
        </a:graphic>
      </p:graphicFrame>
      <p:sp>
        <p:nvSpPr>
          <p:cNvPr id="4" name="Text Placeholder 3">
            <a:extLst>
              <a:ext uri="{FF2B5EF4-FFF2-40B4-BE49-F238E27FC236}">
                <a16:creationId xmlns:a16="http://schemas.microsoft.com/office/drawing/2014/main" id="{39F33B26-8ADE-404D-862D-DB2A7FCCE092}"/>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8517196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B2FB4-B196-4A58-B142-403D03C9FE70}"/>
              </a:ext>
            </a:extLst>
          </p:cNvPr>
          <p:cNvSpPr>
            <a:spLocks noGrp="1"/>
          </p:cNvSpPr>
          <p:nvPr>
            <p:ph type="title"/>
          </p:nvPr>
        </p:nvSpPr>
        <p:spPr/>
        <p:txBody>
          <a:bodyPr/>
          <a:lstStyle/>
          <a:p>
            <a:r>
              <a:rPr lang="en-US"/>
              <a:t>Facebook Own Posts Table  | All Pages - 7 of 12</a:t>
            </a:r>
          </a:p>
        </p:txBody>
      </p:sp>
      <p:graphicFrame>
        <p:nvGraphicFramePr>
          <p:cNvPr id="5" name="Table Placeholder 4">
            <a:extLst>
              <a:ext uri="{FF2B5EF4-FFF2-40B4-BE49-F238E27FC236}">
                <a16:creationId xmlns:a16="http://schemas.microsoft.com/office/drawing/2014/main" id="{12A2BDBD-F786-42FB-958B-A85DB49F54BB}"/>
              </a:ext>
            </a:extLst>
          </p:cNvPr>
          <p:cNvGraphicFramePr>
            <a:graphicFrameLocks noGrp="1"/>
          </p:cNvGraphicFramePr>
          <p:nvPr>
            <p:ph type="tbl" sz="quarter" idx="13"/>
            <p:extLst>
              <p:ext uri="{D42A27DB-BD31-4B8C-83A1-F6EECF244321}">
                <p14:modId xmlns:p14="http://schemas.microsoft.com/office/powerpoint/2010/main" val="508686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38478921"/>
                    </a:ext>
                  </a:extLst>
                </a:gridCol>
                <a:gridCol w="370332">
                  <a:extLst>
                    <a:ext uri="{9D8B030D-6E8A-4147-A177-3AD203B41FA5}">
                      <a16:colId xmlns:a16="http://schemas.microsoft.com/office/drawing/2014/main" val="2865631116"/>
                    </a:ext>
                  </a:extLst>
                </a:gridCol>
                <a:gridCol w="370332">
                  <a:extLst>
                    <a:ext uri="{9D8B030D-6E8A-4147-A177-3AD203B41FA5}">
                      <a16:colId xmlns:a16="http://schemas.microsoft.com/office/drawing/2014/main" val="2235885249"/>
                    </a:ext>
                  </a:extLst>
                </a:gridCol>
                <a:gridCol w="370332">
                  <a:extLst>
                    <a:ext uri="{9D8B030D-6E8A-4147-A177-3AD203B41FA5}">
                      <a16:colId xmlns:a16="http://schemas.microsoft.com/office/drawing/2014/main" val="1035136081"/>
                    </a:ext>
                  </a:extLst>
                </a:gridCol>
                <a:gridCol w="329184">
                  <a:extLst>
                    <a:ext uri="{9D8B030D-6E8A-4147-A177-3AD203B41FA5}">
                      <a16:colId xmlns:a16="http://schemas.microsoft.com/office/drawing/2014/main" val="2256489629"/>
                    </a:ext>
                  </a:extLst>
                </a:gridCol>
                <a:gridCol w="329184">
                  <a:extLst>
                    <a:ext uri="{9D8B030D-6E8A-4147-A177-3AD203B41FA5}">
                      <a16:colId xmlns:a16="http://schemas.microsoft.com/office/drawing/2014/main" val="4011682409"/>
                    </a:ext>
                  </a:extLst>
                </a:gridCol>
                <a:gridCol w="329184">
                  <a:extLst>
                    <a:ext uri="{9D8B030D-6E8A-4147-A177-3AD203B41FA5}">
                      <a16:colId xmlns:a16="http://schemas.microsoft.com/office/drawing/2014/main" val="3292694146"/>
                    </a:ext>
                  </a:extLst>
                </a:gridCol>
                <a:gridCol w="329184">
                  <a:extLst>
                    <a:ext uri="{9D8B030D-6E8A-4147-A177-3AD203B41FA5}">
                      <a16:colId xmlns:a16="http://schemas.microsoft.com/office/drawing/2014/main" val="276453215"/>
                    </a:ext>
                  </a:extLst>
                </a:gridCol>
                <a:gridCol w="329184">
                  <a:extLst>
                    <a:ext uri="{9D8B030D-6E8A-4147-A177-3AD203B41FA5}">
                      <a16:colId xmlns:a16="http://schemas.microsoft.com/office/drawing/2014/main" val="2768911446"/>
                    </a:ext>
                  </a:extLst>
                </a:gridCol>
                <a:gridCol w="329184">
                  <a:extLst>
                    <a:ext uri="{9D8B030D-6E8A-4147-A177-3AD203B41FA5}">
                      <a16:colId xmlns:a16="http://schemas.microsoft.com/office/drawing/2014/main" val="578865403"/>
                    </a:ext>
                  </a:extLst>
                </a:gridCol>
                <a:gridCol w="329184">
                  <a:extLst>
                    <a:ext uri="{9D8B030D-6E8A-4147-A177-3AD203B41FA5}">
                      <a16:colId xmlns:a16="http://schemas.microsoft.com/office/drawing/2014/main" val="2015942911"/>
                    </a:ext>
                  </a:extLst>
                </a:gridCol>
                <a:gridCol w="329184">
                  <a:extLst>
                    <a:ext uri="{9D8B030D-6E8A-4147-A177-3AD203B41FA5}">
                      <a16:colId xmlns:a16="http://schemas.microsoft.com/office/drawing/2014/main" val="787218862"/>
                    </a:ext>
                  </a:extLst>
                </a:gridCol>
                <a:gridCol w="329184">
                  <a:extLst>
                    <a:ext uri="{9D8B030D-6E8A-4147-A177-3AD203B41FA5}">
                      <a16:colId xmlns:a16="http://schemas.microsoft.com/office/drawing/2014/main" val="1978402178"/>
                    </a:ext>
                  </a:extLst>
                </a:gridCol>
                <a:gridCol w="370332">
                  <a:extLst>
                    <a:ext uri="{9D8B030D-6E8A-4147-A177-3AD203B41FA5}">
                      <a16:colId xmlns:a16="http://schemas.microsoft.com/office/drawing/2014/main" val="2086301776"/>
                    </a:ext>
                  </a:extLst>
                </a:gridCol>
                <a:gridCol w="370332">
                  <a:extLst>
                    <a:ext uri="{9D8B030D-6E8A-4147-A177-3AD203B41FA5}">
                      <a16:colId xmlns:a16="http://schemas.microsoft.com/office/drawing/2014/main" val="3805107041"/>
                    </a:ext>
                  </a:extLst>
                </a:gridCol>
                <a:gridCol w="329184">
                  <a:extLst>
                    <a:ext uri="{9D8B030D-6E8A-4147-A177-3AD203B41FA5}">
                      <a16:colId xmlns:a16="http://schemas.microsoft.com/office/drawing/2014/main" val="3767516199"/>
                    </a:ext>
                  </a:extLst>
                </a:gridCol>
                <a:gridCol w="329184">
                  <a:extLst>
                    <a:ext uri="{9D8B030D-6E8A-4147-A177-3AD203B41FA5}">
                      <a16:colId xmlns:a16="http://schemas.microsoft.com/office/drawing/2014/main" val="2307866745"/>
                    </a:ext>
                  </a:extLst>
                </a:gridCol>
                <a:gridCol w="370332">
                  <a:extLst>
                    <a:ext uri="{9D8B030D-6E8A-4147-A177-3AD203B41FA5}">
                      <a16:colId xmlns:a16="http://schemas.microsoft.com/office/drawing/2014/main" val="3206559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3975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- 2018-06-20 17:00:00 </a:t>
                      </a:r>
                      <a:r>
                        <a:rPr kumimoji="0" lang="en-US" sz="1000" b="0" i="0" u="none" strike="noStrike" kern="1200" cap="none" spc="0" normalizeH="0" baseline="0" noProof="0">
                          <a:ln>
                            <a:noFill/>
                          </a:ln>
                          <a:solidFill>
                            <a:prstClr val="black"/>
                          </a:solidFill>
                          <a:effectLst/>
                          <a:uLnTx/>
                          <a:uFillTx/>
                          <a:latin typeface="+mn-lt"/>
                          <a:ea typeface="+mn-ea"/>
                          <a:cs typeface="+mn-cs"/>
                        </a:rPr>
                        <a:t> 
 Dito sa Generika Drugstore, ‘di natatapos ang commitment namin sa quality at affordable na gamot. May extra paalala, babala, at GABAY 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7632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- 2018-06-19 16:42:10 </a:t>
                      </a:r>
                      <a:r>
                        <a:rPr kumimoji="0" lang="en-US" sz="1000" b="0" i="0" u="none" strike="noStrike" kern="1200" cap="none" spc="0" normalizeH="0" baseline="0" noProof="0">
                          <a:ln>
                            <a:noFill/>
                          </a:ln>
                          <a:solidFill>
                            <a:prstClr val="black"/>
                          </a:solidFill>
                          <a:effectLst/>
                          <a:uLnTx/>
                          <a:uFillTx/>
                          <a:latin typeface="+mn-lt"/>
                          <a:ea typeface="+mn-ea"/>
                          <a:cs typeface="+mn-cs"/>
                        </a:rPr>
                        <a:t> 
 Samahan kami sa Alaminos Pangasinan hatid ng Biyaheng TGPagpagaling + Wish Bus with Wish 107.5
Featuring Kris Lawrence Live in Don Leopoldo Sison Convention Center sa Hiling sa TGPagpagaling Concert. 
Sakay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7875052"/>
                  </a:ext>
                </a:extLst>
              </a:tr>
            </a:tbl>
          </a:graphicData>
        </a:graphic>
      </p:graphicFrame>
      <p:sp>
        <p:nvSpPr>
          <p:cNvPr id="4" name="Text Placeholder 3">
            <a:extLst>
              <a:ext uri="{FF2B5EF4-FFF2-40B4-BE49-F238E27FC236}">
                <a16:creationId xmlns:a16="http://schemas.microsoft.com/office/drawing/2014/main" id="{8D83E5CB-3ADB-421B-B28B-276DA1FB71C3}"/>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154531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2984E-AA90-4335-88B1-EDF163D7FE7D}"/>
              </a:ext>
            </a:extLst>
          </p:cNvPr>
          <p:cNvSpPr>
            <a:spLocks noGrp="1"/>
          </p:cNvSpPr>
          <p:nvPr>
            <p:ph type="title"/>
          </p:nvPr>
        </p:nvSpPr>
        <p:spPr/>
        <p:txBody>
          <a:bodyPr/>
          <a:lstStyle/>
          <a:p>
            <a:r>
              <a:rPr lang="en-US"/>
              <a:t>Facebook Own Posts Table  | All Pages - 8 of 12</a:t>
            </a:r>
          </a:p>
        </p:txBody>
      </p:sp>
      <p:graphicFrame>
        <p:nvGraphicFramePr>
          <p:cNvPr id="5" name="Table Placeholder 4">
            <a:extLst>
              <a:ext uri="{FF2B5EF4-FFF2-40B4-BE49-F238E27FC236}">
                <a16:creationId xmlns:a16="http://schemas.microsoft.com/office/drawing/2014/main" id="{1D1346A0-799A-48C2-BBE7-6AAB57C976DB}"/>
              </a:ext>
            </a:extLst>
          </p:cNvPr>
          <p:cNvGraphicFramePr>
            <a:graphicFrameLocks noGrp="1"/>
          </p:cNvGraphicFramePr>
          <p:nvPr>
            <p:ph type="tbl" sz="quarter" idx="13"/>
            <p:extLst>
              <p:ext uri="{D42A27DB-BD31-4B8C-83A1-F6EECF244321}">
                <p14:modId xmlns:p14="http://schemas.microsoft.com/office/powerpoint/2010/main" val="502556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23629338"/>
                    </a:ext>
                  </a:extLst>
                </a:gridCol>
                <a:gridCol w="370332">
                  <a:extLst>
                    <a:ext uri="{9D8B030D-6E8A-4147-A177-3AD203B41FA5}">
                      <a16:colId xmlns:a16="http://schemas.microsoft.com/office/drawing/2014/main" val="973999427"/>
                    </a:ext>
                  </a:extLst>
                </a:gridCol>
                <a:gridCol w="370332">
                  <a:extLst>
                    <a:ext uri="{9D8B030D-6E8A-4147-A177-3AD203B41FA5}">
                      <a16:colId xmlns:a16="http://schemas.microsoft.com/office/drawing/2014/main" val="3447399173"/>
                    </a:ext>
                  </a:extLst>
                </a:gridCol>
                <a:gridCol w="370332">
                  <a:extLst>
                    <a:ext uri="{9D8B030D-6E8A-4147-A177-3AD203B41FA5}">
                      <a16:colId xmlns:a16="http://schemas.microsoft.com/office/drawing/2014/main" val="3869368129"/>
                    </a:ext>
                  </a:extLst>
                </a:gridCol>
                <a:gridCol w="329184">
                  <a:extLst>
                    <a:ext uri="{9D8B030D-6E8A-4147-A177-3AD203B41FA5}">
                      <a16:colId xmlns:a16="http://schemas.microsoft.com/office/drawing/2014/main" val="2456924288"/>
                    </a:ext>
                  </a:extLst>
                </a:gridCol>
                <a:gridCol w="329184">
                  <a:extLst>
                    <a:ext uri="{9D8B030D-6E8A-4147-A177-3AD203B41FA5}">
                      <a16:colId xmlns:a16="http://schemas.microsoft.com/office/drawing/2014/main" val="286162078"/>
                    </a:ext>
                  </a:extLst>
                </a:gridCol>
                <a:gridCol w="329184">
                  <a:extLst>
                    <a:ext uri="{9D8B030D-6E8A-4147-A177-3AD203B41FA5}">
                      <a16:colId xmlns:a16="http://schemas.microsoft.com/office/drawing/2014/main" val="3554677139"/>
                    </a:ext>
                  </a:extLst>
                </a:gridCol>
                <a:gridCol w="329184">
                  <a:extLst>
                    <a:ext uri="{9D8B030D-6E8A-4147-A177-3AD203B41FA5}">
                      <a16:colId xmlns:a16="http://schemas.microsoft.com/office/drawing/2014/main" val="2536851925"/>
                    </a:ext>
                  </a:extLst>
                </a:gridCol>
                <a:gridCol w="329184">
                  <a:extLst>
                    <a:ext uri="{9D8B030D-6E8A-4147-A177-3AD203B41FA5}">
                      <a16:colId xmlns:a16="http://schemas.microsoft.com/office/drawing/2014/main" val="2731384678"/>
                    </a:ext>
                  </a:extLst>
                </a:gridCol>
                <a:gridCol w="329184">
                  <a:extLst>
                    <a:ext uri="{9D8B030D-6E8A-4147-A177-3AD203B41FA5}">
                      <a16:colId xmlns:a16="http://schemas.microsoft.com/office/drawing/2014/main" val="2576049640"/>
                    </a:ext>
                  </a:extLst>
                </a:gridCol>
                <a:gridCol w="329184">
                  <a:extLst>
                    <a:ext uri="{9D8B030D-6E8A-4147-A177-3AD203B41FA5}">
                      <a16:colId xmlns:a16="http://schemas.microsoft.com/office/drawing/2014/main" val="2814907985"/>
                    </a:ext>
                  </a:extLst>
                </a:gridCol>
                <a:gridCol w="329184">
                  <a:extLst>
                    <a:ext uri="{9D8B030D-6E8A-4147-A177-3AD203B41FA5}">
                      <a16:colId xmlns:a16="http://schemas.microsoft.com/office/drawing/2014/main" val="1412635161"/>
                    </a:ext>
                  </a:extLst>
                </a:gridCol>
                <a:gridCol w="329184">
                  <a:extLst>
                    <a:ext uri="{9D8B030D-6E8A-4147-A177-3AD203B41FA5}">
                      <a16:colId xmlns:a16="http://schemas.microsoft.com/office/drawing/2014/main" val="3727833877"/>
                    </a:ext>
                  </a:extLst>
                </a:gridCol>
                <a:gridCol w="370332">
                  <a:extLst>
                    <a:ext uri="{9D8B030D-6E8A-4147-A177-3AD203B41FA5}">
                      <a16:colId xmlns:a16="http://schemas.microsoft.com/office/drawing/2014/main" val="1159663520"/>
                    </a:ext>
                  </a:extLst>
                </a:gridCol>
                <a:gridCol w="370332">
                  <a:extLst>
                    <a:ext uri="{9D8B030D-6E8A-4147-A177-3AD203B41FA5}">
                      <a16:colId xmlns:a16="http://schemas.microsoft.com/office/drawing/2014/main" val="1421012032"/>
                    </a:ext>
                  </a:extLst>
                </a:gridCol>
                <a:gridCol w="329184">
                  <a:extLst>
                    <a:ext uri="{9D8B030D-6E8A-4147-A177-3AD203B41FA5}">
                      <a16:colId xmlns:a16="http://schemas.microsoft.com/office/drawing/2014/main" val="454496746"/>
                    </a:ext>
                  </a:extLst>
                </a:gridCol>
                <a:gridCol w="329184">
                  <a:extLst>
                    <a:ext uri="{9D8B030D-6E8A-4147-A177-3AD203B41FA5}">
                      <a16:colId xmlns:a16="http://schemas.microsoft.com/office/drawing/2014/main" val="2982125646"/>
                    </a:ext>
                  </a:extLst>
                </a:gridCol>
                <a:gridCol w="370332">
                  <a:extLst>
                    <a:ext uri="{9D8B030D-6E8A-4147-A177-3AD203B41FA5}">
                      <a16:colId xmlns:a16="http://schemas.microsoft.com/office/drawing/2014/main" val="2389922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7461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- 2018-06-18 17:35:00 </a:t>
                      </a:r>
                      <a:r>
                        <a:rPr kumimoji="0" lang="en-US" sz="1000" b="0" i="0" u="none" strike="noStrike" kern="1200" cap="none" spc="0" normalizeH="0" baseline="0" noProof="0">
                          <a:ln>
                            <a:noFill/>
                          </a:ln>
                          <a:solidFill>
                            <a:prstClr val="black"/>
                          </a:solidFill>
                          <a:effectLst/>
                          <a:uLnTx/>
                          <a:uFillTx/>
                          <a:latin typeface="+mn-lt"/>
                          <a:ea typeface="+mn-ea"/>
                          <a:cs typeface="+mn-cs"/>
                        </a:rPr>
                        <a:t> 
 Tamis ng buhay, ‘no? ‘Wag lang masobrahan. Have your blood sugar levels checked next time niyo pumunta sa Generika Drugstore!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3940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- 2018-06-17 10:00:01 </a:t>
                      </a:r>
                      <a:r>
                        <a:rPr kumimoji="0" lang="en-US" sz="1000" b="0" i="0" u="none" strike="noStrike" kern="1200" cap="none" spc="0" normalizeH="0" baseline="0" noProof="0">
                          <a:ln>
                            <a:noFill/>
                          </a:ln>
                          <a:solidFill>
                            <a:prstClr val="black"/>
                          </a:solidFill>
                          <a:effectLst/>
                          <a:uLnTx/>
                          <a:uFillTx/>
                          <a:latin typeface="+mn-lt"/>
                          <a:ea typeface="+mn-ea"/>
                          <a:cs typeface="+mn-cs"/>
                        </a:rPr>
                        <a:t> 
 Help your dad, papa, or tatay, get on the road to getting better, better, better! Samahan siya sa regular checkups, look up supplements na p’wede niyang i-take, and maybe join him sa pag-e-exercise! Generika Drugstore salutes all the daddies everywhere. #HappyFathersDay!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6284370"/>
                  </a:ext>
                </a:extLst>
              </a:tr>
            </a:tbl>
          </a:graphicData>
        </a:graphic>
      </p:graphicFrame>
      <p:sp>
        <p:nvSpPr>
          <p:cNvPr id="4" name="Text Placeholder 3">
            <a:extLst>
              <a:ext uri="{FF2B5EF4-FFF2-40B4-BE49-F238E27FC236}">
                <a16:creationId xmlns:a16="http://schemas.microsoft.com/office/drawing/2014/main" id="{5DE3005D-3CDC-49EE-A6A3-F8AD01E5A717}"/>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869201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9A975-B5D2-4952-894B-E3B23094FD4E}"/>
              </a:ext>
            </a:extLst>
          </p:cNvPr>
          <p:cNvSpPr>
            <a:spLocks noGrp="1"/>
          </p:cNvSpPr>
          <p:nvPr>
            <p:ph type="title"/>
          </p:nvPr>
        </p:nvSpPr>
        <p:spPr/>
        <p:txBody>
          <a:bodyPr/>
          <a:lstStyle/>
          <a:p>
            <a:r>
              <a:rPr lang="en-US"/>
              <a:t>Facebook Own Posts Table  | All Pages - 9 of 12</a:t>
            </a:r>
          </a:p>
        </p:txBody>
      </p:sp>
      <p:graphicFrame>
        <p:nvGraphicFramePr>
          <p:cNvPr id="5" name="Table Placeholder 4">
            <a:extLst>
              <a:ext uri="{FF2B5EF4-FFF2-40B4-BE49-F238E27FC236}">
                <a16:creationId xmlns:a16="http://schemas.microsoft.com/office/drawing/2014/main" id="{4A5AD6A4-04D5-4674-82FC-D5CECF26F4F4}"/>
              </a:ext>
            </a:extLst>
          </p:cNvPr>
          <p:cNvGraphicFramePr>
            <a:graphicFrameLocks noGrp="1"/>
          </p:cNvGraphicFramePr>
          <p:nvPr>
            <p:ph type="tbl" sz="quarter" idx="13"/>
            <p:extLst>
              <p:ext uri="{D42A27DB-BD31-4B8C-83A1-F6EECF244321}">
                <p14:modId xmlns:p14="http://schemas.microsoft.com/office/powerpoint/2010/main" val="3665028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19996732"/>
                    </a:ext>
                  </a:extLst>
                </a:gridCol>
                <a:gridCol w="370332">
                  <a:extLst>
                    <a:ext uri="{9D8B030D-6E8A-4147-A177-3AD203B41FA5}">
                      <a16:colId xmlns:a16="http://schemas.microsoft.com/office/drawing/2014/main" val="521542786"/>
                    </a:ext>
                  </a:extLst>
                </a:gridCol>
                <a:gridCol w="370332">
                  <a:extLst>
                    <a:ext uri="{9D8B030D-6E8A-4147-A177-3AD203B41FA5}">
                      <a16:colId xmlns:a16="http://schemas.microsoft.com/office/drawing/2014/main" val="1628893487"/>
                    </a:ext>
                  </a:extLst>
                </a:gridCol>
                <a:gridCol w="370332">
                  <a:extLst>
                    <a:ext uri="{9D8B030D-6E8A-4147-A177-3AD203B41FA5}">
                      <a16:colId xmlns:a16="http://schemas.microsoft.com/office/drawing/2014/main" val="1506639623"/>
                    </a:ext>
                  </a:extLst>
                </a:gridCol>
                <a:gridCol w="329184">
                  <a:extLst>
                    <a:ext uri="{9D8B030D-6E8A-4147-A177-3AD203B41FA5}">
                      <a16:colId xmlns:a16="http://schemas.microsoft.com/office/drawing/2014/main" val="177417907"/>
                    </a:ext>
                  </a:extLst>
                </a:gridCol>
                <a:gridCol w="329184">
                  <a:extLst>
                    <a:ext uri="{9D8B030D-6E8A-4147-A177-3AD203B41FA5}">
                      <a16:colId xmlns:a16="http://schemas.microsoft.com/office/drawing/2014/main" val="2578040204"/>
                    </a:ext>
                  </a:extLst>
                </a:gridCol>
                <a:gridCol w="329184">
                  <a:extLst>
                    <a:ext uri="{9D8B030D-6E8A-4147-A177-3AD203B41FA5}">
                      <a16:colId xmlns:a16="http://schemas.microsoft.com/office/drawing/2014/main" val="2800938500"/>
                    </a:ext>
                  </a:extLst>
                </a:gridCol>
                <a:gridCol w="329184">
                  <a:extLst>
                    <a:ext uri="{9D8B030D-6E8A-4147-A177-3AD203B41FA5}">
                      <a16:colId xmlns:a16="http://schemas.microsoft.com/office/drawing/2014/main" val="1097881838"/>
                    </a:ext>
                  </a:extLst>
                </a:gridCol>
                <a:gridCol w="329184">
                  <a:extLst>
                    <a:ext uri="{9D8B030D-6E8A-4147-A177-3AD203B41FA5}">
                      <a16:colId xmlns:a16="http://schemas.microsoft.com/office/drawing/2014/main" val="235953134"/>
                    </a:ext>
                  </a:extLst>
                </a:gridCol>
                <a:gridCol w="329184">
                  <a:extLst>
                    <a:ext uri="{9D8B030D-6E8A-4147-A177-3AD203B41FA5}">
                      <a16:colId xmlns:a16="http://schemas.microsoft.com/office/drawing/2014/main" val="539445184"/>
                    </a:ext>
                  </a:extLst>
                </a:gridCol>
                <a:gridCol w="329184">
                  <a:extLst>
                    <a:ext uri="{9D8B030D-6E8A-4147-A177-3AD203B41FA5}">
                      <a16:colId xmlns:a16="http://schemas.microsoft.com/office/drawing/2014/main" val="1121413862"/>
                    </a:ext>
                  </a:extLst>
                </a:gridCol>
                <a:gridCol w="329184">
                  <a:extLst>
                    <a:ext uri="{9D8B030D-6E8A-4147-A177-3AD203B41FA5}">
                      <a16:colId xmlns:a16="http://schemas.microsoft.com/office/drawing/2014/main" val="2238789165"/>
                    </a:ext>
                  </a:extLst>
                </a:gridCol>
                <a:gridCol w="329184">
                  <a:extLst>
                    <a:ext uri="{9D8B030D-6E8A-4147-A177-3AD203B41FA5}">
                      <a16:colId xmlns:a16="http://schemas.microsoft.com/office/drawing/2014/main" val="307388361"/>
                    </a:ext>
                  </a:extLst>
                </a:gridCol>
                <a:gridCol w="370332">
                  <a:extLst>
                    <a:ext uri="{9D8B030D-6E8A-4147-A177-3AD203B41FA5}">
                      <a16:colId xmlns:a16="http://schemas.microsoft.com/office/drawing/2014/main" val="3803434946"/>
                    </a:ext>
                  </a:extLst>
                </a:gridCol>
                <a:gridCol w="370332">
                  <a:extLst>
                    <a:ext uri="{9D8B030D-6E8A-4147-A177-3AD203B41FA5}">
                      <a16:colId xmlns:a16="http://schemas.microsoft.com/office/drawing/2014/main" val="3266141282"/>
                    </a:ext>
                  </a:extLst>
                </a:gridCol>
                <a:gridCol w="329184">
                  <a:extLst>
                    <a:ext uri="{9D8B030D-6E8A-4147-A177-3AD203B41FA5}">
                      <a16:colId xmlns:a16="http://schemas.microsoft.com/office/drawing/2014/main" val="2722802407"/>
                    </a:ext>
                  </a:extLst>
                </a:gridCol>
                <a:gridCol w="329184">
                  <a:extLst>
                    <a:ext uri="{9D8B030D-6E8A-4147-A177-3AD203B41FA5}">
                      <a16:colId xmlns:a16="http://schemas.microsoft.com/office/drawing/2014/main" val="1699643338"/>
                    </a:ext>
                  </a:extLst>
                </a:gridCol>
                <a:gridCol w="370332">
                  <a:extLst>
                    <a:ext uri="{9D8B030D-6E8A-4147-A177-3AD203B41FA5}">
                      <a16:colId xmlns:a16="http://schemas.microsoft.com/office/drawing/2014/main" val="3305918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83552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- 2018-06-17 09:05:21 </a:t>
                      </a:r>
                      <a:r>
                        <a:rPr kumimoji="0" lang="en-US" sz="1000" b="0" i="0" u="none" strike="noStrike" kern="1200" cap="none" spc="0" normalizeH="0" baseline="0" noProof="0">
                          <a:ln>
                            <a:noFill/>
                          </a:ln>
                          <a:solidFill>
                            <a:prstClr val="black"/>
                          </a:solidFill>
                          <a:effectLst/>
                          <a:uLnTx/>
                          <a:uFillTx/>
                          <a:latin typeface="+mn-lt"/>
                          <a:ea typeface="+mn-ea"/>
                          <a:cs typeface="+mn-cs"/>
                        </a:rPr>
                        <a:t> 
 Kami ay saludo sa lahat nang tatay, ama, papa, daddy, dad, father.
Happy Father's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52280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- 2018-06-16 16:00:01 </a:t>
                      </a:r>
                      <a:r>
                        <a:rPr kumimoji="0" lang="en-US" sz="1000" b="0" i="0" u="none" strike="noStrike" kern="1200" cap="none" spc="0" normalizeH="0" baseline="0" noProof="0">
                          <a:ln>
                            <a:noFill/>
                          </a:ln>
                          <a:solidFill>
                            <a:prstClr val="black"/>
                          </a:solidFill>
                          <a:effectLst/>
                          <a:uLnTx/>
                          <a:uFillTx/>
                          <a:latin typeface="+mn-lt"/>
                          <a:ea typeface="+mn-ea"/>
                          <a:cs typeface="+mn-cs"/>
                        </a:rPr>
                        <a:t> 
 Mahirap sikmurain ang stomach problems, lalo na ‘pag anak mo ang nakakaranas. Sa Nutrawell Probiotics, aayos ang digestion at mag-i-improve ang pag-absorb ng nutrients ng kiddies n’yo. Ang seven strains ng  good bacteria na meron sa Nutrawell Probiotics, sure shot na yummy for the tummy!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6072078"/>
                  </a:ext>
                </a:extLst>
              </a:tr>
            </a:tbl>
          </a:graphicData>
        </a:graphic>
      </p:graphicFrame>
      <p:sp>
        <p:nvSpPr>
          <p:cNvPr id="4" name="Text Placeholder 3">
            <a:extLst>
              <a:ext uri="{FF2B5EF4-FFF2-40B4-BE49-F238E27FC236}">
                <a16:creationId xmlns:a16="http://schemas.microsoft.com/office/drawing/2014/main" id="{6472A3C8-0918-45E2-8334-88FF218048A4}"/>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3585101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494F3-7784-4BCC-9841-4DEC2927FEC2}"/>
              </a:ext>
            </a:extLst>
          </p:cNvPr>
          <p:cNvSpPr>
            <a:spLocks noGrp="1"/>
          </p:cNvSpPr>
          <p:nvPr>
            <p:ph type="title"/>
          </p:nvPr>
        </p:nvSpPr>
        <p:spPr/>
        <p:txBody>
          <a:bodyPr/>
          <a:lstStyle/>
          <a:p>
            <a:r>
              <a:rPr lang="en-US"/>
              <a:t>Facebook Own Posts Table  | All Pages - 10 of 12</a:t>
            </a:r>
          </a:p>
        </p:txBody>
      </p:sp>
      <p:graphicFrame>
        <p:nvGraphicFramePr>
          <p:cNvPr id="5" name="Table Placeholder 4">
            <a:extLst>
              <a:ext uri="{FF2B5EF4-FFF2-40B4-BE49-F238E27FC236}">
                <a16:creationId xmlns:a16="http://schemas.microsoft.com/office/drawing/2014/main" id="{B70F2260-00C9-4807-A94A-F85B2F7DBA25}"/>
              </a:ext>
            </a:extLst>
          </p:cNvPr>
          <p:cNvGraphicFramePr>
            <a:graphicFrameLocks noGrp="1"/>
          </p:cNvGraphicFramePr>
          <p:nvPr>
            <p:ph type="tbl" sz="quarter" idx="13"/>
            <p:extLst>
              <p:ext uri="{D42A27DB-BD31-4B8C-83A1-F6EECF244321}">
                <p14:modId xmlns:p14="http://schemas.microsoft.com/office/powerpoint/2010/main" val="4148157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66429285"/>
                    </a:ext>
                  </a:extLst>
                </a:gridCol>
                <a:gridCol w="370332">
                  <a:extLst>
                    <a:ext uri="{9D8B030D-6E8A-4147-A177-3AD203B41FA5}">
                      <a16:colId xmlns:a16="http://schemas.microsoft.com/office/drawing/2014/main" val="1538417345"/>
                    </a:ext>
                  </a:extLst>
                </a:gridCol>
                <a:gridCol w="370332">
                  <a:extLst>
                    <a:ext uri="{9D8B030D-6E8A-4147-A177-3AD203B41FA5}">
                      <a16:colId xmlns:a16="http://schemas.microsoft.com/office/drawing/2014/main" val="3419979018"/>
                    </a:ext>
                  </a:extLst>
                </a:gridCol>
                <a:gridCol w="370332">
                  <a:extLst>
                    <a:ext uri="{9D8B030D-6E8A-4147-A177-3AD203B41FA5}">
                      <a16:colId xmlns:a16="http://schemas.microsoft.com/office/drawing/2014/main" val="3532894578"/>
                    </a:ext>
                  </a:extLst>
                </a:gridCol>
                <a:gridCol w="329184">
                  <a:extLst>
                    <a:ext uri="{9D8B030D-6E8A-4147-A177-3AD203B41FA5}">
                      <a16:colId xmlns:a16="http://schemas.microsoft.com/office/drawing/2014/main" val="70217881"/>
                    </a:ext>
                  </a:extLst>
                </a:gridCol>
                <a:gridCol w="329184">
                  <a:extLst>
                    <a:ext uri="{9D8B030D-6E8A-4147-A177-3AD203B41FA5}">
                      <a16:colId xmlns:a16="http://schemas.microsoft.com/office/drawing/2014/main" val="925270091"/>
                    </a:ext>
                  </a:extLst>
                </a:gridCol>
                <a:gridCol w="329184">
                  <a:extLst>
                    <a:ext uri="{9D8B030D-6E8A-4147-A177-3AD203B41FA5}">
                      <a16:colId xmlns:a16="http://schemas.microsoft.com/office/drawing/2014/main" val="1354326073"/>
                    </a:ext>
                  </a:extLst>
                </a:gridCol>
                <a:gridCol w="329184">
                  <a:extLst>
                    <a:ext uri="{9D8B030D-6E8A-4147-A177-3AD203B41FA5}">
                      <a16:colId xmlns:a16="http://schemas.microsoft.com/office/drawing/2014/main" val="68305582"/>
                    </a:ext>
                  </a:extLst>
                </a:gridCol>
                <a:gridCol w="329184">
                  <a:extLst>
                    <a:ext uri="{9D8B030D-6E8A-4147-A177-3AD203B41FA5}">
                      <a16:colId xmlns:a16="http://schemas.microsoft.com/office/drawing/2014/main" val="3696052893"/>
                    </a:ext>
                  </a:extLst>
                </a:gridCol>
                <a:gridCol w="329184">
                  <a:extLst>
                    <a:ext uri="{9D8B030D-6E8A-4147-A177-3AD203B41FA5}">
                      <a16:colId xmlns:a16="http://schemas.microsoft.com/office/drawing/2014/main" val="213573533"/>
                    </a:ext>
                  </a:extLst>
                </a:gridCol>
                <a:gridCol w="329184">
                  <a:extLst>
                    <a:ext uri="{9D8B030D-6E8A-4147-A177-3AD203B41FA5}">
                      <a16:colId xmlns:a16="http://schemas.microsoft.com/office/drawing/2014/main" val="456541281"/>
                    </a:ext>
                  </a:extLst>
                </a:gridCol>
                <a:gridCol w="329184">
                  <a:extLst>
                    <a:ext uri="{9D8B030D-6E8A-4147-A177-3AD203B41FA5}">
                      <a16:colId xmlns:a16="http://schemas.microsoft.com/office/drawing/2014/main" val="668045101"/>
                    </a:ext>
                  </a:extLst>
                </a:gridCol>
                <a:gridCol w="329184">
                  <a:extLst>
                    <a:ext uri="{9D8B030D-6E8A-4147-A177-3AD203B41FA5}">
                      <a16:colId xmlns:a16="http://schemas.microsoft.com/office/drawing/2014/main" val="3368176244"/>
                    </a:ext>
                  </a:extLst>
                </a:gridCol>
                <a:gridCol w="370332">
                  <a:extLst>
                    <a:ext uri="{9D8B030D-6E8A-4147-A177-3AD203B41FA5}">
                      <a16:colId xmlns:a16="http://schemas.microsoft.com/office/drawing/2014/main" val="3010771998"/>
                    </a:ext>
                  </a:extLst>
                </a:gridCol>
                <a:gridCol w="370332">
                  <a:extLst>
                    <a:ext uri="{9D8B030D-6E8A-4147-A177-3AD203B41FA5}">
                      <a16:colId xmlns:a16="http://schemas.microsoft.com/office/drawing/2014/main" val="3458908146"/>
                    </a:ext>
                  </a:extLst>
                </a:gridCol>
                <a:gridCol w="329184">
                  <a:extLst>
                    <a:ext uri="{9D8B030D-6E8A-4147-A177-3AD203B41FA5}">
                      <a16:colId xmlns:a16="http://schemas.microsoft.com/office/drawing/2014/main" val="295251363"/>
                    </a:ext>
                  </a:extLst>
                </a:gridCol>
                <a:gridCol w="329184">
                  <a:extLst>
                    <a:ext uri="{9D8B030D-6E8A-4147-A177-3AD203B41FA5}">
                      <a16:colId xmlns:a16="http://schemas.microsoft.com/office/drawing/2014/main" val="4096003398"/>
                    </a:ext>
                  </a:extLst>
                </a:gridCol>
                <a:gridCol w="370332">
                  <a:extLst>
                    <a:ext uri="{9D8B030D-6E8A-4147-A177-3AD203B41FA5}">
                      <a16:colId xmlns:a16="http://schemas.microsoft.com/office/drawing/2014/main" val="1765571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65456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- 2018-06-15 18:00:01 </a:t>
                      </a:r>
                      <a:r>
                        <a:rPr kumimoji="0" lang="en-US" sz="1000" b="0" i="0" u="none" strike="noStrike" kern="1200" cap="none" spc="0" normalizeH="0" baseline="0" noProof="0">
                          <a:ln>
                            <a:noFill/>
                          </a:ln>
                          <a:solidFill>
                            <a:prstClr val="black"/>
                          </a:solidFill>
                          <a:effectLst/>
                          <a:uLnTx/>
                          <a:uFillTx/>
                          <a:latin typeface="+mn-lt"/>
                          <a:ea typeface="+mn-ea"/>
                          <a:cs typeface="+mn-cs"/>
                        </a:rPr>
                        <a:t> 
 Cool na cool ang back-to-school prizes na p’wede mong mapanalunan when you join our school season promo! Bigay na bigay kami sa pamimigay, so give in ka na and join!
Click on the photo for full promo mechanics and list of prizes!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95044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- 2018-06-15 12:00:00 </a:t>
                      </a:r>
                      <a:r>
                        <a:rPr kumimoji="0" lang="en-US" sz="1000" b="0" i="0" u="none" strike="noStrike" kern="1200" cap="none" spc="0" normalizeH="0" baseline="0" noProof="0">
                          <a:ln>
                            <a:noFill/>
                          </a:ln>
                          <a:solidFill>
                            <a:prstClr val="black"/>
                          </a:solidFill>
                          <a:effectLst/>
                          <a:uLnTx/>
                          <a:uFillTx/>
                          <a:latin typeface="+mn-lt"/>
                          <a:ea typeface="+mn-ea"/>
                          <a:cs typeface="+mn-cs"/>
                        </a:rPr>
                        <a:t> 
 Eid Mubarak! May you have good health and many blessings.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7171419"/>
                  </a:ext>
                </a:extLst>
              </a:tr>
            </a:tbl>
          </a:graphicData>
        </a:graphic>
      </p:graphicFrame>
      <p:sp>
        <p:nvSpPr>
          <p:cNvPr id="4" name="Text Placeholder 3">
            <a:extLst>
              <a:ext uri="{FF2B5EF4-FFF2-40B4-BE49-F238E27FC236}">
                <a16:creationId xmlns:a16="http://schemas.microsoft.com/office/drawing/2014/main" id="{DAC279CA-8C66-483E-880C-3847629914D9}"/>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4052083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FA327-0460-4138-8B6E-0517656E88D8}"/>
              </a:ext>
            </a:extLst>
          </p:cNvPr>
          <p:cNvSpPr>
            <a:spLocks noGrp="1"/>
          </p:cNvSpPr>
          <p:nvPr>
            <p:ph type="title"/>
          </p:nvPr>
        </p:nvSpPr>
        <p:spPr/>
        <p:txBody>
          <a:bodyPr/>
          <a:lstStyle/>
          <a:p>
            <a:r>
              <a:rPr lang="en-US"/>
              <a:t>Facebook Own Posts Table  | All Pages - 11 of 12</a:t>
            </a:r>
          </a:p>
        </p:txBody>
      </p:sp>
      <p:graphicFrame>
        <p:nvGraphicFramePr>
          <p:cNvPr id="5" name="Table Placeholder 4">
            <a:extLst>
              <a:ext uri="{FF2B5EF4-FFF2-40B4-BE49-F238E27FC236}">
                <a16:creationId xmlns:a16="http://schemas.microsoft.com/office/drawing/2014/main" id="{309F1823-32E2-4D94-B338-B63362D305E4}"/>
              </a:ext>
            </a:extLst>
          </p:cNvPr>
          <p:cNvGraphicFramePr>
            <a:graphicFrameLocks noGrp="1"/>
          </p:cNvGraphicFramePr>
          <p:nvPr>
            <p:ph type="tbl" sz="quarter" idx="13"/>
            <p:extLst>
              <p:ext uri="{D42A27DB-BD31-4B8C-83A1-F6EECF244321}">
                <p14:modId xmlns:p14="http://schemas.microsoft.com/office/powerpoint/2010/main" val="4117826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59477772"/>
                    </a:ext>
                  </a:extLst>
                </a:gridCol>
                <a:gridCol w="370332">
                  <a:extLst>
                    <a:ext uri="{9D8B030D-6E8A-4147-A177-3AD203B41FA5}">
                      <a16:colId xmlns:a16="http://schemas.microsoft.com/office/drawing/2014/main" val="2273010923"/>
                    </a:ext>
                  </a:extLst>
                </a:gridCol>
                <a:gridCol w="370332">
                  <a:extLst>
                    <a:ext uri="{9D8B030D-6E8A-4147-A177-3AD203B41FA5}">
                      <a16:colId xmlns:a16="http://schemas.microsoft.com/office/drawing/2014/main" val="2898976054"/>
                    </a:ext>
                  </a:extLst>
                </a:gridCol>
                <a:gridCol w="370332">
                  <a:extLst>
                    <a:ext uri="{9D8B030D-6E8A-4147-A177-3AD203B41FA5}">
                      <a16:colId xmlns:a16="http://schemas.microsoft.com/office/drawing/2014/main" val="4201434128"/>
                    </a:ext>
                  </a:extLst>
                </a:gridCol>
                <a:gridCol w="329184">
                  <a:extLst>
                    <a:ext uri="{9D8B030D-6E8A-4147-A177-3AD203B41FA5}">
                      <a16:colId xmlns:a16="http://schemas.microsoft.com/office/drawing/2014/main" val="2711542103"/>
                    </a:ext>
                  </a:extLst>
                </a:gridCol>
                <a:gridCol w="329184">
                  <a:extLst>
                    <a:ext uri="{9D8B030D-6E8A-4147-A177-3AD203B41FA5}">
                      <a16:colId xmlns:a16="http://schemas.microsoft.com/office/drawing/2014/main" val="2564915441"/>
                    </a:ext>
                  </a:extLst>
                </a:gridCol>
                <a:gridCol w="329184">
                  <a:extLst>
                    <a:ext uri="{9D8B030D-6E8A-4147-A177-3AD203B41FA5}">
                      <a16:colId xmlns:a16="http://schemas.microsoft.com/office/drawing/2014/main" val="3910690088"/>
                    </a:ext>
                  </a:extLst>
                </a:gridCol>
                <a:gridCol w="329184">
                  <a:extLst>
                    <a:ext uri="{9D8B030D-6E8A-4147-A177-3AD203B41FA5}">
                      <a16:colId xmlns:a16="http://schemas.microsoft.com/office/drawing/2014/main" val="949388907"/>
                    </a:ext>
                  </a:extLst>
                </a:gridCol>
                <a:gridCol w="329184">
                  <a:extLst>
                    <a:ext uri="{9D8B030D-6E8A-4147-A177-3AD203B41FA5}">
                      <a16:colId xmlns:a16="http://schemas.microsoft.com/office/drawing/2014/main" val="3975332465"/>
                    </a:ext>
                  </a:extLst>
                </a:gridCol>
                <a:gridCol w="329184">
                  <a:extLst>
                    <a:ext uri="{9D8B030D-6E8A-4147-A177-3AD203B41FA5}">
                      <a16:colId xmlns:a16="http://schemas.microsoft.com/office/drawing/2014/main" val="205836334"/>
                    </a:ext>
                  </a:extLst>
                </a:gridCol>
                <a:gridCol w="329184">
                  <a:extLst>
                    <a:ext uri="{9D8B030D-6E8A-4147-A177-3AD203B41FA5}">
                      <a16:colId xmlns:a16="http://schemas.microsoft.com/office/drawing/2014/main" val="2823485471"/>
                    </a:ext>
                  </a:extLst>
                </a:gridCol>
                <a:gridCol w="329184">
                  <a:extLst>
                    <a:ext uri="{9D8B030D-6E8A-4147-A177-3AD203B41FA5}">
                      <a16:colId xmlns:a16="http://schemas.microsoft.com/office/drawing/2014/main" val="1018306718"/>
                    </a:ext>
                  </a:extLst>
                </a:gridCol>
                <a:gridCol w="329184">
                  <a:extLst>
                    <a:ext uri="{9D8B030D-6E8A-4147-A177-3AD203B41FA5}">
                      <a16:colId xmlns:a16="http://schemas.microsoft.com/office/drawing/2014/main" val="1673989665"/>
                    </a:ext>
                  </a:extLst>
                </a:gridCol>
                <a:gridCol w="370332">
                  <a:extLst>
                    <a:ext uri="{9D8B030D-6E8A-4147-A177-3AD203B41FA5}">
                      <a16:colId xmlns:a16="http://schemas.microsoft.com/office/drawing/2014/main" val="1786631047"/>
                    </a:ext>
                  </a:extLst>
                </a:gridCol>
                <a:gridCol w="370332">
                  <a:extLst>
                    <a:ext uri="{9D8B030D-6E8A-4147-A177-3AD203B41FA5}">
                      <a16:colId xmlns:a16="http://schemas.microsoft.com/office/drawing/2014/main" val="693595114"/>
                    </a:ext>
                  </a:extLst>
                </a:gridCol>
                <a:gridCol w="329184">
                  <a:extLst>
                    <a:ext uri="{9D8B030D-6E8A-4147-A177-3AD203B41FA5}">
                      <a16:colId xmlns:a16="http://schemas.microsoft.com/office/drawing/2014/main" val="706410866"/>
                    </a:ext>
                  </a:extLst>
                </a:gridCol>
                <a:gridCol w="329184">
                  <a:extLst>
                    <a:ext uri="{9D8B030D-6E8A-4147-A177-3AD203B41FA5}">
                      <a16:colId xmlns:a16="http://schemas.microsoft.com/office/drawing/2014/main" val="4106254878"/>
                    </a:ext>
                  </a:extLst>
                </a:gridCol>
                <a:gridCol w="370332">
                  <a:extLst>
                    <a:ext uri="{9D8B030D-6E8A-4147-A177-3AD203B41FA5}">
                      <a16:colId xmlns:a16="http://schemas.microsoft.com/office/drawing/2014/main" val="627381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557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- 2018-06-12 06:00:12 </a:t>
                      </a:r>
                      <a:r>
                        <a:rPr kumimoji="0" lang="en-US" sz="1000" b="0" i="0" u="none" strike="noStrike" kern="1200" cap="none" spc="0" normalizeH="0" baseline="0" noProof="0">
                          <a:ln>
                            <a:noFill/>
                          </a:ln>
                          <a:solidFill>
                            <a:prstClr val="black"/>
                          </a:solidFill>
                          <a:effectLst/>
                          <a:uLnTx/>
                          <a:uFillTx/>
                          <a:latin typeface="+mn-lt"/>
                          <a:ea typeface="+mn-ea"/>
                          <a:cs typeface="+mn-cs"/>
                        </a:rPr>
                        <a:t> 
 Isang mapagpalayang araw sa mga sakit ngayong Araw ng Kalayaan!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7446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- 2018-06-09 14:49:49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3154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- 2018-06-09 09:29:29 </a:t>
                      </a:r>
                      <a:r>
                        <a:rPr kumimoji="0" lang="en-US" sz="1000" b="0" i="0" u="none" strike="noStrike" kern="1200" cap="none" spc="0" normalizeH="0" baseline="0" noProof="0">
                          <a:ln>
                            <a:noFill/>
                          </a:ln>
                          <a:solidFill>
                            <a:prstClr val="black"/>
                          </a:solidFill>
                          <a:effectLst/>
                          <a:uLnTx/>
                          <a:uFillTx/>
                          <a:latin typeface="+mn-lt"/>
                          <a:ea typeface="+mn-ea"/>
                          <a:cs typeface="+mn-cs"/>
                        </a:rPr>
                        <a:t> 
 Happening now at Lucena City Government Complex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1961312"/>
                  </a:ext>
                </a:extLst>
              </a:tr>
            </a:tbl>
          </a:graphicData>
        </a:graphic>
      </p:graphicFrame>
      <p:sp>
        <p:nvSpPr>
          <p:cNvPr id="4" name="Text Placeholder 3">
            <a:extLst>
              <a:ext uri="{FF2B5EF4-FFF2-40B4-BE49-F238E27FC236}">
                <a16:creationId xmlns:a16="http://schemas.microsoft.com/office/drawing/2014/main" id="{D95C4139-C7EC-4CD6-82E1-894FE5F0B287}"/>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4120430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189F7-EB4E-41F9-9DA3-239627A396EB}"/>
              </a:ext>
            </a:extLst>
          </p:cNvPr>
          <p:cNvSpPr>
            <a:spLocks noGrp="1"/>
          </p:cNvSpPr>
          <p:nvPr>
            <p:ph type="title"/>
          </p:nvPr>
        </p:nvSpPr>
        <p:spPr/>
        <p:txBody>
          <a:bodyPr/>
          <a:lstStyle/>
          <a:p>
            <a:r>
              <a:rPr lang="en-US"/>
              <a:t>Facebook Own Posts Table  | All Pages - 12 of 12</a:t>
            </a:r>
          </a:p>
        </p:txBody>
      </p:sp>
      <p:graphicFrame>
        <p:nvGraphicFramePr>
          <p:cNvPr id="5" name="Table Placeholder 4">
            <a:extLst>
              <a:ext uri="{FF2B5EF4-FFF2-40B4-BE49-F238E27FC236}">
                <a16:creationId xmlns:a16="http://schemas.microsoft.com/office/drawing/2014/main" id="{943B0410-C4FF-4038-911D-94D6110FBD28}"/>
              </a:ext>
            </a:extLst>
          </p:cNvPr>
          <p:cNvGraphicFramePr>
            <a:graphicFrameLocks noGrp="1"/>
          </p:cNvGraphicFramePr>
          <p:nvPr>
            <p:ph type="tbl" sz="quarter" idx="13"/>
            <p:extLst>
              <p:ext uri="{D42A27DB-BD31-4B8C-83A1-F6EECF244321}">
                <p14:modId xmlns:p14="http://schemas.microsoft.com/office/powerpoint/2010/main" val="1738157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9127687"/>
                    </a:ext>
                  </a:extLst>
                </a:gridCol>
                <a:gridCol w="370332">
                  <a:extLst>
                    <a:ext uri="{9D8B030D-6E8A-4147-A177-3AD203B41FA5}">
                      <a16:colId xmlns:a16="http://schemas.microsoft.com/office/drawing/2014/main" val="1315996903"/>
                    </a:ext>
                  </a:extLst>
                </a:gridCol>
                <a:gridCol w="370332">
                  <a:extLst>
                    <a:ext uri="{9D8B030D-6E8A-4147-A177-3AD203B41FA5}">
                      <a16:colId xmlns:a16="http://schemas.microsoft.com/office/drawing/2014/main" val="4222289045"/>
                    </a:ext>
                  </a:extLst>
                </a:gridCol>
                <a:gridCol w="370332">
                  <a:extLst>
                    <a:ext uri="{9D8B030D-6E8A-4147-A177-3AD203B41FA5}">
                      <a16:colId xmlns:a16="http://schemas.microsoft.com/office/drawing/2014/main" val="2591188304"/>
                    </a:ext>
                  </a:extLst>
                </a:gridCol>
                <a:gridCol w="329184">
                  <a:extLst>
                    <a:ext uri="{9D8B030D-6E8A-4147-A177-3AD203B41FA5}">
                      <a16:colId xmlns:a16="http://schemas.microsoft.com/office/drawing/2014/main" val="3896420804"/>
                    </a:ext>
                  </a:extLst>
                </a:gridCol>
                <a:gridCol w="329184">
                  <a:extLst>
                    <a:ext uri="{9D8B030D-6E8A-4147-A177-3AD203B41FA5}">
                      <a16:colId xmlns:a16="http://schemas.microsoft.com/office/drawing/2014/main" val="44268937"/>
                    </a:ext>
                  </a:extLst>
                </a:gridCol>
                <a:gridCol w="329184">
                  <a:extLst>
                    <a:ext uri="{9D8B030D-6E8A-4147-A177-3AD203B41FA5}">
                      <a16:colId xmlns:a16="http://schemas.microsoft.com/office/drawing/2014/main" val="335979469"/>
                    </a:ext>
                  </a:extLst>
                </a:gridCol>
                <a:gridCol w="329184">
                  <a:extLst>
                    <a:ext uri="{9D8B030D-6E8A-4147-A177-3AD203B41FA5}">
                      <a16:colId xmlns:a16="http://schemas.microsoft.com/office/drawing/2014/main" val="2511314119"/>
                    </a:ext>
                  </a:extLst>
                </a:gridCol>
                <a:gridCol w="329184">
                  <a:extLst>
                    <a:ext uri="{9D8B030D-6E8A-4147-A177-3AD203B41FA5}">
                      <a16:colId xmlns:a16="http://schemas.microsoft.com/office/drawing/2014/main" val="1368373558"/>
                    </a:ext>
                  </a:extLst>
                </a:gridCol>
                <a:gridCol w="329184">
                  <a:extLst>
                    <a:ext uri="{9D8B030D-6E8A-4147-A177-3AD203B41FA5}">
                      <a16:colId xmlns:a16="http://schemas.microsoft.com/office/drawing/2014/main" val="147106983"/>
                    </a:ext>
                  </a:extLst>
                </a:gridCol>
                <a:gridCol w="329184">
                  <a:extLst>
                    <a:ext uri="{9D8B030D-6E8A-4147-A177-3AD203B41FA5}">
                      <a16:colId xmlns:a16="http://schemas.microsoft.com/office/drawing/2014/main" val="535532821"/>
                    </a:ext>
                  </a:extLst>
                </a:gridCol>
                <a:gridCol w="329184">
                  <a:extLst>
                    <a:ext uri="{9D8B030D-6E8A-4147-A177-3AD203B41FA5}">
                      <a16:colId xmlns:a16="http://schemas.microsoft.com/office/drawing/2014/main" val="3068038026"/>
                    </a:ext>
                  </a:extLst>
                </a:gridCol>
                <a:gridCol w="329184">
                  <a:extLst>
                    <a:ext uri="{9D8B030D-6E8A-4147-A177-3AD203B41FA5}">
                      <a16:colId xmlns:a16="http://schemas.microsoft.com/office/drawing/2014/main" val="2770313353"/>
                    </a:ext>
                  </a:extLst>
                </a:gridCol>
                <a:gridCol w="370332">
                  <a:extLst>
                    <a:ext uri="{9D8B030D-6E8A-4147-A177-3AD203B41FA5}">
                      <a16:colId xmlns:a16="http://schemas.microsoft.com/office/drawing/2014/main" val="2925836463"/>
                    </a:ext>
                  </a:extLst>
                </a:gridCol>
                <a:gridCol w="370332">
                  <a:extLst>
                    <a:ext uri="{9D8B030D-6E8A-4147-A177-3AD203B41FA5}">
                      <a16:colId xmlns:a16="http://schemas.microsoft.com/office/drawing/2014/main" val="4132486295"/>
                    </a:ext>
                  </a:extLst>
                </a:gridCol>
                <a:gridCol w="329184">
                  <a:extLst>
                    <a:ext uri="{9D8B030D-6E8A-4147-A177-3AD203B41FA5}">
                      <a16:colId xmlns:a16="http://schemas.microsoft.com/office/drawing/2014/main" val="394184432"/>
                    </a:ext>
                  </a:extLst>
                </a:gridCol>
                <a:gridCol w="329184">
                  <a:extLst>
                    <a:ext uri="{9D8B030D-6E8A-4147-A177-3AD203B41FA5}">
                      <a16:colId xmlns:a16="http://schemas.microsoft.com/office/drawing/2014/main" val="717936066"/>
                    </a:ext>
                  </a:extLst>
                </a:gridCol>
                <a:gridCol w="370332">
                  <a:extLst>
                    <a:ext uri="{9D8B030D-6E8A-4147-A177-3AD203B41FA5}">
                      <a16:colId xmlns:a16="http://schemas.microsoft.com/office/drawing/2014/main" val="736399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85141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- 2018-06-08 11:20:24 </a:t>
                      </a:r>
                      <a:r>
                        <a:rPr kumimoji="0" lang="en-US" sz="1000" b="0" i="0" u="none" strike="noStrike" kern="1200" cap="none" spc="0" normalizeH="0" baseline="0" noProof="0">
                          <a:ln>
                            <a:noFill/>
                          </a:ln>
                          <a:solidFill>
                            <a:prstClr val="black"/>
                          </a:solidFill>
                          <a:effectLst/>
                          <a:uLnTx/>
                          <a:uFillTx/>
                          <a:latin typeface="+mn-lt"/>
                          <a:ea typeface="+mn-ea"/>
                          <a:cs typeface="+mn-cs"/>
                        </a:rPr>
                        <a:t> 
 Ang Gamot Guide ay isang printed reminder na ibinibigay ng Generika Drugstore sa bawat customer para sa PLUS na impormayon tungkol sa gamot na nabili tulad ng dosage, side effects, at proper storage.
Hindi lang DEKALIDAD at ABOT-KAYANG gamot ang aming hatid, kundi mga PLUS na serbisyo na inyong maaasahan! Dahil dito, laging may PLUS ka!
Punta na sa pinakamalapit na Generika Drugstore sa inyo!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2074518"/>
                  </a:ext>
                </a:extLst>
              </a:tr>
            </a:tbl>
          </a:graphicData>
        </a:graphic>
      </p:graphicFrame>
      <p:sp>
        <p:nvSpPr>
          <p:cNvPr id="4" name="Text Placeholder 3">
            <a:extLst>
              <a:ext uri="{FF2B5EF4-FFF2-40B4-BE49-F238E27FC236}">
                <a16:creationId xmlns:a16="http://schemas.microsoft.com/office/drawing/2014/main" id="{C789F680-B1E2-4A70-B4CB-A790CFF4F8F2}"/>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6519311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D7ECE-76CC-4D3E-AA5A-E99322FD60AC}"/>
              </a:ext>
            </a:extLst>
          </p:cNvPr>
          <p:cNvSpPr>
            <a:spLocks noGrp="1"/>
          </p:cNvSpPr>
          <p:nvPr>
            <p:ph type="title"/>
          </p:nvPr>
        </p:nvSpPr>
        <p:spPr/>
        <p:txBody>
          <a:bodyPr/>
          <a:lstStyle/>
          <a:p>
            <a:r>
              <a:rPr lang="en-US"/>
              <a:t>Facebook Hashtag Detection | All Pages - 1 of 2</a:t>
            </a:r>
          </a:p>
        </p:txBody>
      </p:sp>
      <p:graphicFrame>
        <p:nvGraphicFramePr>
          <p:cNvPr id="5" name="Table Placeholder 4">
            <a:extLst>
              <a:ext uri="{FF2B5EF4-FFF2-40B4-BE49-F238E27FC236}">
                <a16:creationId xmlns:a16="http://schemas.microsoft.com/office/drawing/2014/main" id="{4843D25A-C566-4C43-8DA2-EBEF19AE0C8B}"/>
              </a:ext>
            </a:extLst>
          </p:cNvPr>
          <p:cNvGraphicFramePr>
            <a:graphicFrameLocks noGrp="1"/>
          </p:cNvGraphicFramePr>
          <p:nvPr>
            <p:ph type="tbl" sz="quarter" idx="13"/>
            <p:extLst>
              <p:ext uri="{D42A27DB-BD31-4B8C-83A1-F6EECF244321}">
                <p14:modId xmlns:p14="http://schemas.microsoft.com/office/powerpoint/2010/main" val="1470069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65136019"/>
                    </a:ext>
                  </a:extLst>
                </a:gridCol>
                <a:gridCol w="1234440">
                  <a:extLst>
                    <a:ext uri="{9D8B030D-6E8A-4147-A177-3AD203B41FA5}">
                      <a16:colId xmlns:a16="http://schemas.microsoft.com/office/drawing/2014/main" val="2144662667"/>
                    </a:ext>
                  </a:extLst>
                </a:gridCol>
                <a:gridCol w="1234440">
                  <a:extLst>
                    <a:ext uri="{9D8B030D-6E8A-4147-A177-3AD203B41FA5}">
                      <a16:colId xmlns:a16="http://schemas.microsoft.com/office/drawing/2014/main" val="19326397"/>
                    </a:ext>
                  </a:extLst>
                </a:gridCol>
                <a:gridCol w="1234440">
                  <a:extLst>
                    <a:ext uri="{9D8B030D-6E8A-4147-A177-3AD203B41FA5}">
                      <a16:colId xmlns:a16="http://schemas.microsoft.com/office/drawing/2014/main" val="1126249540"/>
                    </a:ext>
                  </a:extLst>
                </a:gridCol>
                <a:gridCol w="1234440">
                  <a:extLst>
                    <a:ext uri="{9D8B030D-6E8A-4147-A177-3AD203B41FA5}">
                      <a16:colId xmlns:a16="http://schemas.microsoft.com/office/drawing/2014/main" val="3981051435"/>
                    </a:ext>
                  </a:extLst>
                </a:gridCol>
                <a:gridCol w="1234440">
                  <a:extLst>
                    <a:ext uri="{9D8B030D-6E8A-4147-A177-3AD203B41FA5}">
                      <a16:colId xmlns:a16="http://schemas.microsoft.com/office/drawing/2014/main" val="4162671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493523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#GenerikaDrugstore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2.8148148148148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107.48148148148</a:t>
                      </a:r>
                    </a:p>
                  </a:txBody>
                  <a:tcPr/>
                </a:tc>
                <a:extLst>
                  <a:ext uri="{0D108BD9-81ED-4DB2-BD59-A6C34878D82A}">
                    <a16:rowId xmlns:a16="http://schemas.microsoft.com/office/drawing/2014/main" val="3526922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#LifesaverNgPamilya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1839.3333333333</a:t>
                      </a:r>
                    </a:p>
                  </a:txBody>
                  <a:tcPr/>
                </a:tc>
                <a:extLst>
                  <a:ext uri="{0D108BD9-81ED-4DB2-BD59-A6C34878D82A}">
                    <a16:rowId xmlns:a16="http://schemas.microsoft.com/office/drawing/2014/main" val="2729052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#HappyFathersDay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extLst>
                  <a:ext uri="{0D108BD9-81ED-4DB2-BD59-A6C34878D82A}">
                    <a16:rowId xmlns:a16="http://schemas.microsoft.com/office/drawing/2014/main" val="1370376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#ByhengTGPagpagaling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extLst>
                  <a:ext uri="{0D108BD9-81ED-4DB2-BD59-A6C34878D82A}">
                    <a16:rowId xmlns:a16="http://schemas.microsoft.com/office/drawing/2014/main" val="9962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#LagingMayPlusKa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111.33333333333</a:t>
                      </a:r>
                    </a:p>
                  </a:txBody>
                  <a:tcPr/>
                </a:tc>
                <a:extLst>
                  <a:ext uri="{0D108BD9-81ED-4DB2-BD59-A6C34878D82A}">
                    <a16:rowId xmlns:a16="http://schemas.microsoft.com/office/drawing/2014/main" val="2474719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#GabayGenerika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76.25</a:t>
                      </a:r>
                    </a:p>
                  </a:txBody>
                  <a:tcPr/>
                </a:tc>
                <a:extLst>
                  <a:ext uri="{0D108BD9-81ED-4DB2-BD59-A6C34878D82A}">
                    <a16:rowId xmlns:a16="http://schemas.microsoft.com/office/drawing/2014/main" val="3334121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#PLUSSaTaginit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1420362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#LagingMayPLUSKa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1749200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#DitoLagingMayPLUSKa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a:t>
                      </a:r>
                    </a:p>
                  </a:txBody>
                  <a:tcPr/>
                </a:tc>
                <a:extLst>
                  <a:ext uri="{0D108BD9-81ED-4DB2-BD59-A6C34878D82A}">
                    <a16:rowId xmlns:a16="http://schemas.microsoft.com/office/drawing/2014/main" val="2414310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#GabayKalusugan2018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1605661107"/>
                  </a:ext>
                </a:extLst>
              </a:tr>
            </a:tbl>
          </a:graphicData>
        </a:graphic>
      </p:graphicFrame>
      <p:sp>
        <p:nvSpPr>
          <p:cNvPr id="4" name="Text Placeholder 3">
            <a:extLst>
              <a:ext uri="{FF2B5EF4-FFF2-40B4-BE49-F238E27FC236}">
                <a16:creationId xmlns:a16="http://schemas.microsoft.com/office/drawing/2014/main" id="{222C3698-C216-4560-BD1A-7836A2492FBB}"/>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7639763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685FE-C5DE-4C05-996A-283EB0746BD7}"/>
              </a:ext>
            </a:extLst>
          </p:cNvPr>
          <p:cNvSpPr>
            <a:spLocks noGrp="1"/>
          </p:cNvSpPr>
          <p:nvPr>
            <p:ph type="title"/>
          </p:nvPr>
        </p:nvSpPr>
        <p:spPr/>
        <p:txBody>
          <a:bodyPr/>
          <a:lstStyle/>
          <a:p>
            <a:r>
              <a:rPr lang="en-US"/>
              <a:t>Facebook Hashtag Detection | All Pages - 2 of 2</a:t>
            </a:r>
          </a:p>
        </p:txBody>
      </p:sp>
      <p:graphicFrame>
        <p:nvGraphicFramePr>
          <p:cNvPr id="5" name="Table Placeholder 4">
            <a:extLst>
              <a:ext uri="{FF2B5EF4-FFF2-40B4-BE49-F238E27FC236}">
                <a16:creationId xmlns:a16="http://schemas.microsoft.com/office/drawing/2014/main" id="{AFF60211-C26F-4D81-90DF-B6657F0EC434}"/>
              </a:ext>
            </a:extLst>
          </p:cNvPr>
          <p:cNvGraphicFramePr>
            <a:graphicFrameLocks noGrp="1"/>
          </p:cNvGraphicFramePr>
          <p:nvPr>
            <p:ph type="tbl" sz="quarter" idx="13"/>
            <p:extLst>
              <p:ext uri="{D42A27DB-BD31-4B8C-83A1-F6EECF244321}">
                <p14:modId xmlns:p14="http://schemas.microsoft.com/office/powerpoint/2010/main" val="768679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97404466"/>
                    </a:ext>
                  </a:extLst>
                </a:gridCol>
                <a:gridCol w="1234440">
                  <a:extLst>
                    <a:ext uri="{9D8B030D-6E8A-4147-A177-3AD203B41FA5}">
                      <a16:colId xmlns:a16="http://schemas.microsoft.com/office/drawing/2014/main" val="2299274680"/>
                    </a:ext>
                  </a:extLst>
                </a:gridCol>
                <a:gridCol w="1234440">
                  <a:extLst>
                    <a:ext uri="{9D8B030D-6E8A-4147-A177-3AD203B41FA5}">
                      <a16:colId xmlns:a16="http://schemas.microsoft.com/office/drawing/2014/main" val="1552722835"/>
                    </a:ext>
                  </a:extLst>
                </a:gridCol>
                <a:gridCol w="1234440">
                  <a:extLst>
                    <a:ext uri="{9D8B030D-6E8A-4147-A177-3AD203B41FA5}">
                      <a16:colId xmlns:a16="http://schemas.microsoft.com/office/drawing/2014/main" val="2509526257"/>
                    </a:ext>
                  </a:extLst>
                </a:gridCol>
                <a:gridCol w="1234440">
                  <a:extLst>
                    <a:ext uri="{9D8B030D-6E8A-4147-A177-3AD203B41FA5}">
                      <a16:colId xmlns:a16="http://schemas.microsoft.com/office/drawing/2014/main" val="3113849781"/>
                    </a:ext>
                  </a:extLst>
                </a:gridCol>
                <a:gridCol w="1234440">
                  <a:extLst>
                    <a:ext uri="{9D8B030D-6E8A-4147-A177-3AD203B41FA5}">
                      <a16:colId xmlns:a16="http://schemas.microsoft.com/office/drawing/2014/main" val="2192849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725653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#ACHealth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669078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#DitoLagingMayPlusKa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extLst>
                  <a:ext uri="{0D108BD9-81ED-4DB2-BD59-A6C34878D82A}">
                    <a16:rowId xmlns:a16="http://schemas.microsoft.com/office/drawing/2014/main" val="2424376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#ImprovingHealthcareForAll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86283892"/>
                  </a:ext>
                </a:extLst>
              </a:tr>
            </a:tbl>
          </a:graphicData>
        </a:graphic>
      </p:graphicFrame>
      <p:sp>
        <p:nvSpPr>
          <p:cNvPr id="4" name="Text Placeholder 3">
            <a:extLst>
              <a:ext uri="{FF2B5EF4-FFF2-40B4-BE49-F238E27FC236}">
                <a16:creationId xmlns:a16="http://schemas.microsoft.com/office/drawing/2014/main" id="{3161238C-48DF-40EE-BE08-FB5D8D8643F7}"/>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0388634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7A6E9-DFC1-42F8-9F9E-AA01D6933B42}"/>
              </a:ext>
            </a:extLst>
          </p:cNvPr>
          <p:cNvSpPr>
            <a:spLocks noGrp="1"/>
          </p:cNvSpPr>
          <p:nvPr>
            <p:ph type="title"/>
          </p:nvPr>
        </p:nvSpPr>
        <p:spPr/>
        <p:txBody>
          <a:bodyPr/>
          <a:lstStyle/>
          <a:p>
            <a:r>
              <a:rPr lang="en-US"/>
              <a:t>Facebook Own Posts Table | All Pages - 1 of 26</a:t>
            </a:r>
          </a:p>
        </p:txBody>
      </p:sp>
      <p:graphicFrame>
        <p:nvGraphicFramePr>
          <p:cNvPr id="5" name="Table Placeholder 4">
            <a:extLst>
              <a:ext uri="{FF2B5EF4-FFF2-40B4-BE49-F238E27FC236}">
                <a16:creationId xmlns:a16="http://schemas.microsoft.com/office/drawing/2014/main" id="{6E40642C-EC43-4FCA-A953-0F1F80C21A67}"/>
              </a:ext>
            </a:extLst>
          </p:cNvPr>
          <p:cNvGraphicFramePr>
            <a:graphicFrameLocks noGrp="1"/>
          </p:cNvGraphicFramePr>
          <p:nvPr>
            <p:ph type="tbl" sz="quarter" idx="13"/>
            <p:extLst>
              <p:ext uri="{D42A27DB-BD31-4B8C-83A1-F6EECF244321}">
                <p14:modId xmlns:p14="http://schemas.microsoft.com/office/powerpoint/2010/main" val="848934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54533510"/>
                    </a:ext>
                  </a:extLst>
                </a:gridCol>
                <a:gridCol w="246888">
                  <a:extLst>
                    <a:ext uri="{9D8B030D-6E8A-4147-A177-3AD203B41FA5}">
                      <a16:colId xmlns:a16="http://schemas.microsoft.com/office/drawing/2014/main" val="1808436613"/>
                    </a:ext>
                  </a:extLst>
                </a:gridCol>
                <a:gridCol w="246888">
                  <a:extLst>
                    <a:ext uri="{9D8B030D-6E8A-4147-A177-3AD203B41FA5}">
                      <a16:colId xmlns:a16="http://schemas.microsoft.com/office/drawing/2014/main" val="1341918299"/>
                    </a:ext>
                  </a:extLst>
                </a:gridCol>
                <a:gridCol w="246888">
                  <a:extLst>
                    <a:ext uri="{9D8B030D-6E8A-4147-A177-3AD203B41FA5}">
                      <a16:colId xmlns:a16="http://schemas.microsoft.com/office/drawing/2014/main" val="2353947489"/>
                    </a:ext>
                  </a:extLst>
                </a:gridCol>
                <a:gridCol w="246888">
                  <a:extLst>
                    <a:ext uri="{9D8B030D-6E8A-4147-A177-3AD203B41FA5}">
                      <a16:colId xmlns:a16="http://schemas.microsoft.com/office/drawing/2014/main" val="561873372"/>
                    </a:ext>
                  </a:extLst>
                </a:gridCol>
                <a:gridCol w="246888">
                  <a:extLst>
                    <a:ext uri="{9D8B030D-6E8A-4147-A177-3AD203B41FA5}">
                      <a16:colId xmlns:a16="http://schemas.microsoft.com/office/drawing/2014/main" val="3389322253"/>
                    </a:ext>
                  </a:extLst>
                </a:gridCol>
                <a:gridCol w="246888">
                  <a:extLst>
                    <a:ext uri="{9D8B030D-6E8A-4147-A177-3AD203B41FA5}">
                      <a16:colId xmlns:a16="http://schemas.microsoft.com/office/drawing/2014/main" val="2328829968"/>
                    </a:ext>
                  </a:extLst>
                </a:gridCol>
                <a:gridCol w="246888">
                  <a:extLst>
                    <a:ext uri="{9D8B030D-6E8A-4147-A177-3AD203B41FA5}">
                      <a16:colId xmlns:a16="http://schemas.microsoft.com/office/drawing/2014/main" val="1464255749"/>
                    </a:ext>
                  </a:extLst>
                </a:gridCol>
                <a:gridCol w="246888">
                  <a:extLst>
                    <a:ext uri="{9D8B030D-6E8A-4147-A177-3AD203B41FA5}">
                      <a16:colId xmlns:a16="http://schemas.microsoft.com/office/drawing/2014/main" val="2334784416"/>
                    </a:ext>
                  </a:extLst>
                </a:gridCol>
                <a:gridCol w="246888">
                  <a:extLst>
                    <a:ext uri="{9D8B030D-6E8A-4147-A177-3AD203B41FA5}">
                      <a16:colId xmlns:a16="http://schemas.microsoft.com/office/drawing/2014/main" val="1653748441"/>
                    </a:ext>
                  </a:extLst>
                </a:gridCol>
                <a:gridCol w="246888">
                  <a:extLst>
                    <a:ext uri="{9D8B030D-6E8A-4147-A177-3AD203B41FA5}">
                      <a16:colId xmlns:a16="http://schemas.microsoft.com/office/drawing/2014/main" val="1812383727"/>
                    </a:ext>
                  </a:extLst>
                </a:gridCol>
                <a:gridCol w="246888">
                  <a:extLst>
                    <a:ext uri="{9D8B030D-6E8A-4147-A177-3AD203B41FA5}">
                      <a16:colId xmlns:a16="http://schemas.microsoft.com/office/drawing/2014/main" val="3780832648"/>
                    </a:ext>
                  </a:extLst>
                </a:gridCol>
                <a:gridCol w="246888">
                  <a:extLst>
                    <a:ext uri="{9D8B030D-6E8A-4147-A177-3AD203B41FA5}">
                      <a16:colId xmlns:a16="http://schemas.microsoft.com/office/drawing/2014/main" val="4062202308"/>
                    </a:ext>
                  </a:extLst>
                </a:gridCol>
                <a:gridCol w="246888">
                  <a:extLst>
                    <a:ext uri="{9D8B030D-6E8A-4147-A177-3AD203B41FA5}">
                      <a16:colId xmlns:a16="http://schemas.microsoft.com/office/drawing/2014/main" val="3052563546"/>
                    </a:ext>
                  </a:extLst>
                </a:gridCol>
                <a:gridCol w="246888">
                  <a:extLst>
                    <a:ext uri="{9D8B030D-6E8A-4147-A177-3AD203B41FA5}">
                      <a16:colId xmlns:a16="http://schemas.microsoft.com/office/drawing/2014/main" val="3618275576"/>
                    </a:ext>
                  </a:extLst>
                </a:gridCol>
                <a:gridCol w="246888">
                  <a:extLst>
                    <a:ext uri="{9D8B030D-6E8A-4147-A177-3AD203B41FA5}">
                      <a16:colId xmlns:a16="http://schemas.microsoft.com/office/drawing/2014/main" val="798385321"/>
                    </a:ext>
                  </a:extLst>
                </a:gridCol>
                <a:gridCol w="246888">
                  <a:extLst>
                    <a:ext uri="{9D8B030D-6E8A-4147-A177-3AD203B41FA5}">
                      <a16:colId xmlns:a16="http://schemas.microsoft.com/office/drawing/2014/main" val="195458576"/>
                    </a:ext>
                  </a:extLst>
                </a:gridCol>
                <a:gridCol w="246888">
                  <a:extLst>
                    <a:ext uri="{9D8B030D-6E8A-4147-A177-3AD203B41FA5}">
                      <a16:colId xmlns:a16="http://schemas.microsoft.com/office/drawing/2014/main" val="126455025"/>
                    </a:ext>
                  </a:extLst>
                </a:gridCol>
                <a:gridCol w="246888">
                  <a:extLst>
                    <a:ext uri="{9D8B030D-6E8A-4147-A177-3AD203B41FA5}">
                      <a16:colId xmlns:a16="http://schemas.microsoft.com/office/drawing/2014/main" val="138911257"/>
                    </a:ext>
                  </a:extLst>
                </a:gridCol>
                <a:gridCol w="246888">
                  <a:extLst>
                    <a:ext uri="{9D8B030D-6E8A-4147-A177-3AD203B41FA5}">
                      <a16:colId xmlns:a16="http://schemas.microsoft.com/office/drawing/2014/main" val="1893695864"/>
                    </a:ext>
                  </a:extLst>
                </a:gridCol>
                <a:gridCol w="246888">
                  <a:extLst>
                    <a:ext uri="{9D8B030D-6E8A-4147-A177-3AD203B41FA5}">
                      <a16:colId xmlns:a16="http://schemas.microsoft.com/office/drawing/2014/main" val="3198171291"/>
                    </a:ext>
                  </a:extLst>
                </a:gridCol>
                <a:gridCol w="246888">
                  <a:extLst>
                    <a:ext uri="{9D8B030D-6E8A-4147-A177-3AD203B41FA5}">
                      <a16:colId xmlns:a16="http://schemas.microsoft.com/office/drawing/2014/main" val="608411960"/>
                    </a:ext>
                  </a:extLst>
                </a:gridCol>
                <a:gridCol w="246888">
                  <a:extLst>
                    <a:ext uri="{9D8B030D-6E8A-4147-A177-3AD203B41FA5}">
                      <a16:colId xmlns:a16="http://schemas.microsoft.com/office/drawing/2014/main" val="1120884333"/>
                    </a:ext>
                  </a:extLst>
                </a:gridCol>
                <a:gridCol w="246888">
                  <a:extLst>
                    <a:ext uri="{9D8B030D-6E8A-4147-A177-3AD203B41FA5}">
                      <a16:colId xmlns:a16="http://schemas.microsoft.com/office/drawing/2014/main" val="308143053"/>
                    </a:ext>
                  </a:extLst>
                </a:gridCol>
                <a:gridCol w="246888">
                  <a:extLst>
                    <a:ext uri="{9D8B030D-6E8A-4147-A177-3AD203B41FA5}">
                      <a16:colId xmlns:a16="http://schemas.microsoft.com/office/drawing/2014/main" val="2105766667"/>
                    </a:ext>
                  </a:extLst>
                </a:gridCol>
                <a:gridCol w="246888">
                  <a:extLst>
                    <a:ext uri="{9D8B030D-6E8A-4147-A177-3AD203B41FA5}">
                      <a16:colId xmlns:a16="http://schemas.microsoft.com/office/drawing/2014/main" val="1637605733"/>
                    </a:ext>
                  </a:extLst>
                </a:gridCol>
                <a:gridCol w="246888">
                  <a:extLst>
                    <a:ext uri="{9D8B030D-6E8A-4147-A177-3AD203B41FA5}">
                      <a16:colId xmlns:a16="http://schemas.microsoft.com/office/drawing/2014/main" val="4066055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38336549"/>
                  </a:ext>
                </a:extLst>
              </a:tr>
            </a:tbl>
          </a:graphicData>
        </a:graphic>
      </p:graphicFrame>
      <p:sp>
        <p:nvSpPr>
          <p:cNvPr id="4" name="Text Placeholder 3">
            <a:extLst>
              <a:ext uri="{FF2B5EF4-FFF2-40B4-BE49-F238E27FC236}">
                <a16:creationId xmlns:a16="http://schemas.microsoft.com/office/drawing/2014/main" id="{71BFF1E9-3FE4-4E6D-B634-5A2DEB119155}"/>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9698010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67903-FCBE-4C13-9BB4-688BED3C3BBC}"/>
              </a:ext>
            </a:extLst>
          </p:cNvPr>
          <p:cNvSpPr>
            <a:spLocks noGrp="1"/>
          </p:cNvSpPr>
          <p:nvPr>
            <p:ph type="title"/>
          </p:nvPr>
        </p:nvSpPr>
        <p:spPr/>
        <p:txBody>
          <a:bodyPr/>
          <a:lstStyle/>
          <a:p>
            <a:r>
              <a:rPr lang="en-US"/>
              <a:t>Facebook Own Posts Table | All Pages - 2 of 26</a:t>
            </a:r>
          </a:p>
        </p:txBody>
      </p:sp>
      <p:graphicFrame>
        <p:nvGraphicFramePr>
          <p:cNvPr id="5" name="Table Placeholder 4">
            <a:extLst>
              <a:ext uri="{FF2B5EF4-FFF2-40B4-BE49-F238E27FC236}">
                <a16:creationId xmlns:a16="http://schemas.microsoft.com/office/drawing/2014/main" id="{FD71FB8A-C9D6-4FC1-BDFC-44AC8ED89335}"/>
              </a:ext>
            </a:extLst>
          </p:cNvPr>
          <p:cNvGraphicFramePr>
            <a:graphicFrameLocks noGrp="1"/>
          </p:cNvGraphicFramePr>
          <p:nvPr>
            <p:ph type="tbl" sz="quarter" idx="13"/>
            <p:extLst>
              <p:ext uri="{D42A27DB-BD31-4B8C-83A1-F6EECF244321}">
                <p14:modId xmlns:p14="http://schemas.microsoft.com/office/powerpoint/2010/main" val="2665841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98840874"/>
                    </a:ext>
                  </a:extLst>
                </a:gridCol>
                <a:gridCol w="246888">
                  <a:extLst>
                    <a:ext uri="{9D8B030D-6E8A-4147-A177-3AD203B41FA5}">
                      <a16:colId xmlns:a16="http://schemas.microsoft.com/office/drawing/2014/main" val="3214753856"/>
                    </a:ext>
                  </a:extLst>
                </a:gridCol>
                <a:gridCol w="246888">
                  <a:extLst>
                    <a:ext uri="{9D8B030D-6E8A-4147-A177-3AD203B41FA5}">
                      <a16:colId xmlns:a16="http://schemas.microsoft.com/office/drawing/2014/main" val="4149259155"/>
                    </a:ext>
                  </a:extLst>
                </a:gridCol>
                <a:gridCol w="246888">
                  <a:extLst>
                    <a:ext uri="{9D8B030D-6E8A-4147-A177-3AD203B41FA5}">
                      <a16:colId xmlns:a16="http://schemas.microsoft.com/office/drawing/2014/main" val="4050787457"/>
                    </a:ext>
                  </a:extLst>
                </a:gridCol>
                <a:gridCol w="246888">
                  <a:extLst>
                    <a:ext uri="{9D8B030D-6E8A-4147-A177-3AD203B41FA5}">
                      <a16:colId xmlns:a16="http://schemas.microsoft.com/office/drawing/2014/main" val="857033510"/>
                    </a:ext>
                  </a:extLst>
                </a:gridCol>
                <a:gridCol w="246888">
                  <a:extLst>
                    <a:ext uri="{9D8B030D-6E8A-4147-A177-3AD203B41FA5}">
                      <a16:colId xmlns:a16="http://schemas.microsoft.com/office/drawing/2014/main" val="3348728130"/>
                    </a:ext>
                  </a:extLst>
                </a:gridCol>
                <a:gridCol w="246888">
                  <a:extLst>
                    <a:ext uri="{9D8B030D-6E8A-4147-A177-3AD203B41FA5}">
                      <a16:colId xmlns:a16="http://schemas.microsoft.com/office/drawing/2014/main" val="2657117848"/>
                    </a:ext>
                  </a:extLst>
                </a:gridCol>
                <a:gridCol w="246888">
                  <a:extLst>
                    <a:ext uri="{9D8B030D-6E8A-4147-A177-3AD203B41FA5}">
                      <a16:colId xmlns:a16="http://schemas.microsoft.com/office/drawing/2014/main" val="752235129"/>
                    </a:ext>
                  </a:extLst>
                </a:gridCol>
                <a:gridCol w="246888">
                  <a:extLst>
                    <a:ext uri="{9D8B030D-6E8A-4147-A177-3AD203B41FA5}">
                      <a16:colId xmlns:a16="http://schemas.microsoft.com/office/drawing/2014/main" val="286807822"/>
                    </a:ext>
                  </a:extLst>
                </a:gridCol>
                <a:gridCol w="246888">
                  <a:extLst>
                    <a:ext uri="{9D8B030D-6E8A-4147-A177-3AD203B41FA5}">
                      <a16:colId xmlns:a16="http://schemas.microsoft.com/office/drawing/2014/main" val="2068358409"/>
                    </a:ext>
                  </a:extLst>
                </a:gridCol>
                <a:gridCol w="246888">
                  <a:extLst>
                    <a:ext uri="{9D8B030D-6E8A-4147-A177-3AD203B41FA5}">
                      <a16:colId xmlns:a16="http://schemas.microsoft.com/office/drawing/2014/main" val="861755470"/>
                    </a:ext>
                  </a:extLst>
                </a:gridCol>
                <a:gridCol w="246888">
                  <a:extLst>
                    <a:ext uri="{9D8B030D-6E8A-4147-A177-3AD203B41FA5}">
                      <a16:colId xmlns:a16="http://schemas.microsoft.com/office/drawing/2014/main" val="2120761475"/>
                    </a:ext>
                  </a:extLst>
                </a:gridCol>
                <a:gridCol w="246888">
                  <a:extLst>
                    <a:ext uri="{9D8B030D-6E8A-4147-A177-3AD203B41FA5}">
                      <a16:colId xmlns:a16="http://schemas.microsoft.com/office/drawing/2014/main" val="989281832"/>
                    </a:ext>
                  </a:extLst>
                </a:gridCol>
                <a:gridCol w="246888">
                  <a:extLst>
                    <a:ext uri="{9D8B030D-6E8A-4147-A177-3AD203B41FA5}">
                      <a16:colId xmlns:a16="http://schemas.microsoft.com/office/drawing/2014/main" val="4004747233"/>
                    </a:ext>
                  </a:extLst>
                </a:gridCol>
                <a:gridCol w="246888">
                  <a:extLst>
                    <a:ext uri="{9D8B030D-6E8A-4147-A177-3AD203B41FA5}">
                      <a16:colId xmlns:a16="http://schemas.microsoft.com/office/drawing/2014/main" val="691454561"/>
                    </a:ext>
                  </a:extLst>
                </a:gridCol>
                <a:gridCol w="246888">
                  <a:extLst>
                    <a:ext uri="{9D8B030D-6E8A-4147-A177-3AD203B41FA5}">
                      <a16:colId xmlns:a16="http://schemas.microsoft.com/office/drawing/2014/main" val="3796005775"/>
                    </a:ext>
                  </a:extLst>
                </a:gridCol>
                <a:gridCol w="246888">
                  <a:extLst>
                    <a:ext uri="{9D8B030D-6E8A-4147-A177-3AD203B41FA5}">
                      <a16:colId xmlns:a16="http://schemas.microsoft.com/office/drawing/2014/main" val="1740604127"/>
                    </a:ext>
                  </a:extLst>
                </a:gridCol>
                <a:gridCol w="246888">
                  <a:extLst>
                    <a:ext uri="{9D8B030D-6E8A-4147-A177-3AD203B41FA5}">
                      <a16:colId xmlns:a16="http://schemas.microsoft.com/office/drawing/2014/main" val="1017183835"/>
                    </a:ext>
                  </a:extLst>
                </a:gridCol>
                <a:gridCol w="246888">
                  <a:extLst>
                    <a:ext uri="{9D8B030D-6E8A-4147-A177-3AD203B41FA5}">
                      <a16:colId xmlns:a16="http://schemas.microsoft.com/office/drawing/2014/main" val="2190056479"/>
                    </a:ext>
                  </a:extLst>
                </a:gridCol>
                <a:gridCol w="246888">
                  <a:extLst>
                    <a:ext uri="{9D8B030D-6E8A-4147-A177-3AD203B41FA5}">
                      <a16:colId xmlns:a16="http://schemas.microsoft.com/office/drawing/2014/main" val="2797579811"/>
                    </a:ext>
                  </a:extLst>
                </a:gridCol>
                <a:gridCol w="246888">
                  <a:extLst>
                    <a:ext uri="{9D8B030D-6E8A-4147-A177-3AD203B41FA5}">
                      <a16:colId xmlns:a16="http://schemas.microsoft.com/office/drawing/2014/main" val="3259247026"/>
                    </a:ext>
                  </a:extLst>
                </a:gridCol>
                <a:gridCol w="246888">
                  <a:extLst>
                    <a:ext uri="{9D8B030D-6E8A-4147-A177-3AD203B41FA5}">
                      <a16:colId xmlns:a16="http://schemas.microsoft.com/office/drawing/2014/main" val="4134805397"/>
                    </a:ext>
                  </a:extLst>
                </a:gridCol>
                <a:gridCol w="246888">
                  <a:extLst>
                    <a:ext uri="{9D8B030D-6E8A-4147-A177-3AD203B41FA5}">
                      <a16:colId xmlns:a16="http://schemas.microsoft.com/office/drawing/2014/main" val="4198566850"/>
                    </a:ext>
                  </a:extLst>
                </a:gridCol>
                <a:gridCol w="246888">
                  <a:extLst>
                    <a:ext uri="{9D8B030D-6E8A-4147-A177-3AD203B41FA5}">
                      <a16:colId xmlns:a16="http://schemas.microsoft.com/office/drawing/2014/main" val="352153460"/>
                    </a:ext>
                  </a:extLst>
                </a:gridCol>
                <a:gridCol w="246888">
                  <a:extLst>
                    <a:ext uri="{9D8B030D-6E8A-4147-A177-3AD203B41FA5}">
                      <a16:colId xmlns:a16="http://schemas.microsoft.com/office/drawing/2014/main" val="3951877634"/>
                    </a:ext>
                  </a:extLst>
                </a:gridCol>
                <a:gridCol w="246888">
                  <a:extLst>
                    <a:ext uri="{9D8B030D-6E8A-4147-A177-3AD203B41FA5}">
                      <a16:colId xmlns:a16="http://schemas.microsoft.com/office/drawing/2014/main" val="3677095449"/>
                    </a:ext>
                  </a:extLst>
                </a:gridCol>
                <a:gridCol w="246888">
                  <a:extLst>
                    <a:ext uri="{9D8B030D-6E8A-4147-A177-3AD203B41FA5}">
                      <a16:colId xmlns:a16="http://schemas.microsoft.com/office/drawing/2014/main" val="2685881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23351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- 2018-06-28 16:27:26 </a:t>
                      </a:r>
                      <a:r>
                        <a:rPr kumimoji="0" lang="en-US" sz="1000" b="0" i="0" u="none" strike="noStrike" kern="1200" cap="none" spc="0" normalizeH="0" baseline="0" noProof="0">
                          <a:ln>
                            <a:noFill/>
                          </a:ln>
                          <a:solidFill>
                            <a:prstClr val="black"/>
                          </a:solidFill>
                          <a:effectLst/>
                          <a:uLnTx/>
                          <a:uFillTx/>
                          <a:latin typeface="+mn-lt"/>
                          <a:ea typeface="+mn-ea"/>
                          <a:cs typeface="+mn-cs"/>
                        </a:rPr>
                        <a:t> 
 Isang tulog nalang at nasa Zambales na ang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48871331"/>
                  </a:ext>
                </a:extLst>
              </a:tr>
            </a:tbl>
          </a:graphicData>
        </a:graphic>
      </p:graphicFrame>
      <p:sp>
        <p:nvSpPr>
          <p:cNvPr id="4" name="Text Placeholder 3">
            <a:extLst>
              <a:ext uri="{FF2B5EF4-FFF2-40B4-BE49-F238E27FC236}">
                <a16:creationId xmlns:a16="http://schemas.microsoft.com/office/drawing/2014/main" id="{C63490E2-D03C-4EDD-BB40-D3712326CD1D}"/>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0048495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7D45F-B301-41FA-8E79-C013F7B85F7F}"/>
              </a:ext>
            </a:extLst>
          </p:cNvPr>
          <p:cNvSpPr>
            <a:spLocks noGrp="1"/>
          </p:cNvSpPr>
          <p:nvPr>
            <p:ph type="title"/>
          </p:nvPr>
        </p:nvSpPr>
        <p:spPr/>
        <p:txBody>
          <a:bodyPr/>
          <a:lstStyle/>
          <a:p>
            <a:r>
              <a:rPr lang="en-US"/>
              <a:t>Facebook Own Posts Table | All Pages - 3 of 26</a:t>
            </a:r>
          </a:p>
        </p:txBody>
      </p:sp>
      <p:graphicFrame>
        <p:nvGraphicFramePr>
          <p:cNvPr id="5" name="Table Placeholder 4">
            <a:extLst>
              <a:ext uri="{FF2B5EF4-FFF2-40B4-BE49-F238E27FC236}">
                <a16:creationId xmlns:a16="http://schemas.microsoft.com/office/drawing/2014/main" id="{2E318A3B-4EC6-422D-BCE7-B89F0B63B4F6}"/>
              </a:ext>
            </a:extLst>
          </p:cNvPr>
          <p:cNvGraphicFramePr>
            <a:graphicFrameLocks noGrp="1"/>
          </p:cNvGraphicFramePr>
          <p:nvPr>
            <p:ph type="tbl" sz="quarter" idx="13"/>
            <p:extLst>
              <p:ext uri="{D42A27DB-BD31-4B8C-83A1-F6EECF244321}">
                <p14:modId xmlns:p14="http://schemas.microsoft.com/office/powerpoint/2010/main" val="18214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17313191"/>
                    </a:ext>
                  </a:extLst>
                </a:gridCol>
                <a:gridCol w="246888">
                  <a:extLst>
                    <a:ext uri="{9D8B030D-6E8A-4147-A177-3AD203B41FA5}">
                      <a16:colId xmlns:a16="http://schemas.microsoft.com/office/drawing/2014/main" val="511683396"/>
                    </a:ext>
                  </a:extLst>
                </a:gridCol>
                <a:gridCol w="246888">
                  <a:extLst>
                    <a:ext uri="{9D8B030D-6E8A-4147-A177-3AD203B41FA5}">
                      <a16:colId xmlns:a16="http://schemas.microsoft.com/office/drawing/2014/main" val="2185200626"/>
                    </a:ext>
                  </a:extLst>
                </a:gridCol>
                <a:gridCol w="246888">
                  <a:extLst>
                    <a:ext uri="{9D8B030D-6E8A-4147-A177-3AD203B41FA5}">
                      <a16:colId xmlns:a16="http://schemas.microsoft.com/office/drawing/2014/main" val="992908983"/>
                    </a:ext>
                  </a:extLst>
                </a:gridCol>
                <a:gridCol w="246888">
                  <a:extLst>
                    <a:ext uri="{9D8B030D-6E8A-4147-A177-3AD203B41FA5}">
                      <a16:colId xmlns:a16="http://schemas.microsoft.com/office/drawing/2014/main" val="246201715"/>
                    </a:ext>
                  </a:extLst>
                </a:gridCol>
                <a:gridCol w="246888">
                  <a:extLst>
                    <a:ext uri="{9D8B030D-6E8A-4147-A177-3AD203B41FA5}">
                      <a16:colId xmlns:a16="http://schemas.microsoft.com/office/drawing/2014/main" val="2635138353"/>
                    </a:ext>
                  </a:extLst>
                </a:gridCol>
                <a:gridCol w="246888">
                  <a:extLst>
                    <a:ext uri="{9D8B030D-6E8A-4147-A177-3AD203B41FA5}">
                      <a16:colId xmlns:a16="http://schemas.microsoft.com/office/drawing/2014/main" val="572095840"/>
                    </a:ext>
                  </a:extLst>
                </a:gridCol>
                <a:gridCol w="246888">
                  <a:extLst>
                    <a:ext uri="{9D8B030D-6E8A-4147-A177-3AD203B41FA5}">
                      <a16:colId xmlns:a16="http://schemas.microsoft.com/office/drawing/2014/main" val="3705919405"/>
                    </a:ext>
                  </a:extLst>
                </a:gridCol>
                <a:gridCol w="246888">
                  <a:extLst>
                    <a:ext uri="{9D8B030D-6E8A-4147-A177-3AD203B41FA5}">
                      <a16:colId xmlns:a16="http://schemas.microsoft.com/office/drawing/2014/main" val="3242142162"/>
                    </a:ext>
                  </a:extLst>
                </a:gridCol>
                <a:gridCol w="246888">
                  <a:extLst>
                    <a:ext uri="{9D8B030D-6E8A-4147-A177-3AD203B41FA5}">
                      <a16:colId xmlns:a16="http://schemas.microsoft.com/office/drawing/2014/main" val="1765277168"/>
                    </a:ext>
                  </a:extLst>
                </a:gridCol>
                <a:gridCol w="246888">
                  <a:extLst>
                    <a:ext uri="{9D8B030D-6E8A-4147-A177-3AD203B41FA5}">
                      <a16:colId xmlns:a16="http://schemas.microsoft.com/office/drawing/2014/main" val="967546809"/>
                    </a:ext>
                  </a:extLst>
                </a:gridCol>
                <a:gridCol w="246888">
                  <a:extLst>
                    <a:ext uri="{9D8B030D-6E8A-4147-A177-3AD203B41FA5}">
                      <a16:colId xmlns:a16="http://schemas.microsoft.com/office/drawing/2014/main" val="3530511533"/>
                    </a:ext>
                  </a:extLst>
                </a:gridCol>
                <a:gridCol w="246888">
                  <a:extLst>
                    <a:ext uri="{9D8B030D-6E8A-4147-A177-3AD203B41FA5}">
                      <a16:colId xmlns:a16="http://schemas.microsoft.com/office/drawing/2014/main" val="1729348955"/>
                    </a:ext>
                  </a:extLst>
                </a:gridCol>
                <a:gridCol w="246888">
                  <a:extLst>
                    <a:ext uri="{9D8B030D-6E8A-4147-A177-3AD203B41FA5}">
                      <a16:colId xmlns:a16="http://schemas.microsoft.com/office/drawing/2014/main" val="723661670"/>
                    </a:ext>
                  </a:extLst>
                </a:gridCol>
                <a:gridCol w="246888">
                  <a:extLst>
                    <a:ext uri="{9D8B030D-6E8A-4147-A177-3AD203B41FA5}">
                      <a16:colId xmlns:a16="http://schemas.microsoft.com/office/drawing/2014/main" val="680490861"/>
                    </a:ext>
                  </a:extLst>
                </a:gridCol>
                <a:gridCol w="246888">
                  <a:extLst>
                    <a:ext uri="{9D8B030D-6E8A-4147-A177-3AD203B41FA5}">
                      <a16:colId xmlns:a16="http://schemas.microsoft.com/office/drawing/2014/main" val="289484373"/>
                    </a:ext>
                  </a:extLst>
                </a:gridCol>
                <a:gridCol w="246888">
                  <a:extLst>
                    <a:ext uri="{9D8B030D-6E8A-4147-A177-3AD203B41FA5}">
                      <a16:colId xmlns:a16="http://schemas.microsoft.com/office/drawing/2014/main" val="3033848962"/>
                    </a:ext>
                  </a:extLst>
                </a:gridCol>
                <a:gridCol w="246888">
                  <a:extLst>
                    <a:ext uri="{9D8B030D-6E8A-4147-A177-3AD203B41FA5}">
                      <a16:colId xmlns:a16="http://schemas.microsoft.com/office/drawing/2014/main" val="3541691995"/>
                    </a:ext>
                  </a:extLst>
                </a:gridCol>
                <a:gridCol w="246888">
                  <a:extLst>
                    <a:ext uri="{9D8B030D-6E8A-4147-A177-3AD203B41FA5}">
                      <a16:colId xmlns:a16="http://schemas.microsoft.com/office/drawing/2014/main" val="1351489349"/>
                    </a:ext>
                  </a:extLst>
                </a:gridCol>
                <a:gridCol w="246888">
                  <a:extLst>
                    <a:ext uri="{9D8B030D-6E8A-4147-A177-3AD203B41FA5}">
                      <a16:colId xmlns:a16="http://schemas.microsoft.com/office/drawing/2014/main" val="499992208"/>
                    </a:ext>
                  </a:extLst>
                </a:gridCol>
                <a:gridCol w="246888">
                  <a:extLst>
                    <a:ext uri="{9D8B030D-6E8A-4147-A177-3AD203B41FA5}">
                      <a16:colId xmlns:a16="http://schemas.microsoft.com/office/drawing/2014/main" val="2191107103"/>
                    </a:ext>
                  </a:extLst>
                </a:gridCol>
                <a:gridCol w="246888">
                  <a:extLst>
                    <a:ext uri="{9D8B030D-6E8A-4147-A177-3AD203B41FA5}">
                      <a16:colId xmlns:a16="http://schemas.microsoft.com/office/drawing/2014/main" val="2696172681"/>
                    </a:ext>
                  </a:extLst>
                </a:gridCol>
                <a:gridCol w="246888">
                  <a:extLst>
                    <a:ext uri="{9D8B030D-6E8A-4147-A177-3AD203B41FA5}">
                      <a16:colId xmlns:a16="http://schemas.microsoft.com/office/drawing/2014/main" val="4183659223"/>
                    </a:ext>
                  </a:extLst>
                </a:gridCol>
                <a:gridCol w="246888">
                  <a:extLst>
                    <a:ext uri="{9D8B030D-6E8A-4147-A177-3AD203B41FA5}">
                      <a16:colId xmlns:a16="http://schemas.microsoft.com/office/drawing/2014/main" val="4056081067"/>
                    </a:ext>
                  </a:extLst>
                </a:gridCol>
                <a:gridCol w="246888">
                  <a:extLst>
                    <a:ext uri="{9D8B030D-6E8A-4147-A177-3AD203B41FA5}">
                      <a16:colId xmlns:a16="http://schemas.microsoft.com/office/drawing/2014/main" val="563614962"/>
                    </a:ext>
                  </a:extLst>
                </a:gridCol>
                <a:gridCol w="246888">
                  <a:extLst>
                    <a:ext uri="{9D8B030D-6E8A-4147-A177-3AD203B41FA5}">
                      <a16:colId xmlns:a16="http://schemas.microsoft.com/office/drawing/2014/main" val="973704081"/>
                    </a:ext>
                  </a:extLst>
                </a:gridCol>
                <a:gridCol w="246888">
                  <a:extLst>
                    <a:ext uri="{9D8B030D-6E8A-4147-A177-3AD203B41FA5}">
                      <a16:colId xmlns:a16="http://schemas.microsoft.com/office/drawing/2014/main" val="1280065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87940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- 2018-06-25 13:25:06 </a:t>
                      </a:r>
                      <a:r>
                        <a:rPr kumimoji="0" lang="en-US" sz="1000" b="0" i="0" u="none" strike="noStrike" kern="1200" cap="none" spc="0" normalizeH="0" baseline="0" noProof="0">
                          <a:ln>
                            <a:noFill/>
                          </a:ln>
                          <a:solidFill>
                            <a:prstClr val="black"/>
                          </a:solidFill>
                          <a:effectLst/>
                          <a:uLnTx/>
                          <a:uFillTx/>
                          <a:latin typeface="+mn-lt"/>
                          <a:ea typeface="+mn-ea"/>
                          <a:cs typeface="+mn-cs"/>
                        </a:rPr>
                        <a:t> 
 Samahan kami sa Sta. Cruz Zambales hatid ng Biyaheng TGPagpagaling + Wish Bus with Wish 107.5
Featuring Orange &amp; Lemons sa Hiling sa TGPagpagaling Concert. 
Sakay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07670430"/>
                  </a:ext>
                </a:extLst>
              </a:tr>
            </a:tbl>
          </a:graphicData>
        </a:graphic>
      </p:graphicFrame>
      <p:sp>
        <p:nvSpPr>
          <p:cNvPr id="4" name="Text Placeholder 3">
            <a:extLst>
              <a:ext uri="{FF2B5EF4-FFF2-40B4-BE49-F238E27FC236}">
                <a16:creationId xmlns:a16="http://schemas.microsoft.com/office/drawing/2014/main" id="{B5915CFE-4238-47BF-A6F9-80AFAD3D7377}"/>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7269710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36410-D20B-4BBE-9DD7-E878D6B6228F}"/>
              </a:ext>
            </a:extLst>
          </p:cNvPr>
          <p:cNvSpPr>
            <a:spLocks noGrp="1"/>
          </p:cNvSpPr>
          <p:nvPr>
            <p:ph type="title"/>
          </p:nvPr>
        </p:nvSpPr>
        <p:spPr/>
        <p:txBody>
          <a:bodyPr/>
          <a:lstStyle/>
          <a:p>
            <a:r>
              <a:rPr lang="en-US"/>
              <a:t>Facebook Own Posts Table | All Pages - 4 of 26</a:t>
            </a:r>
          </a:p>
        </p:txBody>
      </p:sp>
      <p:graphicFrame>
        <p:nvGraphicFramePr>
          <p:cNvPr id="5" name="Table Placeholder 4">
            <a:extLst>
              <a:ext uri="{FF2B5EF4-FFF2-40B4-BE49-F238E27FC236}">
                <a16:creationId xmlns:a16="http://schemas.microsoft.com/office/drawing/2014/main" id="{216D284F-9AA7-4489-8F28-806E82586E2A}"/>
              </a:ext>
            </a:extLst>
          </p:cNvPr>
          <p:cNvGraphicFramePr>
            <a:graphicFrameLocks noGrp="1"/>
          </p:cNvGraphicFramePr>
          <p:nvPr>
            <p:ph type="tbl" sz="quarter" idx="13"/>
            <p:extLst>
              <p:ext uri="{D42A27DB-BD31-4B8C-83A1-F6EECF244321}">
                <p14:modId xmlns:p14="http://schemas.microsoft.com/office/powerpoint/2010/main" val="898673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01360096"/>
                    </a:ext>
                  </a:extLst>
                </a:gridCol>
                <a:gridCol w="246888">
                  <a:extLst>
                    <a:ext uri="{9D8B030D-6E8A-4147-A177-3AD203B41FA5}">
                      <a16:colId xmlns:a16="http://schemas.microsoft.com/office/drawing/2014/main" val="1721396512"/>
                    </a:ext>
                  </a:extLst>
                </a:gridCol>
                <a:gridCol w="246888">
                  <a:extLst>
                    <a:ext uri="{9D8B030D-6E8A-4147-A177-3AD203B41FA5}">
                      <a16:colId xmlns:a16="http://schemas.microsoft.com/office/drawing/2014/main" val="584934715"/>
                    </a:ext>
                  </a:extLst>
                </a:gridCol>
                <a:gridCol w="246888">
                  <a:extLst>
                    <a:ext uri="{9D8B030D-6E8A-4147-A177-3AD203B41FA5}">
                      <a16:colId xmlns:a16="http://schemas.microsoft.com/office/drawing/2014/main" val="585618320"/>
                    </a:ext>
                  </a:extLst>
                </a:gridCol>
                <a:gridCol w="246888">
                  <a:extLst>
                    <a:ext uri="{9D8B030D-6E8A-4147-A177-3AD203B41FA5}">
                      <a16:colId xmlns:a16="http://schemas.microsoft.com/office/drawing/2014/main" val="800310928"/>
                    </a:ext>
                  </a:extLst>
                </a:gridCol>
                <a:gridCol w="246888">
                  <a:extLst>
                    <a:ext uri="{9D8B030D-6E8A-4147-A177-3AD203B41FA5}">
                      <a16:colId xmlns:a16="http://schemas.microsoft.com/office/drawing/2014/main" val="233685109"/>
                    </a:ext>
                  </a:extLst>
                </a:gridCol>
                <a:gridCol w="246888">
                  <a:extLst>
                    <a:ext uri="{9D8B030D-6E8A-4147-A177-3AD203B41FA5}">
                      <a16:colId xmlns:a16="http://schemas.microsoft.com/office/drawing/2014/main" val="2917900576"/>
                    </a:ext>
                  </a:extLst>
                </a:gridCol>
                <a:gridCol w="246888">
                  <a:extLst>
                    <a:ext uri="{9D8B030D-6E8A-4147-A177-3AD203B41FA5}">
                      <a16:colId xmlns:a16="http://schemas.microsoft.com/office/drawing/2014/main" val="230867996"/>
                    </a:ext>
                  </a:extLst>
                </a:gridCol>
                <a:gridCol w="246888">
                  <a:extLst>
                    <a:ext uri="{9D8B030D-6E8A-4147-A177-3AD203B41FA5}">
                      <a16:colId xmlns:a16="http://schemas.microsoft.com/office/drawing/2014/main" val="3542054172"/>
                    </a:ext>
                  </a:extLst>
                </a:gridCol>
                <a:gridCol w="246888">
                  <a:extLst>
                    <a:ext uri="{9D8B030D-6E8A-4147-A177-3AD203B41FA5}">
                      <a16:colId xmlns:a16="http://schemas.microsoft.com/office/drawing/2014/main" val="1638597204"/>
                    </a:ext>
                  </a:extLst>
                </a:gridCol>
                <a:gridCol w="246888">
                  <a:extLst>
                    <a:ext uri="{9D8B030D-6E8A-4147-A177-3AD203B41FA5}">
                      <a16:colId xmlns:a16="http://schemas.microsoft.com/office/drawing/2014/main" val="1841288176"/>
                    </a:ext>
                  </a:extLst>
                </a:gridCol>
                <a:gridCol w="246888">
                  <a:extLst>
                    <a:ext uri="{9D8B030D-6E8A-4147-A177-3AD203B41FA5}">
                      <a16:colId xmlns:a16="http://schemas.microsoft.com/office/drawing/2014/main" val="2260435350"/>
                    </a:ext>
                  </a:extLst>
                </a:gridCol>
                <a:gridCol w="246888">
                  <a:extLst>
                    <a:ext uri="{9D8B030D-6E8A-4147-A177-3AD203B41FA5}">
                      <a16:colId xmlns:a16="http://schemas.microsoft.com/office/drawing/2014/main" val="1471188388"/>
                    </a:ext>
                  </a:extLst>
                </a:gridCol>
                <a:gridCol w="246888">
                  <a:extLst>
                    <a:ext uri="{9D8B030D-6E8A-4147-A177-3AD203B41FA5}">
                      <a16:colId xmlns:a16="http://schemas.microsoft.com/office/drawing/2014/main" val="2218300990"/>
                    </a:ext>
                  </a:extLst>
                </a:gridCol>
                <a:gridCol w="246888">
                  <a:extLst>
                    <a:ext uri="{9D8B030D-6E8A-4147-A177-3AD203B41FA5}">
                      <a16:colId xmlns:a16="http://schemas.microsoft.com/office/drawing/2014/main" val="2954714537"/>
                    </a:ext>
                  </a:extLst>
                </a:gridCol>
                <a:gridCol w="246888">
                  <a:extLst>
                    <a:ext uri="{9D8B030D-6E8A-4147-A177-3AD203B41FA5}">
                      <a16:colId xmlns:a16="http://schemas.microsoft.com/office/drawing/2014/main" val="912966203"/>
                    </a:ext>
                  </a:extLst>
                </a:gridCol>
                <a:gridCol w="246888">
                  <a:extLst>
                    <a:ext uri="{9D8B030D-6E8A-4147-A177-3AD203B41FA5}">
                      <a16:colId xmlns:a16="http://schemas.microsoft.com/office/drawing/2014/main" val="2878174285"/>
                    </a:ext>
                  </a:extLst>
                </a:gridCol>
                <a:gridCol w="246888">
                  <a:extLst>
                    <a:ext uri="{9D8B030D-6E8A-4147-A177-3AD203B41FA5}">
                      <a16:colId xmlns:a16="http://schemas.microsoft.com/office/drawing/2014/main" val="3147790690"/>
                    </a:ext>
                  </a:extLst>
                </a:gridCol>
                <a:gridCol w="246888">
                  <a:extLst>
                    <a:ext uri="{9D8B030D-6E8A-4147-A177-3AD203B41FA5}">
                      <a16:colId xmlns:a16="http://schemas.microsoft.com/office/drawing/2014/main" val="844752740"/>
                    </a:ext>
                  </a:extLst>
                </a:gridCol>
                <a:gridCol w="246888">
                  <a:extLst>
                    <a:ext uri="{9D8B030D-6E8A-4147-A177-3AD203B41FA5}">
                      <a16:colId xmlns:a16="http://schemas.microsoft.com/office/drawing/2014/main" val="1020531808"/>
                    </a:ext>
                  </a:extLst>
                </a:gridCol>
                <a:gridCol w="246888">
                  <a:extLst>
                    <a:ext uri="{9D8B030D-6E8A-4147-A177-3AD203B41FA5}">
                      <a16:colId xmlns:a16="http://schemas.microsoft.com/office/drawing/2014/main" val="1267006417"/>
                    </a:ext>
                  </a:extLst>
                </a:gridCol>
                <a:gridCol w="246888">
                  <a:extLst>
                    <a:ext uri="{9D8B030D-6E8A-4147-A177-3AD203B41FA5}">
                      <a16:colId xmlns:a16="http://schemas.microsoft.com/office/drawing/2014/main" val="278638940"/>
                    </a:ext>
                  </a:extLst>
                </a:gridCol>
                <a:gridCol w="246888">
                  <a:extLst>
                    <a:ext uri="{9D8B030D-6E8A-4147-A177-3AD203B41FA5}">
                      <a16:colId xmlns:a16="http://schemas.microsoft.com/office/drawing/2014/main" val="2749917546"/>
                    </a:ext>
                  </a:extLst>
                </a:gridCol>
                <a:gridCol w="246888">
                  <a:extLst>
                    <a:ext uri="{9D8B030D-6E8A-4147-A177-3AD203B41FA5}">
                      <a16:colId xmlns:a16="http://schemas.microsoft.com/office/drawing/2014/main" val="4226457478"/>
                    </a:ext>
                  </a:extLst>
                </a:gridCol>
                <a:gridCol w="246888">
                  <a:extLst>
                    <a:ext uri="{9D8B030D-6E8A-4147-A177-3AD203B41FA5}">
                      <a16:colId xmlns:a16="http://schemas.microsoft.com/office/drawing/2014/main" val="3677192201"/>
                    </a:ext>
                  </a:extLst>
                </a:gridCol>
                <a:gridCol w="246888">
                  <a:extLst>
                    <a:ext uri="{9D8B030D-6E8A-4147-A177-3AD203B41FA5}">
                      <a16:colId xmlns:a16="http://schemas.microsoft.com/office/drawing/2014/main" val="3605649794"/>
                    </a:ext>
                  </a:extLst>
                </a:gridCol>
                <a:gridCol w="246888">
                  <a:extLst>
                    <a:ext uri="{9D8B030D-6E8A-4147-A177-3AD203B41FA5}">
                      <a16:colId xmlns:a16="http://schemas.microsoft.com/office/drawing/2014/main" val="520031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8745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- 2018-06-21 13:26:34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11310845"/>
                  </a:ext>
                </a:extLst>
              </a:tr>
            </a:tbl>
          </a:graphicData>
        </a:graphic>
      </p:graphicFrame>
      <p:sp>
        <p:nvSpPr>
          <p:cNvPr id="4" name="Text Placeholder 3">
            <a:extLst>
              <a:ext uri="{FF2B5EF4-FFF2-40B4-BE49-F238E27FC236}">
                <a16:creationId xmlns:a16="http://schemas.microsoft.com/office/drawing/2014/main" id="{5BE3012A-D270-486E-8BFC-691BED97241C}"/>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8116022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A889B-1FBC-45E2-BA80-6A74ECB83D5E}"/>
              </a:ext>
            </a:extLst>
          </p:cNvPr>
          <p:cNvSpPr>
            <a:spLocks noGrp="1"/>
          </p:cNvSpPr>
          <p:nvPr>
            <p:ph type="title"/>
          </p:nvPr>
        </p:nvSpPr>
        <p:spPr/>
        <p:txBody>
          <a:bodyPr/>
          <a:lstStyle/>
          <a:p>
            <a:r>
              <a:rPr lang="en-US"/>
              <a:t>Facebook Own Posts Table | All Pages - 5 of 26</a:t>
            </a:r>
          </a:p>
        </p:txBody>
      </p:sp>
      <p:graphicFrame>
        <p:nvGraphicFramePr>
          <p:cNvPr id="5" name="Table Placeholder 4">
            <a:extLst>
              <a:ext uri="{FF2B5EF4-FFF2-40B4-BE49-F238E27FC236}">
                <a16:creationId xmlns:a16="http://schemas.microsoft.com/office/drawing/2014/main" id="{79D5A98E-D6CC-4576-A18E-0155C113E36E}"/>
              </a:ext>
            </a:extLst>
          </p:cNvPr>
          <p:cNvGraphicFramePr>
            <a:graphicFrameLocks noGrp="1"/>
          </p:cNvGraphicFramePr>
          <p:nvPr>
            <p:ph type="tbl" sz="quarter" idx="13"/>
            <p:extLst>
              <p:ext uri="{D42A27DB-BD31-4B8C-83A1-F6EECF244321}">
                <p14:modId xmlns:p14="http://schemas.microsoft.com/office/powerpoint/2010/main" val="848939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74287685"/>
                    </a:ext>
                  </a:extLst>
                </a:gridCol>
                <a:gridCol w="246888">
                  <a:extLst>
                    <a:ext uri="{9D8B030D-6E8A-4147-A177-3AD203B41FA5}">
                      <a16:colId xmlns:a16="http://schemas.microsoft.com/office/drawing/2014/main" val="1515791343"/>
                    </a:ext>
                  </a:extLst>
                </a:gridCol>
                <a:gridCol w="246888">
                  <a:extLst>
                    <a:ext uri="{9D8B030D-6E8A-4147-A177-3AD203B41FA5}">
                      <a16:colId xmlns:a16="http://schemas.microsoft.com/office/drawing/2014/main" val="2477461571"/>
                    </a:ext>
                  </a:extLst>
                </a:gridCol>
                <a:gridCol w="246888">
                  <a:extLst>
                    <a:ext uri="{9D8B030D-6E8A-4147-A177-3AD203B41FA5}">
                      <a16:colId xmlns:a16="http://schemas.microsoft.com/office/drawing/2014/main" val="2699172449"/>
                    </a:ext>
                  </a:extLst>
                </a:gridCol>
                <a:gridCol w="246888">
                  <a:extLst>
                    <a:ext uri="{9D8B030D-6E8A-4147-A177-3AD203B41FA5}">
                      <a16:colId xmlns:a16="http://schemas.microsoft.com/office/drawing/2014/main" val="2832464441"/>
                    </a:ext>
                  </a:extLst>
                </a:gridCol>
                <a:gridCol w="246888">
                  <a:extLst>
                    <a:ext uri="{9D8B030D-6E8A-4147-A177-3AD203B41FA5}">
                      <a16:colId xmlns:a16="http://schemas.microsoft.com/office/drawing/2014/main" val="1568796280"/>
                    </a:ext>
                  </a:extLst>
                </a:gridCol>
                <a:gridCol w="246888">
                  <a:extLst>
                    <a:ext uri="{9D8B030D-6E8A-4147-A177-3AD203B41FA5}">
                      <a16:colId xmlns:a16="http://schemas.microsoft.com/office/drawing/2014/main" val="1490613115"/>
                    </a:ext>
                  </a:extLst>
                </a:gridCol>
                <a:gridCol w="246888">
                  <a:extLst>
                    <a:ext uri="{9D8B030D-6E8A-4147-A177-3AD203B41FA5}">
                      <a16:colId xmlns:a16="http://schemas.microsoft.com/office/drawing/2014/main" val="1564605838"/>
                    </a:ext>
                  </a:extLst>
                </a:gridCol>
                <a:gridCol w="246888">
                  <a:extLst>
                    <a:ext uri="{9D8B030D-6E8A-4147-A177-3AD203B41FA5}">
                      <a16:colId xmlns:a16="http://schemas.microsoft.com/office/drawing/2014/main" val="2986277648"/>
                    </a:ext>
                  </a:extLst>
                </a:gridCol>
                <a:gridCol w="246888">
                  <a:extLst>
                    <a:ext uri="{9D8B030D-6E8A-4147-A177-3AD203B41FA5}">
                      <a16:colId xmlns:a16="http://schemas.microsoft.com/office/drawing/2014/main" val="1293586704"/>
                    </a:ext>
                  </a:extLst>
                </a:gridCol>
                <a:gridCol w="246888">
                  <a:extLst>
                    <a:ext uri="{9D8B030D-6E8A-4147-A177-3AD203B41FA5}">
                      <a16:colId xmlns:a16="http://schemas.microsoft.com/office/drawing/2014/main" val="3812174803"/>
                    </a:ext>
                  </a:extLst>
                </a:gridCol>
                <a:gridCol w="246888">
                  <a:extLst>
                    <a:ext uri="{9D8B030D-6E8A-4147-A177-3AD203B41FA5}">
                      <a16:colId xmlns:a16="http://schemas.microsoft.com/office/drawing/2014/main" val="1694857860"/>
                    </a:ext>
                  </a:extLst>
                </a:gridCol>
                <a:gridCol w="246888">
                  <a:extLst>
                    <a:ext uri="{9D8B030D-6E8A-4147-A177-3AD203B41FA5}">
                      <a16:colId xmlns:a16="http://schemas.microsoft.com/office/drawing/2014/main" val="2530584188"/>
                    </a:ext>
                  </a:extLst>
                </a:gridCol>
                <a:gridCol w="246888">
                  <a:extLst>
                    <a:ext uri="{9D8B030D-6E8A-4147-A177-3AD203B41FA5}">
                      <a16:colId xmlns:a16="http://schemas.microsoft.com/office/drawing/2014/main" val="844881969"/>
                    </a:ext>
                  </a:extLst>
                </a:gridCol>
                <a:gridCol w="246888">
                  <a:extLst>
                    <a:ext uri="{9D8B030D-6E8A-4147-A177-3AD203B41FA5}">
                      <a16:colId xmlns:a16="http://schemas.microsoft.com/office/drawing/2014/main" val="761363251"/>
                    </a:ext>
                  </a:extLst>
                </a:gridCol>
                <a:gridCol w="246888">
                  <a:extLst>
                    <a:ext uri="{9D8B030D-6E8A-4147-A177-3AD203B41FA5}">
                      <a16:colId xmlns:a16="http://schemas.microsoft.com/office/drawing/2014/main" val="2394297903"/>
                    </a:ext>
                  </a:extLst>
                </a:gridCol>
                <a:gridCol w="246888">
                  <a:extLst>
                    <a:ext uri="{9D8B030D-6E8A-4147-A177-3AD203B41FA5}">
                      <a16:colId xmlns:a16="http://schemas.microsoft.com/office/drawing/2014/main" val="316384408"/>
                    </a:ext>
                  </a:extLst>
                </a:gridCol>
                <a:gridCol w="246888">
                  <a:extLst>
                    <a:ext uri="{9D8B030D-6E8A-4147-A177-3AD203B41FA5}">
                      <a16:colId xmlns:a16="http://schemas.microsoft.com/office/drawing/2014/main" val="1060106197"/>
                    </a:ext>
                  </a:extLst>
                </a:gridCol>
                <a:gridCol w="246888">
                  <a:extLst>
                    <a:ext uri="{9D8B030D-6E8A-4147-A177-3AD203B41FA5}">
                      <a16:colId xmlns:a16="http://schemas.microsoft.com/office/drawing/2014/main" val="3904361123"/>
                    </a:ext>
                  </a:extLst>
                </a:gridCol>
                <a:gridCol w="246888">
                  <a:extLst>
                    <a:ext uri="{9D8B030D-6E8A-4147-A177-3AD203B41FA5}">
                      <a16:colId xmlns:a16="http://schemas.microsoft.com/office/drawing/2014/main" val="3477712055"/>
                    </a:ext>
                  </a:extLst>
                </a:gridCol>
                <a:gridCol w="246888">
                  <a:extLst>
                    <a:ext uri="{9D8B030D-6E8A-4147-A177-3AD203B41FA5}">
                      <a16:colId xmlns:a16="http://schemas.microsoft.com/office/drawing/2014/main" val="3792375645"/>
                    </a:ext>
                  </a:extLst>
                </a:gridCol>
                <a:gridCol w="246888">
                  <a:extLst>
                    <a:ext uri="{9D8B030D-6E8A-4147-A177-3AD203B41FA5}">
                      <a16:colId xmlns:a16="http://schemas.microsoft.com/office/drawing/2014/main" val="2948251450"/>
                    </a:ext>
                  </a:extLst>
                </a:gridCol>
                <a:gridCol w="246888">
                  <a:extLst>
                    <a:ext uri="{9D8B030D-6E8A-4147-A177-3AD203B41FA5}">
                      <a16:colId xmlns:a16="http://schemas.microsoft.com/office/drawing/2014/main" val="1471362930"/>
                    </a:ext>
                  </a:extLst>
                </a:gridCol>
                <a:gridCol w="246888">
                  <a:extLst>
                    <a:ext uri="{9D8B030D-6E8A-4147-A177-3AD203B41FA5}">
                      <a16:colId xmlns:a16="http://schemas.microsoft.com/office/drawing/2014/main" val="3470704892"/>
                    </a:ext>
                  </a:extLst>
                </a:gridCol>
                <a:gridCol w="246888">
                  <a:extLst>
                    <a:ext uri="{9D8B030D-6E8A-4147-A177-3AD203B41FA5}">
                      <a16:colId xmlns:a16="http://schemas.microsoft.com/office/drawing/2014/main" val="1962986636"/>
                    </a:ext>
                  </a:extLst>
                </a:gridCol>
                <a:gridCol w="246888">
                  <a:extLst>
                    <a:ext uri="{9D8B030D-6E8A-4147-A177-3AD203B41FA5}">
                      <a16:colId xmlns:a16="http://schemas.microsoft.com/office/drawing/2014/main" val="723099506"/>
                    </a:ext>
                  </a:extLst>
                </a:gridCol>
                <a:gridCol w="246888">
                  <a:extLst>
                    <a:ext uri="{9D8B030D-6E8A-4147-A177-3AD203B41FA5}">
                      <a16:colId xmlns:a16="http://schemas.microsoft.com/office/drawing/2014/main" val="1895559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16221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- 2018-06-21 09:12:52 </a:t>
                      </a:r>
                      <a:r>
                        <a:rPr kumimoji="0" lang="en-US" sz="1000" b="0" i="0" u="none" strike="noStrike" kern="1200" cap="none" spc="0" normalizeH="0" baseline="0" noProof="0">
                          <a:ln>
                            <a:noFill/>
                          </a:ln>
                          <a:solidFill>
                            <a:prstClr val="black"/>
                          </a:solidFill>
                          <a:effectLst/>
                          <a:uLnTx/>
                          <a:uFillTx/>
                          <a:latin typeface="+mn-lt"/>
                          <a:ea typeface="+mn-ea"/>
                          <a:cs typeface="+mn-cs"/>
                        </a:rPr>
                        <a:t> 
 Happening now at Alaminos Pangasinan!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28307699"/>
                  </a:ext>
                </a:extLst>
              </a:tr>
            </a:tbl>
          </a:graphicData>
        </a:graphic>
      </p:graphicFrame>
      <p:sp>
        <p:nvSpPr>
          <p:cNvPr id="4" name="Text Placeholder 3">
            <a:extLst>
              <a:ext uri="{FF2B5EF4-FFF2-40B4-BE49-F238E27FC236}">
                <a16:creationId xmlns:a16="http://schemas.microsoft.com/office/drawing/2014/main" id="{694350CA-AFC0-4AA8-AB35-F4EE2EF64CF7}"/>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6355629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52150-4053-4224-8C91-E4999E336A00}"/>
              </a:ext>
            </a:extLst>
          </p:cNvPr>
          <p:cNvSpPr>
            <a:spLocks noGrp="1"/>
          </p:cNvSpPr>
          <p:nvPr>
            <p:ph type="title"/>
          </p:nvPr>
        </p:nvSpPr>
        <p:spPr/>
        <p:txBody>
          <a:bodyPr/>
          <a:lstStyle/>
          <a:p>
            <a:r>
              <a:rPr lang="en-US"/>
              <a:t>Facebook Own Posts Table | All Pages - 6 of 26</a:t>
            </a:r>
          </a:p>
        </p:txBody>
      </p:sp>
      <p:graphicFrame>
        <p:nvGraphicFramePr>
          <p:cNvPr id="5" name="Table Placeholder 4">
            <a:extLst>
              <a:ext uri="{FF2B5EF4-FFF2-40B4-BE49-F238E27FC236}">
                <a16:creationId xmlns:a16="http://schemas.microsoft.com/office/drawing/2014/main" id="{86F80AED-FC8C-419E-9D6D-50FB80B1423C}"/>
              </a:ext>
            </a:extLst>
          </p:cNvPr>
          <p:cNvGraphicFramePr>
            <a:graphicFrameLocks noGrp="1"/>
          </p:cNvGraphicFramePr>
          <p:nvPr>
            <p:ph type="tbl" sz="quarter" idx="13"/>
            <p:extLst>
              <p:ext uri="{D42A27DB-BD31-4B8C-83A1-F6EECF244321}">
                <p14:modId xmlns:p14="http://schemas.microsoft.com/office/powerpoint/2010/main" val="1680732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01967806"/>
                    </a:ext>
                  </a:extLst>
                </a:gridCol>
                <a:gridCol w="246888">
                  <a:extLst>
                    <a:ext uri="{9D8B030D-6E8A-4147-A177-3AD203B41FA5}">
                      <a16:colId xmlns:a16="http://schemas.microsoft.com/office/drawing/2014/main" val="4146662665"/>
                    </a:ext>
                  </a:extLst>
                </a:gridCol>
                <a:gridCol w="246888">
                  <a:extLst>
                    <a:ext uri="{9D8B030D-6E8A-4147-A177-3AD203B41FA5}">
                      <a16:colId xmlns:a16="http://schemas.microsoft.com/office/drawing/2014/main" val="1446441083"/>
                    </a:ext>
                  </a:extLst>
                </a:gridCol>
                <a:gridCol w="246888">
                  <a:extLst>
                    <a:ext uri="{9D8B030D-6E8A-4147-A177-3AD203B41FA5}">
                      <a16:colId xmlns:a16="http://schemas.microsoft.com/office/drawing/2014/main" val="1597936895"/>
                    </a:ext>
                  </a:extLst>
                </a:gridCol>
                <a:gridCol w="246888">
                  <a:extLst>
                    <a:ext uri="{9D8B030D-6E8A-4147-A177-3AD203B41FA5}">
                      <a16:colId xmlns:a16="http://schemas.microsoft.com/office/drawing/2014/main" val="3872060717"/>
                    </a:ext>
                  </a:extLst>
                </a:gridCol>
                <a:gridCol w="246888">
                  <a:extLst>
                    <a:ext uri="{9D8B030D-6E8A-4147-A177-3AD203B41FA5}">
                      <a16:colId xmlns:a16="http://schemas.microsoft.com/office/drawing/2014/main" val="3880952255"/>
                    </a:ext>
                  </a:extLst>
                </a:gridCol>
                <a:gridCol w="246888">
                  <a:extLst>
                    <a:ext uri="{9D8B030D-6E8A-4147-A177-3AD203B41FA5}">
                      <a16:colId xmlns:a16="http://schemas.microsoft.com/office/drawing/2014/main" val="1450893783"/>
                    </a:ext>
                  </a:extLst>
                </a:gridCol>
                <a:gridCol w="246888">
                  <a:extLst>
                    <a:ext uri="{9D8B030D-6E8A-4147-A177-3AD203B41FA5}">
                      <a16:colId xmlns:a16="http://schemas.microsoft.com/office/drawing/2014/main" val="2657466872"/>
                    </a:ext>
                  </a:extLst>
                </a:gridCol>
                <a:gridCol w="246888">
                  <a:extLst>
                    <a:ext uri="{9D8B030D-6E8A-4147-A177-3AD203B41FA5}">
                      <a16:colId xmlns:a16="http://schemas.microsoft.com/office/drawing/2014/main" val="696620735"/>
                    </a:ext>
                  </a:extLst>
                </a:gridCol>
                <a:gridCol w="246888">
                  <a:extLst>
                    <a:ext uri="{9D8B030D-6E8A-4147-A177-3AD203B41FA5}">
                      <a16:colId xmlns:a16="http://schemas.microsoft.com/office/drawing/2014/main" val="3768252372"/>
                    </a:ext>
                  </a:extLst>
                </a:gridCol>
                <a:gridCol w="246888">
                  <a:extLst>
                    <a:ext uri="{9D8B030D-6E8A-4147-A177-3AD203B41FA5}">
                      <a16:colId xmlns:a16="http://schemas.microsoft.com/office/drawing/2014/main" val="1997483542"/>
                    </a:ext>
                  </a:extLst>
                </a:gridCol>
                <a:gridCol w="246888">
                  <a:extLst>
                    <a:ext uri="{9D8B030D-6E8A-4147-A177-3AD203B41FA5}">
                      <a16:colId xmlns:a16="http://schemas.microsoft.com/office/drawing/2014/main" val="1830499872"/>
                    </a:ext>
                  </a:extLst>
                </a:gridCol>
                <a:gridCol w="246888">
                  <a:extLst>
                    <a:ext uri="{9D8B030D-6E8A-4147-A177-3AD203B41FA5}">
                      <a16:colId xmlns:a16="http://schemas.microsoft.com/office/drawing/2014/main" val="4162007154"/>
                    </a:ext>
                  </a:extLst>
                </a:gridCol>
                <a:gridCol w="246888">
                  <a:extLst>
                    <a:ext uri="{9D8B030D-6E8A-4147-A177-3AD203B41FA5}">
                      <a16:colId xmlns:a16="http://schemas.microsoft.com/office/drawing/2014/main" val="1863037373"/>
                    </a:ext>
                  </a:extLst>
                </a:gridCol>
                <a:gridCol w="246888">
                  <a:extLst>
                    <a:ext uri="{9D8B030D-6E8A-4147-A177-3AD203B41FA5}">
                      <a16:colId xmlns:a16="http://schemas.microsoft.com/office/drawing/2014/main" val="1022349230"/>
                    </a:ext>
                  </a:extLst>
                </a:gridCol>
                <a:gridCol w="246888">
                  <a:extLst>
                    <a:ext uri="{9D8B030D-6E8A-4147-A177-3AD203B41FA5}">
                      <a16:colId xmlns:a16="http://schemas.microsoft.com/office/drawing/2014/main" val="2903315168"/>
                    </a:ext>
                  </a:extLst>
                </a:gridCol>
                <a:gridCol w="246888">
                  <a:extLst>
                    <a:ext uri="{9D8B030D-6E8A-4147-A177-3AD203B41FA5}">
                      <a16:colId xmlns:a16="http://schemas.microsoft.com/office/drawing/2014/main" val="87620184"/>
                    </a:ext>
                  </a:extLst>
                </a:gridCol>
                <a:gridCol w="246888">
                  <a:extLst>
                    <a:ext uri="{9D8B030D-6E8A-4147-A177-3AD203B41FA5}">
                      <a16:colId xmlns:a16="http://schemas.microsoft.com/office/drawing/2014/main" val="3652611189"/>
                    </a:ext>
                  </a:extLst>
                </a:gridCol>
                <a:gridCol w="246888">
                  <a:extLst>
                    <a:ext uri="{9D8B030D-6E8A-4147-A177-3AD203B41FA5}">
                      <a16:colId xmlns:a16="http://schemas.microsoft.com/office/drawing/2014/main" val="521833685"/>
                    </a:ext>
                  </a:extLst>
                </a:gridCol>
                <a:gridCol w="246888">
                  <a:extLst>
                    <a:ext uri="{9D8B030D-6E8A-4147-A177-3AD203B41FA5}">
                      <a16:colId xmlns:a16="http://schemas.microsoft.com/office/drawing/2014/main" val="4084946429"/>
                    </a:ext>
                  </a:extLst>
                </a:gridCol>
                <a:gridCol w="246888">
                  <a:extLst>
                    <a:ext uri="{9D8B030D-6E8A-4147-A177-3AD203B41FA5}">
                      <a16:colId xmlns:a16="http://schemas.microsoft.com/office/drawing/2014/main" val="4246288390"/>
                    </a:ext>
                  </a:extLst>
                </a:gridCol>
                <a:gridCol w="246888">
                  <a:extLst>
                    <a:ext uri="{9D8B030D-6E8A-4147-A177-3AD203B41FA5}">
                      <a16:colId xmlns:a16="http://schemas.microsoft.com/office/drawing/2014/main" val="2253142816"/>
                    </a:ext>
                  </a:extLst>
                </a:gridCol>
                <a:gridCol w="246888">
                  <a:extLst>
                    <a:ext uri="{9D8B030D-6E8A-4147-A177-3AD203B41FA5}">
                      <a16:colId xmlns:a16="http://schemas.microsoft.com/office/drawing/2014/main" val="2945522595"/>
                    </a:ext>
                  </a:extLst>
                </a:gridCol>
                <a:gridCol w="246888">
                  <a:extLst>
                    <a:ext uri="{9D8B030D-6E8A-4147-A177-3AD203B41FA5}">
                      <a16:colId xmlns:a16="http://schemas.microsoft.com/office/drawing/2014/main" val="401192480"/>
                    </a:ext>
                  </a:extLst>
                </a:gridCol>
                <a:gridCol w="246888">
                  <a:extLst>
                    <a:ext uri="{9D8B030D-6E8A-4147-A177-3AD203B41FA5}">
                      <a16:colId xmlns:a16="http://schemas.microsoft.com/office/drawing/2014/main" val="1679147199"/>
                    </a:ext>
                  </a:extLst>
                </a:gridCol>
                <a:gridCol w="246888">
                  <a:extLst>
                    <a:ext uri="{9D8B030D-6E8A-4147-A177-3AD203B41FA5}">
                      <a16:colId xmlns:a16="http://schemas.microsoft.com/office/drawing/2014/main" val="727445990"/>
                    </a:ext>
                  </a:extLst>
                </a:gridCol>
                <a:gridCol w="246888">
                  <a:extLst>
                    <a:ext uri="{9D8B030D-6E8A-4147-A177-3AD203B41FA5}">
                      <a16:colId xmlns:a16="http://schemas.microsoft.com/office/drawing/2014/main" val="1457070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21534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- 2018-06-20 17:26:28 </a:t>
                      </a:r>
                      <a:r>
                        <a:rPr kumimoji="0" lang="en-US" sz="1000" b="0" i="0" u="none" strike="noStrike" kern="1200" cap="none" spc="0" normalizeH="0" baseline="0" noProof="0">
                          <a:ln>
                            <a:noFill/>
                          </a:ln>
                          <a:solidFill>
                            <a:prstClr val="black"/>
                          </a:solidFill>
                          <a:effectLst/>
                          <a:uLnTx/>
                          <a:uFillTx/>
                          <a:latin typeface="+mn-lt"/>
                          <a:ea typeface="+mn-ea"/>
                          <a:cs typeface="+mn-cs"/>
                        </a:rPr>
                        <a:t> 
 Suportahan ang aming 'TGPagpagaling ng Pilipinas' campaign nomination sa PANAta Awards!
Ang TGP The Generics Pharmacy ay finalist sa mga sumusunod na category: 'Excellence in Brand Bravery' and 'Excellence in Brand Positioning'. Bumoto lamang sa FB Messenger.
1. Go to FB Messenger App and type on the search bar @panaphl
2. Click on the PANA messenger account and press "Get Started"
3. Click on the "Brand Positioning" category. 
4. Look for the TGPagpagaling Campaign and press "Vote"
Voting is until June 30, 2018. Salamat sa patuloy ninyong pagtangkilik!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57363979"/>
                  </a:ext>
                </a:extLst>
              </a:tr>
            </a:tbl>
          </a:graphicData>
        </a:graphic>
      </p:graphicFrame>
      <p:sp>
        <p:nvSpPr>
          <p:cNvPr id="4" name="Text Placeholder 3">
            <a:extLst>
              <a:ext uri="{FF2B5EF4-FFF2-40B4-BE49-F238E27FC236}">
                <a16:creationId xmlns:a16="http://schemas.microsoft.com/office/drawing/2014/main" id="{F21C1534-AF9D-4DCC-9BF5-0EB2301C5775}"/>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8228850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5BF73-6AF7-4A90-B8C1-FD678FCC99A3}"/>
              </a:ext>
            </a:extLst>
          </p:cNvPr>
          <p:cNvSpPr>
            <a:spLocks noGrp="1"/>
          </p:cNvSpPr>
          <p:nvPr>
            <p:ph type="title"/>
          </p:nvPr>
        </p:nvSpPr>
        <p:spPr/>
        <p:txBody>
          <a:bodyPr/>
          <a:lstStyle/>
          <a:p>
            <a:r>
              <a:rPr lang="en-US"/>
              <a:t>Facebook Own Posts Table | All Pages - 7 of 26</a:t>
            </a:r>
          </a:p>
        </p:txBody>
      </p:sp>
      <p:graphicFrame>
        <p:nvGraphicFramePr>
          <p:cNvPr id="5" name="Table Placeholder 4">
            <a:extLst>
              <a:ext uri="{FF2B5EF4-FFF2-40B4-BE49-F238E27FC236}">
                <a16:creationId xmlns:a16="http://schemas.microsoft.com/office/drawing/2014/main" id="{AC55A59F-73A2-470A-B08C-23A373AAD489}"/>
              </a:ext>
            </a:extLst>
          </p:cNvPr>
          <p:cNvGraphicFramePr>
            <a:graphicFrameLocks noGrp="1"/>
          </p:cNvGraphicFramePr>
          <p:nvPr>
            <p:ph type="tbl" sz="quarter" idx="13"/>
            <p:extLst>
              <p:ext uri="{D42A27DB-BD31-4B8C-83A1-F6EECF244321}">
                <p14:modId xmlns:p14="http://schemas.microsoft.com/office/powerpoint/2010/main" val="1930786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05158308"/>
                    </a:ext>
                  </a:extLst>
                </a:gridCol>
                <a:gridCol w="246888">
                  <a:extLst>
                    <a:ext uri="{9D8B030D-6E8A-4147-A177-3AD203B41FA5}">
                      <a16:colId xmlns:a16="http://schemas.microsoft.com/office/drawing/2014/main" val="2007942347"/>
                    </a:ext>
                  </a:extLst>
                </a:gridCol>
                <a:gridCol w="246888">
                  <a:extLst>
                    <a:ext uri="{9D8B030D-6E8A-4147-A177-3AD203B41FA5}">
                      <a16:colId xmlns:a16="http://schemas.microsoft.com/office/drawing/2014/main" val="1193730590"/>
                    </a:ext>
                  </a:extLst>
                </a:gridCol>
                <a:gridCol w="246888">
                  <a:extLst>
                    <a:ext uri="{9D8B030D-6E8A-4147-A177-3AD203B41FA5}">
                      <a16:colId xmlns:a16="http://schemas.microsoft.com/office/drawing/2014/main" val="4286724006"/>
                    </a:ext>
                  </a:extLst>
                </a:gridCol>
                <a:gridCol w="246888">
                  <a:extLst>
                    <a:ext uri="{9D8B030D-6E8A-4147-A177-3AD203B41FA5}">
                      <a16:colId xmlns:a16="http://schemas.microsoft.com/office/drawing/2014/main" val="2778806164"/>
                    </a:ext>
                  </a:extLst>
                </a:gridCol>
                <a:gridCol w="246888">
                  <a:extLst>
                    <a:ext uri="{9D8B030D-6E8A-4147-A177-3AD203B41FA5}">
                      <a16:colId xmlns:a16="http://schemas.microsoft.com/office/drawing/2014/main" val="2889877482"/>
                    </a:ext>
                  </a:extLst>
                </a:gridCol>
                <a:gridCol w="246888">
                  <a:extLst>
                    <a:ext uri="{9D8B030D-6E8A-4147-A177-3AD203B41FA5}">
                      <a16:colId xmlns:a16="http://schemas.microsoft.com/office/drawing/2014/main" val="1481351817"/>
                    </a:ext>
                  </a:extLst>
                </a:gridCol>
                <a:gridCol w="246888">
                  <a:extLst>
                    <a:ext uri="{9D8B030D-6E8A-4147-A177-3AD203B41FA5}">
                      <a16:colId xmlns:a16="http://schemas.microsoft.com/office/drawing/2014/main" val="4054766408"/>
                    </a:ext>
                  </a:extLst>
                </a:gridCol>
                <a:gridCol w="246888">
                  <a:extLst>
                    <a:ext uri="{9D8B030D-6E8A-4147-A177-3AD203B41FA5}">
                      <a16:colId xmlns:a16="http://schemas.microsoft.com/office/drawing/2014/main" val="1618774449"/>
                    </a:ext>
                  </a:extLst>
                </a:gridCol>
                <a:gridCol w="246888">
                  <a:extLst>
                    <a:ext uri="{9D8B030D-6E8A-4147-A177-3AD203B41FA5}">
                      <a16:colId xmlns:a16="http://schemas.microsoft.com/office/drawing/2014/main" val="2099674134"/>
                    </a:ext>
                  </a:extLst>
                </a:gridCol>
                <a:gridCol w="246888">
                  <a:extLst>
                    <a:ext uri="{9D8B030D-6E8A-4147-A177-3AD203B41FA5}">
                      <a16:colId xmlns:a16="http://schemas.microsoft.com/office/drawing/2014/main" val="3708815170"/>
                    </a:ext>
                  </a:extLst>
                </a:gridCol>
                <a:gridCol w="246888">
                  <a:extLst>
                    <a:ext uri="{9D8B030D-6E8A-4147-A177-3AD203B41FA5}">
                      <a16:colId xmlns:a16="http://schemas.microsoft.com/office/drawing/2014/main" val="4291986970"/>
                    </a:ext>
                  </a:extLst>
                </a:gridCol>
                <a:gridCol w="246888">
                  <a:extLst>
                    <a:ext uri="{9D8B030D-6E8A-4147-A177-3AD203B41FA5}">
                      <a16:colId xmlns:a16="http://schemas.microsoft.com/office/drawing/2014/main" val="2883681294"/>
                    </a:ext>
                  </a:extLst>
                </a:gridCol>
                <a:gridCol w="246888">
                  <a:extLst>
                    <a:ext uri="{9D8B030D-6E8A-4147-A177-3AD203B41FA5}">
                      <a16:colId xmlns:a16="http://schemas.microsoft.com/office/drawing/2014/main" val="1845287418"/>
                    </a:ext>
                  </a:extLst>
                </a:gridCol>
                <a:gridCol w="246888">
                  <a:extLst>
                    <a:ext uri="{9D8B030D-6E8A-4147-A177-3AD203B41FA5}">
                      <a16:colId xmlns:a16="http://schemas.microsoft.com/office/drawing/2014/main" val="2977489852"/>
                    </a:ext>
                  </a:extLst>
                </a:gridCol>
                <a:gridCol w="246888">
                  <a:extLst>
                    <a:ext uri="{9D8B030D-6E8A-4147-A177-3AD203B41FA5}">
                      <a16:colId xmlns:a16="http://schemas.microsoft.com/office/drawing/2014/main" val="481727659"/>
                    </a:ext>
                  </a:extLst>
                </a:gridCol>
                <a:gridCol w="246888">
                  <a:extLst>
                    <a:ext uri="{9D8B030D-6E8A-4147-A177-3AD203B41FA5}">
                      <a16:colId xmlns:a16="http://schemas.microsoft.com/office/drawing/2014/main" val="1717334114"/>
                    </a:ext>
                  </a:extLst>
                </a:gridCol>
                <a:gridCol w="246888">
                  <a:extLst>
                    <a:ext uri="{9D8B030D-6E8A-4147-A177-3AD203B41FA5}">
                      <a16:colId xmlns:a16="http://schemas.microsoft.com/office/drawing/2014/main" val="517835364"/>
                    </a:ext>
                  </a:extLst>
                </a:gridCol>
                <a:gridCol w="246888">
                  <a:extLst>
                    <a:ext uri="{9D8B030D-6E8A-4147-A177-3AD203B41FA5}">
                      <a16:colId xmlns:a16="http://schemas.microsoft.com/office/drawing/2014/main" val="3787968189"/>
                    </a:ext>
                  </a:extLst>
                </a:gridCol>
                <a:gridCol w="246888">
                  <a:extLst>
                    <a:ext uri="{9D8B030D-6E8A-4147-A177-3AD203B41FA5}">
                      <a16:colId xmlns:a16="http://schemas.microsoft.com/office/drawing/2014/main" val="1272293314"/>
                    </a:ext>
                  </a:extLst>
                </a:gridCol>
                <a:gridCol w="246888">
                  <a:extLst>
                    <a:ext uri="{9D8B030D-6E8A-4147-A177-3AD203B41FA5}">
                      <a16:colId xmlns:a16="http://schemas.microsoft.com/office/drawing/2014/main" val="3153205246"/>
                    </a:ext>
                  </a:extLst>
                </a:gridCol>
                <a:gridCol w="246888">
                  <a:extLst>
                    <a:ext uri="{9D8B030D-6E8A-4147-A177-3AD203B41FA5}">
                      <a16:colId xmlns:a16="http://schemas.microsoft.com/office/drawing/2014/main" val="2578210873"/>
                    </a:ext>
                  </a:extLst>
                </a:gridCol>
                <a:gridCol w="246888">
                  <a:extLst>
                    <a:ext uri="{9D8B030D-6E8A-4147-A177-3AD203B41FA5}">
                      <a16:colId xmlns:a16="http://schemas.microsoft.com/office/drawing/2014/main" val="3484721767"/>
                    </a:ext>
                  </a:extLst>
                </a:gridCol>
                <a:gridCol w="246888">
                  <a:extLst>
                    <a:ext uri="{9D8B030D-6E8A-4147-A177-3AD203B41FA5}">
                      <a16:colId xmlns:a16="http://schemas.microsoft.com/office/drawing/2014/main" val="1519114578"/>
                    </a:ext>
                  </a:extLst>
                </a:gridCol>
                <a:gridCol w="246888">
                  <a:extLst>
                    <a:ext uri="{9D8B030D-6E8A-4147-A177-3AD203B41FA5}">
                      <a16:colId xmlns:a16="http://schemas.microsoft.com/office/drawing/2014/main" val="3403037898"/>
                    </a:ext>
                  </a:extLst>
                </a:gridCol>
                <a:gridCol w="246888">
                  <a:extLst>
                    <a:ext uri="{9D8B030D-6E8A-4147-A177-3AD203B41FA5}">
                      <a16:colId xmlns:a16="http://schemas.microsoft.com/office/drawing/2014/main" val="1463146084"/>
                    </a:ext>
                  </a:extLst>
                </a:gridCol>
                <a:gridCol w="246888">
                  <a:extLst>
                    <a:ext uri="{9D8B030D-6E8A-4147-A177-3AD203B41FA5}">
                      <a16:colId xmlns:a16="http://schemas.microsoft.com/office/drawing/2014/main" val="1065657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0472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- 2018-06-19 16:42:10 </a:t>
                      </a:r>
                      <a:r>
                        <a:rPr kumimoji="0" lang="en-US" sz="1000" b="0" i="0" u="none" strike="noStrike" kern="1200" cap="none" spc="0" normalizeH="0" baseline="0" noProof="0">
                          <a:ln>
                            <a:noFill/>
                          </a:ln>
                          <a:solidFill>
                            <a:prstClr val="black"/>
                          </a:solidFill>
                          <a:effectLst/>
                          <a:uLnTx/>
                          <a:uFillTx/>
                          <a:latin typeface="+mn-lt"/>
                          <a:ea typeface="+mn-ea"/>
                          <a:cs typeface="+mn-cs"/>
                        </a:rPr>
                        <a:t> 
 Samahan kami sa Alaminos Pangasinan hatid ng Biyaheng TGPagpagaling + Wish Bus with Wish 107.5
Featuring Kris Lawrence Live in Don Leopoldo Sison Convention Center sa Hiling sa TGPagpagaling Concert. 
Sakay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78617973"/>
                  </a:ext>
                </a:extLst>
              </a:tr>
            </a:tbl>
          </a:graphicData>
        </a:graphic>
      </p:graphicFrame>
      <p:sp>
        <p:nvSpPr>
          <p:cNvPr id="4" name="Text Placeholder 3">
            <a:extLst>
              <a:ext uri="{FF2B5EF4-FFF2-40B4-BE49-F238E27FC236}">
                <a16:creationId xmlns:a16="http://schemas.microsoft.com/office/drawing/2014/main" id="{F3855C35-62CA-49B5-846B-ADF043E8E217}"/>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8047328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7D03E-A519-4CE3-80BC-8E2248F749A2}"/>
              </a:ext>
            </a:extLst>
          </p:cNvPr>
          <p:cNvSpPr>
            <a:spLocks noGrp="1"/>
          </p:cNvSpPr>
          <p:nvPr>
            <p:ph type="title"/>
          </p:nvPr>
        </p:nvSpPr>
        <p:spPr/>
        <p:txBody>
          <a:bodyPr/>
          <a:lstStyle/>
          <a:p>
            <a:r>
              <a:rPr lang="en-US"/>
              <a:t>Facebook Own Posts Table | All Pages - 8 of 26</a:t>
            </a:r>
          </a:p>
        </p:txBody>
      </p:sp>
      <p:graphicFrame>
        <p:nvGraphicFramePr>
          <p:cNvPr id="5" name="Table Placeholder 4">
            <a:extLst>
              <a:ext uri="{FF2B5EF4-FFF2-40B4-BE49-F238E27FC236}">
                <a16:creationId xmlns:a16="http://schemas.microsoft.com/office/drawing/2014/main" id="{CD376705-94F7-498A-9862-43A27189D404}"/>
              </a:ext>
            </a:extLst>
          </p:cNvPr>
          <p:cNvGraphicFramePr>
            <a:graphicFrameLocks noGrp="1"/>
          </p:cNvGraphicFramePr>
          <p:nvPr>
            <p:ph type="tbl" sz="quarter" idx="13"/>
            <p:extLst>
              <p:ext uri="{D42A27DB-BD31-4B8C-83A1-F6EECF244321}">
                <p14:modId xmlns:p14="http://schemas.microsoft.com/office/powerpoint/2010/main" val="3655124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68207589"/>
                    </a:ext>
                  </a:extLst>
                </a:gridCol>
                <a:gridCol w="246888">
                  <a:extLst>
                    <a:ext uri="{9D8B030D-6E8A-4147-A177-3AD203B41FA5}">
                      <a16:colId xmlns:a16="http://schemas.microsoft.com/office/drawing/2014/main" val="3921558877"/>
                    </a:ext>
                  </a:extLst>
                </a:gridCol>
                <a:gridCol w="246888">
                  <a:extLst>
                    <a:ext uri="{9D8B030D-6E8A-4147-A177-3AD203B41FA5}">
                      <a16:colId xmlns:a16="http://schemas.microsoft.com/office/drawing/2014/main" val="2282355558"/>
                    </a:ext>
                  </a:extLst>
                </a:gridCol>
                <a:gridCol w="246888">
                  <a:extLst>
                    <a:ext uri="{9D8B030D-6E8A-4147-A177-3AD203B41FA5}">
                      <a16:colId xmlns:a16="http://schemas.microsoft.com/office/drawing/2014/main" val="1877624092"/>
                    </a:ext>
                  </a:extLst>
                </a:gridCol>
                <a:gridCol w="246888">
                  <a:extLst>
                    <a:ext uri="{9D8B030D-6E8A-4147-A177-3AD203B41FA5}">
                      <a16:colId xmlns:a16="http://schemas.microsoft.com/office/drawing/2014/main" val="1809800069"/>
                    </a:ext>
                  </a:extLst>
                </a:gridCol>
                <a:gridCol w="246888">
                  <a:extLst>
                    <a:ext uri="{9D8B030D-6E8A-4147-A177-3AD203B41FA5}">
                      <a16:colId xmlns:a16="http://schemas.microsoft.com/office/drawing/2014/main" val="1866026426"/>
                    </a:ext>
                  </a:extLst>
                </a:gridCol>
                <a:gridCol w="246888">
                  <a:extLst>
                    <a:ext uri="{9D8B030D-6E8A-4147-A177-3AD203B41FA5}">
                      <a16:colId xmlns:a16="http://schemas.microsoft.com/office/drawing/2014/main" val="1110270962"/>
                    </a:ext>
                  </a:extLst>
                </a:gridCol>
                <a:gridCol w="246888">
                  <a:extLst>
                    <a:ext uri="{9D8B030D-6E8A-4147-A177-3AD203B41FA5}">
                      <a16:colId xmlns:a16="http://schemas.microsoft.com/office/drawing/2014/main" val="3219493786"/>
                    </a:ext>
                  </a:extLst>
                </a:gridCol>
                <a:gridCol w="246888">
                  <a:extLst>
                    <a:ext uri="{9D8B030D-6E8A-4147-A177-3AD203B41FA5}">
                      <a16:colId xmlns:a16="http://schemas.microsoft.com/office/drawing/2014/main" val="3074485874"/>
                    </a:ext>
                  </a:extLst>
                </a:gridCol>
                <a:gridCol w="246888">
                  <a:extLst>
                    <a:ext uri="{9D8B030D-6E8A-4147-A177-3AD203B41FA5}">
                      <a16:colId xmlns:a16="http://schemas.microsoft.com/office/drawing/2014/main" val="1317698275"/>
                    </a:ext>
                  </a:extLst>
                </a:gridCol>
                <a:gridCol w="246888">
                  <a:extLst>
                    <a:ext uri="{9D8B030D-6E8A-4147-A177-3AD203B41FA5}">
                      <a16:colId xmlns:a16="http://schemas.microsoft.com/office/drawing/2014/main" val="3629062283"/>
                    </a:ext>
                  </a:extLst>
                </a:gridCol>
                <a:gridCol w="246888">
                  <a:extLst>
                    <a:ext uri="{9D8B030D-6E8A-4147-A177-3AD203B41FA5}">
                      <a16:colId xmlns:a16="http://schemas.microsoft.com/office/drawing/2014/main" val="2000061835"/>
                    </a:ext>
                  </a:extLst>
                </a:gridCol>
                <a:gridCol w="246888">
                  <a:extLst>
                    <a:ext uri="{9D8B030D-6E8A-4147-A177-3AD203B41FA5}">
                      <a16:colId xmlns:a16="http://schemas.microsoft.com/office/drawing/2014/main" val="1074565571"/>
                    </a:ext>
                  </a:extLst>
                </a:gridCol>
                <a:gridCol w="246888">
                  <a:extLst>
                    <a:ext uri="{9D8B030D-6E8A-4147-A177-3AD203B41FA5}">
                      <a16:colId xmlns:a16="http://schemas.microsoft.com/office/drawing/2014/main" val="2336498801"/>
                    </a:ext>
                  </a:extLst>
                </a:gridCol>
                <a:gridCol w="246888">
                  <a:extLst>
                    <a:ext uri="{9D8B030D-6E8A-4147-A177-3AD203B41FA5}">
                      <a16:colId xmlns:a16="http://schemas.microsoft.com/office/drawing/2014/main" val="3358112737"/>
                    </a:ext>
                  </a:extLst>
                </a:gridCol>
                <a:gridCol w="246888">
                  <a:extLst>
                    <a:ext uri="{9D8B030D-6E8A-4147-A177-3AD203B41FA5}">
                      <a16:colId xmlns:a16="http://schemas.microsoft.com/office/drawing/2014/main" val="2469119710"/>
                    </a:ext>
                  </a:extLst>
                </a:gridCol>
                <a:gridCol w="246888">
                  <a:extLst>
                    <a:ext uri="{9D8B030D-6E8A-4147-A177-3AD203B41FA5}">
                      <a16:colId xmlns:a16="http://schemas.microsoft.com/office/drawing/2014/main" val="1592101078"/>
                    </a:ext>
                  </a:extLst>
                </a:gridCol>
                <a:gridCol w="246888">
                  <a:extLst>
                    <a:ext uri="{9D8B030D-6E8A-4147-A177-3AD203B41FA5}">
                      <a16:colId xmlns:a16="http://schemas.microsoft.com/office/drawing/2014/main" val="1249757860"/>
                    </a:ext>
                  </a:extLst>
                </a:gridCol>
                <a:gridCol w="246888">
                  <a:extLst>
                    <a:ext uri="{9D8B030D-6E8A-4147-A177-3AD203B41FA5}">
                      <a16:colId xmlns:a16="http://schemas.microsoft.com/office/drawing/2014/main" val="3917140908"/>
                    </a:ext>
                  </a:extLst>
                </a:gridCol>
                <a:gridCol w="246888">
                  <a:extLst>
                    <a:ext uri="{9D8B030D-6E8A-4147-A177-3AD203B41FA5}">
                      <a16:colId xmlns:a16="http://schemas.microsoft.com/office/drawing/2014/main" val="1723051381"/>
                    </a:ext>
                  </a:extLst>
                </a:gridCol>
                <a:gridCol w="246888">
                  <a:extLst>
                    <a:ext uri="{9D8B030D-6E8A-4147-A177-3AD203B41FA5}">
                      <a16:colId xmlns:a16="http://schemas.microsoft.com/office/drawing/2014/main" val="2105020512"/>
                    </a:ext>
                  </a:extLst>
                </a:gridCol>
                <a:gridCol w="246888">
                  <a:extLst>
                    <a:ext uri="{9D8B030D-6E8A-4147-A177-3AD203B41FA5}">
                      <a16:colId xmlns:a16="http://schemas.microsoft.com/office/drawing/2014/main" val="3440540059"/>
                    </a:ext>
                  </a:extLst>
                </a:gridCol>
                <a:gridCol w="246888">
                  <a:extLst>
                    <a:ext uri="{9D8B030D-6E8A-4147-A177-3AD203B41FA5}">
                      <a16:colId xmlns:a16="http://schemas.microsoft.com/office/drawing/2014/main" val="4138490450"/>
                    </a:ext>
                  </a:extLst>
                </a:gridCol>
                <a:gridCol w="246888">
                  <a:extLst>
                    <a:ext uri="{9D8B030D-6E8A-4147-A177-3AD203B41FA5}">
                      <a16:colId xmlns:a16="http://schemas.microsoft.com/office/drawing/2014/main" val="2336388161"/>
                    </a:ext>
                  </a:extLst>
                </a:gridCol>
                <a:gridCol w="246888">
                  <a:extLst>
                    <a:ext uri="{9D8B030D-6E8A-4147-A177-3AD203B41FA5}">
                      <a16:colId xmlns:a16="http://schemas.microsoft.com/office/drawing/2014/main" val="1638548199"/>
                    </a:ext>
                  </a:extLst>
                </a:gridCol>
                <a:gridCol w="246888">
                  <a:extLst>
                    <a:ext uri="{9D8B030D-6E8A-4147-A177-3AD203B41FA5}">
                      <a16:colId xmlns:a16="http://schemas.microsoft.com/office/drawing/2014/main" val="4096999115"/>
                    </a:ext>
                  </a:extLst>
                </a:gridCol>
                <a:gridCol w="246888">
                  <a:extLst>
                    <a:ext uri="{9D8B030D-6E8A-4147-A177-3AD203B41FA5}">
                      <a16:colId xmlns:a16="http://schemas.microsoft.com/office/drawing/2014/main" val="509547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82438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- 2018-06-17 09:05:21 </a:t>
                      </a:r>
                      <a:r>
                        <a:rPr kumimoji="0" lang="en-US" sz="1000" b="0" i="0" u="none" strike="noStrike" kern="1200" cap="none" spc="0" normalizeH="0" baseline="0" noProof="0">
                          <a:ln>
                            <a:noFill/>
                          </a:ln>
                          <a:solidFill>
                            <a:prstClr val="black"/>
                          </a:solidFill>
                          <a:effectLst/>
                          <a:uLnTx/>
                          <a:uFillTx/>
                          <a:latin typeface="+mn-lt"/>
                          <a:ea typeface="+mn-ea"/>
                          <a:cs typeface="+mn-cs"/>
                        </a:rPr>
                        <a:t> 
 Kami ay saludo sa lahat nang tatay, ama, papa, daddy, dad, father.
Happy Father's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76941057"/>
                  </a:ext>
                </a:extLst>
              </a:tr>
            </a:tbl>
          </a:graphicData>
        </a:graphic>
      </p:graphicFrame>
      <p:sp>
        <p:nvSpPr>
          <p:cNvPr id="4" name="Text Placeholder 3">
            <a:extLst>
              <a:ext uri="{FF2B5EF4-FFF2-40B4-BE49-F238E27FC236}">
                <a16:creationId xmlns:a16="http://schemas.microsoft.com/office/drawing/2014/main" id="{98ED02C9-0C07-42DB-ADEE-F4DF98983A79}"/>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8431504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631C9-D3EC-4B5A-B17A-0B0EE2684916}"/>
              </a:ext>
            </a:extLst>
          </p:cNvPr>
          <p:cNvSpPr>
            <a:spLocks noGrp="1"/>
          </p:cNvSpPr>
          <p:nvPr>
            <p:ph type="title"/>
          </p:nvPr>
        </p:nvSpPr>
        <p:spPr/>
        <p:txBody>
          <a:bodyPr/>
          <a:lstStyle/>
          <a:p>
            <a:r>
              <a:rPr lang="en-US"/>
              <a:t>Facebook Own Posts Table | All Pages - 9 of 26</a:t>
            </a:r>
          </a:p>
        </p:txBody>
      </p:sp>
      <p:graphicFrame>
        <p:nvGraphicFramePr>
          <p:cNvPr id="5" name="Table Placeholder 4">
            <a:extLst>
              <a:ext uri="{FF2B5EF4-FFF2-40B4-BE49-F238E27FC236}">
                <a16:creationId xmlns:a16="http://schemas.microsoft.com/office/drawing/2014/main" id="{DDBB90AF-DFBA-4A3A-88E6-1DAF34C3FCF6}"/>
              </a:ext>
            </a:extLst>
          </p:cNvPr>
          <p:cNvGraphicFramePr>
            <a:graphicFrameLocks noGrp="1"/>
          </p:cNvGraphicFramePr>
          <p:nvPr>
            <p:ph type="tbl" sz="quarter" idx="13"/>
            <p:extLst>
              <p:ext uri="{D42A27DB-BD31-4B8C-83A1-F6EECF244321}">
                <p14:modId xmlns:p14="http://schemas.microsoft.com/office/powerpoint/2010/main" val="4283342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32376022"/>
                    </a:ext>
                  </a:extLst>
                </a:gridCol>
                <a:gridCol w="246888">
                  <a:extLst>
                    <a:ext uri="{9D8B030D-6E8A-4147-A177-3AD203B41FA5}">
                      <a16:colId xmlns:a16="http://schemas.microsoft.com/office/drawing/2014/main" val="501399200"/>
                    </a:ext>
                  </a:extLst>
                </a:gridCol>
                <a:gridCol w="246888">
                  <a:extLst>
                    <a:ext uri="{9D8B030D-6E8A-4147-A177-3AD203B41FA5}">
                      <a16:colId xmlns:a16="http://schemas.microsoft.com/office/drawing/2014/main" val="1303516493"/>
                    </a:ext>
                  </a:extLst>
                </a:gridCol>
                <a:gridCol w="246888">
                  <a:extLst>
                    <a:ext uri="{9D8B030D-6E8A-4147-A177-3AD203B41FA5}">
                      <a16:colId xmlns:a16="http://schemas.microsoft.com/office/drawing/2014/main" val="2231284539"/>
                    </a:ext>
                  </a:extLst>
                </a:gridCol>
                <a:gridCol w="246888">
                  <a:extLst>
                    <a:ext uri="{9D8B030D-6E8A-4147-A177-3AD203B41FA5}">
                      <a16:colId xmlns:a16="http://schemas.microsoft.com/office/drawing/2014/main" val="1914190625"/>
                    </a:ext>
                  </a:extLst>
                </a:gridCol>
                <a:gridCol w="246888">
                  <a:extLst>
                    <a:ext uri="{9D8B030D-6E8A-4147-A177-3AD203B41FA5}">
                      <a16:colId xmlns:a16="http://schemas.microsoft.com/office/drawing/2014/main" val="508566066"/>
                    </a:ext>
                  </a:extLst>
                </a:gridCol>
                <a:gridCol w="246888">
                  <a:extLst>
                    <a:ext uri="{9D8B030D-6E8A-4147-A177-3AD203B41FA5}">
                      <a16:colId xmlns:a16="http://schemas.microsoft.com/office/drawing/2014/main" val="3267412453"/>
                    </a:ext>
                  </a:extLst>
                </a:gridCol>
                <a:gridCol w="246888">
                  <a:extLst>
                    <a:ext uri="{9D8B030D-6E8A-4147-A177-3AD203B41FA5}">
                      <a16:colId xmlns:a16="http://schemas.microsoft.com/office/drawing/2014/main" val="2735919336"/>
                    </a:ext>
                  </a:extLst>
                </a:gridCol>
                <a:gridCol w="246888">
                  <a:extLst>
                    <a:ext uri="{9D8B030D-6E8A-4147-A177-3AD203B41FA5}">
                      <a16:colId xmlns:a16="http://schemas.microsoft.com/office/drawing/2014/main" val="27954945"/>
                    </a:ext>
                  </a:extLst>
                </a:gridCol>
                <a:gridCol w="246888">
                  <a:extLst>
                    <a:ext uri="{9D8B030D-6E8A-4147-A177-3AD203B41FA5}">
                      <a16:colId xmlns:a16="http://schemas.microsoft.com/office/drawing/2014/main" val="1447813003"/>
                    </a:ext>
                  </a:extLst>
                </a:gridCol>
                <a:gridCol w="246888">
                  <a:extLst>
                    <a:ext uri="{9D8B030D-6E8A-4147-A177-3AD203B41FA5}">
                      <a16:colId xmlns:a16="http://schemas.microsoft.com/office/drawing/2014/main" val="2927050888"/>
                    </a:ext>
                  </a:extLst>
                </a:gridCol>
                <a:gridCol w="246888">
                  <a:extLst>
                    <a:ext uri="{9D8B030D-6E8A-4147-A177-3AD203B41FA5}">
                      <a16:colId xmlns:a16="http://schemas.microsoft.com/office/drawing/2014/main" val="405030976"/>
                    </a:ext>
                  </a:extLst>
                </a:gridCol>
                <a:gridCol w="246888">
                  <a:extLst>
                    <a:ext uri="{9D8B030D-6E8A-4147-A177-3AD203B41FA5}">
                      <a16:colId xmlns:a16="http://schemas.microsoft.com/office/drawing/2014/main" val="2158518257"/>
                    </a:ext>
                  </a:extLst>
                </a:gridCol>
                <a:gridCol w="246888">
                  <a:extLst>
                    <a:ext uri="{9D8B030D-6E8A-4147-A177-3AD203B41FA5}">
                      <a16:colId xmlns:a16="http://schemas.microsoft.com/office/drawing/2014/main" val="95397874"/>
                    </a:ext>
                  </a:extLst>
                </a:gridCol>
                <a:gridCol w="246888">
                  <a:extLst>
                    <a:ext uri="{9D8B030D-6E8A-4147-A177-3AD203B41FA5}">
                      <a16:colId xmlns:a16="http://schemas.microsoft.com/office/drawing/2014/main" val="3121833991"/>
                    </a:ext>
                  </a:extLst>
                </a:gridCol>
                <a:gridCol w="246888">
                  <a:extLst>
                    <a:ext uri="{9D8B030D-6E8A-4147-A177-3AD203B41FA5}">
                      <a16:colId xmlns:a16="http://schemas.microsoft.com/office/drawing/2014/main" val="3310699151"/>
                    </a:ext>
                  </a:extLst>
                </a:gridCol>
                <a:gridCol w="246888">
                  <a:extLst>
                    <a:ext uri="{9D8B030D-6E8A-4147-A177-3AD203B41FA5}">
                      <a16:colId xmlns:a16="http://schemas.microsoft.com/office/drawing/2014/main" val="1593314258"/>
                    </a:ext>
                  </a:extLst>
                </a:gridCol>
                <a:gridCol w="246888">
                  <a:extLst>
                    <a:ext uri="{9D8B030D-6E8A-4147-A177-3AD203B41FA5}">
                      <a16:colId xmlns:a16="http://schemas.microsoft.com/office/drawing/2014/main" val="1990570128"/>
                    </a:ext>
                  </a:extLst>
                </a:gridCol>
                <a:gridCol w="246888">
                  <a:extLst>
                    <a:ext uri="{9D8B030D-6E8A-4147-A177-3AD203B41FA5}">
                      <a16:colId xmlns:a16="http://schemas.microsoft.com/office/drawing/2014/main" val="3459122413"/>
                    </a:ext>
                  </a:extLst>
                </a:gridCol>
                <a:gridCol w="246888">
                  <a:extLst>
                    <a:ext uri="{9D8B030D-6E8A-4147-A177-3AD203B41FA5}">
                      <a16:colId xmlns:a16="http://schemas.microsoft.com/office/drawing/2014/main" val="3772683975"/>
                    </a:ext>
                  </a:extLst>
                </a:gridCol>
                <a:gridCol w="246888">
                  <a:extLst>
                    <a:ext uri="{9D8B030D-6E8A-4147-A177-3AD203B41FA5}">
                      <a16:colId xmlns:a16="http://schemas.microsoft.com/office/drawing/2014/main" val="3770697462"/>
                    </a:ext>
                  </a:extLst>
                </a:gridCol>
                <a:gridCol w="246888">
                  <a:extLst>
                    <a:ext uri="{9D8B030D-6E8A-4147-A177-3AD203B41FA5}">
                      <a16:colId xmlns:a16="http://schemas.microsoft.com/office/drawing/2014/main" val="3623630917"/>
                    </a:ext>
                  </a:extLst>
                </a:gridCol>
                <a:gridCol w="246888">
                  <a:extLst>
                    <a:ext uri="{9D8B030D-6E8A-4147-A177-3AD203B41FA5}">
                      <a16:colId xmlns:a16="http://schemas.microsoft.com/office/drawing/2014/main" val="3434770354"/>
                    </a:ext>
                  </a:extLst>
                </a:gridCol>
                <a:gridCol w="246888">
                  <a:extLst>
                    <a:ext uri="{9D8B030D-6E8A-4147-A177-3AD203B41FA5}">
                      <a16:colId xmlns:a16="http://schemas.microsoft.com/office/drawing/2014/main" val="2629654372"/>
                    </a:ext>
                  </a:extLst>
                </a:gridCol>
                <a:gridCol w="246888">
                  <a:extLst>
                    <a:ext uri="{9D8B030D-6E8A-4147-A177-3AD203B41FA5}">
                      <a16:colId xmlns:a16="http://schemas.microsoft.com/office/drawing/2014/main" val="4059503979"/>
                    </a:ext>
                  </a:extLst>
                </a:gridCol>
                <a:gridCol w="246888">
                  <a:extLst>
                    <a:ext uri="{9D8B030D-6E8A-4147-A177-3AD203B41FA5}">
                      <a16:colId xmlns:a16="http://schemas.microsoft.com/office/drawing/2014/main" val="3073329572"/>
                    </a:ext>
                  </a:extLst>
                </a:gridCol>
                <a:gridCol w="246888">
                  <a:extLst>
                    <a:ext uri="{9D8B030D-6E8A-4147-A177-3AD203B41FA5}">
                      <a16:colId xmlns:a16="http://schemas.microsoft.com/office/drawing/2014/main" val="410721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55991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- 2018-06-15 12:00:00 </a:t>
                      </a:r>
                      <a:r>
                        <a:rPr kumimoji="0" lang="en-US" sz="1000" b="0" i="0" u="none" strike="noStrike" kern="1200" cap="none" spc="0" normalizeH="0" baseline="0" noProof="0">
                          <a:ln>
                            <a:noFill/>
                          </a:ln>
                          <a:solidFill>
                            <a:prstClr val="black"/>
                          </a:solidFill>
                          <a:effectLst/>
                          <a:uLnTx/>
                          <a:uFillTx/>
                          <a:latin typeface="+mn-lt"/>
                          <a:ea typeface="+mn-ea"/>
                          <a:cs typeface="+mn-cs"/>
                        </a:rPr>
                        <a:t> 
 Eid Mubarak! May you have good health and many blessings.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0722258"/>
                  </a:ext>
                </a:extLst>
              </a:tr>
            </a:tbl>
          </a:graphicData>
        </a:graphic>
      </p:graphicFrame>
      <p:sp>
        <p:nvSpPr>
          <p:cNvPr id="4" name="Text Placeholder 3">
            <a:extLst>
              <a:ext uri="{FF2B5EF4-FFF2-40B4-BE49-F238E27FC236}">
                <a16:creationId xmlns:a16="http://schemas.microsoft.com/office/drawing/2014/main" id="{B5181DC3-A17D-4F35-8DAE-F203ECC89138}"/>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4539473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E5A7D-72EA-4124-953E-C99DE13DDB76}"/>
              </a:ext>
            </a:extLst>
          </p:cNvPr>
          <p:cNvSpPr>
            <a:spLocks noGrp="1"/>
          </p:cNvSpPr>
          <p:nvPr>
            <p:ph type="title"/>
          </p:nvPr>
        </p:nvSpPr>
        <p:spPr/>
        <p:txBody>
          <a:bodyPr/>
          <a:lstStyle/>
          <a:p>
            <a:r>
              <a:rPr lang="en-US"/>
              <a:t>Facebook Own Posts Table | All Pages - 10 of 26</a:t>
            </a:r>
          </a:p>
        </p:txBody>
      </p:sp>
      <p:graphicFrame>
        <p:nvGraphicFramePr>
          <p:cNvPr id="5" name="Table Placeholder 4">
            <a:extLst>
              <a:ext uri="{FF2B5EF4-FFF2-40B4-BE49-F238E27FC236}">
                <a16:creationId xmlns:a16="http://schemas.microsoft.com/office/drawing/2014/main" id="{3FABD74E-A6F2-470D-8375-725084846826}"/>
              </a:ext>
            </a:extLst>
          </p:cNvPr>
          <p:cNvGraphicFramePr>
            <a:graphicFrameLocks noGrp="1"/>
          </p:cNvGraphicFramePr>
          <p:nvPr>
            <p:ph type="tbl" sz="quarter" idx="13"/>
            <p:extLst>
              <p:ext uri="{D42A27DB-BD31-4B8C-83A1-F6EECF244321}">
                <p14:modId xmlns:p14="http://schemas.microsoft.com/office/powerpoint/2010/main" val="3880199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02210761"/>
                    </a:ext>
                  </a:extLst>
                </a:gridCol>
                <a:gridCol w="246888">
                  <a:extLst>
                    <a:ext uri="{9D8B030D-6E8A-4147-A177-3AD203B41FA5}">
                      <a16:colId xmlns:a16="http://schemas.microsoft.com/office/drawing/2014/main" val="2231584315"/>
                    </a:ext>
                  </a:extLst>
                </a:gridCol>
                <a:gridCol w="246888">
                  <a:extLst>
                    <a:ext uri="{9D8B030D-6E8A-4147-A177-3AD203B41FA5}">
                      <a16:colId xmlns:a16="http://schemas.microsoft.com/office/drawing/2014/main" val="4291955183"/>
                    </a:ext>
                  </a:extLst>
                </a:gridCol>
                <a:gridCol w="246888">
                  <a:extLst>
                    <a:ext uri="{9D8B030D-6E8A-4147-A177-3AD203B41FA5}">
                      <a16:colId xmlns:a16="http://schemas.microsoft.com/office/drawing/2014/main" val="1601779142"/>
                    </a:ext>
                  </a:extLst>
                </a:gridCol>
                <a:gridCol w="246888">
                  <a:extLst>
                    <a:ext uri="{9D8B030D-6E8A-4147-A177-3AD203B41FA5}">
                      <a16:colId xmlns:a16="http://schemas.microsoft.com/office/drawing/2014/main" val="4260334721"/>
                    </a:ext>
                  </a:extLst>
                </a:gridCol>
                <a:gridCol w="246888">
                  <a:extLst>
                    <a:ext uri="{9D8B030D-6E8A-4147-A177-3AD203B41FA5}">
                      <a16:colId xmlns:a16="http://schemas.microsoft.com/office/drawing/2014/main" val="2912362735"/>
                    </a:ext>
                  </a:extLst>
                </a:gridCol>
                <a:gridCol w="246888">
                  <a:extLst>
                    <a:ext uri="{9D8B030D-6E8A-4147-A177-3AD203B41FA5}">
                      <a16:colId xmlns:a16="http://schemas.microsoft.com/office/drawing/2014/main" val="2334566800"/>
                    </a:ext>
                  </a:extLst>
                </a:gridCol>
                <a:gridCol w="246888">
                  <a:extLst>
                    <a:ext uri="{9D8B030D-6E8A-4147-A177-3AD203B41FA5}">
                      <a16:colId xmlns:a16="http://schemas.microsoft.com/office/drawing/2014/main" val="673122631"/>
                    </a:ext>
                  </a:extLst>
                </a:gridCol>
                <a:gridCol w="246888">
                  <a:extLst>
                    <a:ext uri="{9D8B030D-6E8A-4147-A177-3AD203B41FA5}">
                      <a16:colId xmlns:a16="http://schemas.microsoft.com/office/drawing/2014/main" val="111445930"/>
                    </a:ext>
                  </a:extLst>
                </a:gridCol>
                <a:gridCol w="246888">
                  <a:extLst>
                    <a:ext uri="{9D8B030D-6E8A-4147-A177-3AD203B41FA5}">
                      <a16:colId xmlns:a16="http://schemas.microsoft.com/office/drawing/2014/main" val="2580958587"/>
                    </a:ext>
                  </a:extLst>
                </a:gridCol>
                <a:gridCol w="246888">
                  <a:extLst>
                    <a:ext uri="{9D8B030D-6E8A-4147-A177-3AD203B41FA5}">
                      <a16:colId xmlns:a16="http://schemas.microsoft.com/office/drawing/2014/main" val="1358682193"/>
                    </a:ext>
                  </a:extLst>
                </a:gridCol>
                <a:gridCol w="246888">
                  <a:extLst>
                    <a:ext uri="{9D8B030D-6E8A-4147-A177-3AD203B41FA5}">
                      <a16:colId xmlns:a16="http://schemas.microsoft.com/office/drawing/2014/main" val="650829079"/>
                    </a:ext>
                  </a:extLst>
                </a:gridCol>
                <a:gridCol w="246888">
                  <a:extLst>
                    <a:ext uri="{9D8B030D-6E8A-4147-A177-3AD203B41FA5}">
                      <a16:colId xmlns:a16="http://schemas.microsoft.com/office/drawing/2014/main" val="1792936203"/>
                    </a:ext>
                  </a:extLst>
                </a:gridCol>
                <a:gridCol w="246888">
                  <a:extLst>
                    <a:ext uri="{9D8B030D-6E8A-4147-A177-3AD203B41FA5}">
                      <a16:colId xmlns:a16="http://schemas.microsoft.com/office/drawing/2014/main" val="1801655379"/>
                    </a:ext>
                  </a:extLst>
                </a:gridCol>
                <a:gridCol w="246888">
                  <a:extLst>
                    <a:ext uri="{9D8B030D-6E8A-4147-A177-3AD203B41FA5}">
                      <a16:colId xmlns:a16="http://schemas.microsoft.com/office/drawing/2014/main" val="2966728942"/>
                    </a:ext>
                  </a:extLst>
                </a:gridCol>
                <a:gridCol w="246888">
                  <a:extLst>
                    <a:ext uri="{9D8B030D-6E8A-4147-A177-3AD203B41FA5}">
                      <a16:colId xmlns:a16="http://schemas.microsoft.com/office/drawing/2014/main" val="2267432840"/>
                    </a:ext>
                  </a:extLst>
                </a:gridCol>
                <a:gridCol w="246888">
                  <a:extLst>
                    <a:ext uri="{9D8B030D-6E8A-4147-A177-3AD203B41FA5}">
                      <a16:colId xmlns:a16="http://schemas.microsoft.com/office/drawing/2014/main" val="359949983"/>
                    </a:ext>
                  </a:extLst>
                </a:gridCol>
                <a:gridCol w="246888">
                  <a:extLst>
                    <a:ext uri="{9D8B030D-6E8A-4147-A177-3AD203B41FA5}">
                      <a16:colId xmlns:a16="http://schemas.microsoft.com/office/drawing/2014/main" val="1103714434"/>
                    </a:ext>
                  </a:extLst>
                </a:gridCol>
                <a:gridCol w="246888">
                  <a:extLst>
                    <a:ext uri="{9D8B030D-6E8A-4147-A177-3AD203B41FA5}">
                      <a16:colId xmlns:a16="http://schemas.microsoft.com/office/drawing/2014/main" val="3597047168"/>
                    </a:ext>
                  </a:extLst>
                </a:gridCol>
                <a:gridCol w="246888">
                  <a:extLst>
                    <a:ext uri="{9D8B030D-6E8A-4147-A177-3AD203B41FA5}">
                      <a16:colId xmlns:a16="http://schemas.microsoft.com/office/drawing/2014/main" val="2070152838"/>
                    </a:ext>
                  </a:extLst>
                </a:gridCol>
                <a:gridCol w="246888">
                  <a:extLst>
                    <a:ext uri="{9D8B030D-6E8A-4147-A177-3AD203B41FA5}">
                      <a16:colId xmlns:a16="http://schemas.microsoft.com/office/drawing/2014/main" val="2687357032"/>
                    </a:ext>
                  </a:extLst>
                </a:gridCol>
                <a:gridCol w="246888">
                  <a:extLst>
                    <a:ext uri="{9D8B030D-6E8A-4147-A177-3AD203B41FA5}">
                      <a16:colId xmlns:a16="http://schemas.microsoft.com/office/drawing/2014/main" val="1634822368"/>
                    </a:ext>
                  </a:extLst>
                </a:gridCol>
                <a:gridCol w="246888">
                  <a:extLst>
                    <a:ext uri="{9D8B030D-6E8A-4147-A177-3AD203B41FA5}">
                      <a16:colId xmlns:a16="http://schemas.microsoft.com/office/drawing/2014/main" val="3219564124"/>
                    </a:ext>
                  </a:extLst>
                </a:gridCol>
                <a:gridCol w="246888">
                  <a:extLst>
                    <a:ext uri="{9D8B030D-6E8A-4147-A177-3AD203B41FA5}">
                      <a16:colId xmlns:a16="http://schemas.microsoft.com/office/drawing/2014/main" val="2562536985"/>
                    </a:ext>
                  </a:extLst>
                </a:gridCol>
                <a:gridCol w="246888">
                  <a:extLst>
                    <a:ext uri="{9D8B030D-6E8A-4147-A177-3AD203B41FA5}">
                      <a16:colId xmlns:a16="http://schemas.microsoft.com/office/drawing/2014/main" val="2659332822"/>
                    </a:ext>
                  </a:extLst>
                </a:gridCol>
                <a:gridCol w="246888">
                  <a:extLst>
                    <a:ext uri="{9D8B030D-6E8A-4147-A177-3AD203B41FA5}">
                      <a16:colId xmlns:a16="http://schemas.microsoft.com/office/drawing/2014/main" val="3712506374"/>
                    </a:ext>
                  </a:extLst>
                </a:gridCol>
                <a:gridCol w="246888">
                  <a:extLst>
                    <a:ext uri="{9D8B030D-6E8A-4147-A177-3AD203B41FA5}">
                      <a16:colId xmlns:a16="http://schemas.microsoft.com/office/drawing/2014/main" val="294182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56186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- 2018-06-12 06:00:12 </a:t>
                      </a:r>
                      <a:r>
                        <a:rPr kumimoji="0" lang="en-US" sz="1000" b="0" i="0" u="none" strike="noStrike" kern="1200" cap="none" spc="0" normalizeH="0" baseline="0" noProof="0">
                          <a:ln>
                            <a:noFill/>
                          </a:ln>
                          <a:solidFill>
                            <a:prstClr val="black"/>
                          </a:solidFill>
                          <a:effectLst/>
                          <a:uLnTx/>
                          <a:uFillTx/>
                          <a:latin typeface="+mn-lt"/>
                          <a:ea typeface="+mn-ea"/>
                          <a:cs typeface="+mn-cs"/>
                        </a:rPr>
                        <a:t> 
 Isang mapagpalayang araw sa mga sakit ngayong Araw ng Kalayaan!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73190766"/>
                  </a:ext>
                </a:extLst>
              </a:tr>
            </a:tbl>
          </a:graphicData>
        </a:graphic>
      </p:graphicFrame>
      <p:sp>
        <p:nvSpPr>
          <p:cNvPr id="4" name="Text Placeholder 3">
            <a:extLst>
              <a:ext uri="{FF2B5EF4-FFF2-40B4-BE49-F238E27FC236}">
                <a16:creationId xmlns:a16="http://schemas.microsoft.com/office/drawing/2014/main" id="{C2102A23-8452-48E8-A9A7-93F24DC4E0B6}"/>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4475168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6D503-10CF-4016-9842-30BEF40ED84F}"/>
              </a:ext>
            </a:extLst>
          </p:cNvPr>
          <p:cNvSpPr>
            <a:spLocks noGrp="1"/>
          </p:cNvSpPr>
          <p:nvPr>
            <p:ph type="title"/>
          </p:nvPr>
        </p:nvSpPr>
        <p:spPr/>
        <p:txBody>
          <a:bodyPr/>
          <a:lstStyle/>
          <a:p>
            <a:r>
              <a:rPr lang="en-US"/>
              <a:t>Facebook Own Posts Table | All Pages - 11 of 26</a:t>
            </a:r>
          </a:p>
        </p:txBody>
      </p:sp>
      <p:graphicFrame>
        <p:nvGraphicFramePr>
          <p:cNvPr id="5" name="Table Placeholder 4">
            <a:extLst>
              <a:ext uri="{FF2B5EF4-FFF2-40B4-BE49-F238E27FC236}">
                <a16:creationId xmlns:a16="http://schemas.microsoft.com/office/drawing/2014/main" id="{BF1788FC-B8E1-4AC4-9E0B-E50965F9FCC0}"/>
              </a:ext>
            </a:extLst>
          </p:cNvPr>
          <p:cNvGraphicFramePr>
            <a:graphicFrameLocks noGrp="1"/>
          </p:cNvGraphicFramePr>
          <p:nvPr>
            <p:ph type="tbl" sz="quarter" idx="13"/>
            <p:extLst>
              <p:ext uri="{D42A27DB-BD31-4B8C-83A1-F6EECF244321}">
                <p14:modId xmlns:p14="http://schemas.microsoft.com/office/powerpoint/2010/main" val="4241328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88851402"/>
                    </a:ext>
                  </a:extLst>
                </a:gridCol>
                <a:gridCol w="246888">
                  <a:extLst>
                    <a:ext uri="{9D8B030D-6E8A-4147-A177-3AD203B41FA5}">
                      <a16:colId xmlns:a16="http://schemas.microsoft.com/office/drawing/2014/main" val="442571225"/>
                    </a:ext>
                  </a:extLst>
                </a:gridCol>
                <a:gridCol w="246888">
                  <a:extLst>
                    <a:ext uri="{9D8B030D-6E8A-4147-A177-3AD203B41FA5}">
                      <a16:colId xmlns:a16="http://schemas.microsoft.com/office/drawing/2014/main" val="664602616"/>
                    </a:ext>
                  </a:extLst>
                </a:gridCol>
                <a:gridCol w="246888">
                  <a:extLst>
                    <a:ext uri="{9D8B030D-6E8A-4147-A177-3AD203B41FA5}">
                      <a16:colId xmlns:a16="http://schemas.microsoft.com/office/drawing/2014/main" val="877524501"/>
                    </a:ext>
                  </a:extLst>
                </a:gridCol>
                <a:gridCol w="246888">
                  <a:extLst>
                    <a:ext uri="{9D8B030D-6E8A-4147-A177-3AD203B41FA5}">
                      <a16:colId xmlns:a16="http://schemas.microsoft.com/office/drawing/2014/main" val="668067908"/>
                    </a:ext>
                  </a:extLst>
                </a:gridCol>
                <a:gridCol w="246888">
                  <a:extLst>
                    <a:ext uri="{9D8B030D-6E8A-4147-A177-3AD203B41FA5}">
                      <a16:colId xmlns:a16="http://schemas.microsoft.com/office/drawing/2014/main" val="3392600530"/>
                    </a:ext>
                  </a:extLst>
                </a:gridCol>
                <a:gridCol w="246888">
                  <a:extLst>
                    <a:ext uri="{9D8B030D-6E8A-4147-A177-3AD203B41FA5}">
                      <a16:colId xmlns:a16="http://schemas.microsoft.com/office/drawing/2014/main" val="3424601718"/>
                    </a:ext>
                  </a:extLst>
                </a:gridCol>
                <a:gridCol w="246888">
                  <a:extLst>
                    <a:ext uri="{9D8B030D-6E8A-4147-A177-3AD203B41FA5}">
                      <a16:colId xmlns:a16="http://schemas.microsoft.com/office/drawing/2014/main" val="1400372075"/>
                    </a:ext>
                  </a:extLst>
                </a:gridCol>
                <a:gridCol w="246888">
                  <a:extLst>
                    <a:ext uri="{9D8B030D-6E8A-4147-A177-3AD203B41FA5}">
                      <a16:colId xmlns:a16="http://schemas.microsoft.com/office/drawing/2014/main" val="801124522"/>
                    </a:ext>
                  </a:extLst>
                </a:gridCol>
                <a:gridCol w="246888">
                  <a:extLst>
                    <a:ext uri="{9D8B030D-6E8A-4147-A177-3AD203B41FA5}">
                      <a16:colId xmlns:a16="http://schemas.microsoft.com/office/drawing/2014/main" val="2871732976"/>
                    </a:ext>
                  </a:extLst>
                </a:gridCol>
                <a:gridCol w="246888">
                  <a:extLst>
                    <a:ext uri="{9D8B030D-6E8A-4147-A177-3AD203B41FA5}">
                      <a16:colId xmlns:a16="http://schemas.microsoft.com/office/drawing/2014/main" val="3759307469"/>
                    </a:ext>
                  </a:extLst>
                </a:gridCol>
                <a:gridCol w="246888">
                  <a:extLst>
                    <a:ext uri="{9D8B030D-6E8A-4147-A177-3AD203B41FA5}">
                      <a16:colId xmlns:a16="http://schemas.microsoft.com/office/drawing/2014/main" val="3320289210"/>
                    </a:ext>
                  </a:extLst>
                </a:gridCol>
                <a:gridCol w="246888">
                  <a:extLst>
                    <a:ext uri="{9D8B030D-6E8A-4147-A177-3AD203B41FA5}">
                      <a16:colId xmlns:a16="http://schemas.microsoft.com/office/drawing/2014/main" val="2164130294"/>
                    </a:ext>
                  </a:extLst>
                </a:gridCol>
                <a:gridCol w="246888">
                  <a:extLst>
                    <a:ext uri="{9D8B030D-6E8A-4147-A177-3AD203B41FA5}">
                      <a16:colId xmlns:a16="http://schemas.microsoft.com/office/drawing/2014/main" val="1476316663"/>
                    </a:ext>
                  </a:extLst>
                </a:gridCol>
                <a:gridCol w="246888">
                  <a:extLst>
                    <a:ext uri="{9D8B030D-6E8A-4147-A177-3AD203B41FA5}">
                      <a16:colId xmlns:a16="http://schemas.microsoft.com/office/drawing/2014/main" val="233793383"/>
                    </a:ext>
                  </a:extLst>
                </a:gridCol>
                <a:gridCol w="246888">
                  <a:extLst>
                    <a:ext uri="{9D8B030D-6E8A-4147-A177-3AD203B41FA5}">
                      <a16:colId xmlns:a16="http://schemas.microsoft.com/office/drawing/2014/main" val="2106959061"/>
                    </a:ext>
                  </a:extLst>
                </a:gridCol>
                <a:gridCol w="246888">
                  <a:extLst>
                    <a:ext uri="{9D8B030D-6E8A-4147-A177-3AD203B41FA5}">
                      <a16:colId xmlns:a16="http://schemas.microsoft.com/office/drawing/2014/main" val="884566570"/>
                    </a:ext>
                  </a:extLst>
                </a:gridCol>
                <a:gridCol w="246888">
                  <a:extLst>
                    <a:ext uri="{9D8B030D-6E8A-4147-A177-3AD203B41FA5}">
                      <a16:colId xmlns:a16="http://schemas.microsoft.com/office/drawing/2014/main" val="1627295861"/>
                    </a:ext>
                  </a:extLst>
                </a:gridCol>
                <a:gridCol w="246888">
                  <a:extLst>
                    <a:ext uri="{9D8B030D-6E8A-4147-A177-3AD203B41FA5}">
                      <a16:colId xmlns:a16="http://schemas.microsoft.com/office/drawing/2014/main" val="1916868070"/>
                    </a:ext>
                  </a:extLst>
                </a:gridCol>
                <a:gridCol w="246888">
                  <a:extLst>
                    <a:ext uri="{9D8B030D-6E8A-4147-A177-3AD203B41FA5}">
                      <a16:colId xmlns:a16="http://schemas.microsoft.com/office/drawing/2014/main" val="701313688"/>
                    </a:ext>
                  </a:extLst>
                </a:gridCol>
                <a:gridCol w="246888">
                  <a:extLst>
                    <a:ext uri="{9D8B030D-6E8A-4147-A177-3AD203B41FA5}">
                      <a16:colId xmlns:a16="http://schemas.microsoft.com/office/drawing/2014/main" val="707409790"/>
                    </a:ext>
                  </a:extLst>
                </a:gridCol>
                <a:gridCol w="246888">
                  <a:extLst>
                    <a:ext uri="{9D8B030D-6E8A-4147-A177-3AD203B41FA5}">
                      <a16:colId xmlns:a16="http://schemas.microsoft.com/office/drawing/2014/main" val="934497080"/>
                    </a:ext>
                  </a:extLst>
                </a:gridCol>
                <a:gridCol w="246888">
                  <a:extLst>
                    <a:ext uri="{9D8B030D-6E8A-4147-A177-3AD203B41FA5}">
                      <a16:colId xmlns:a16="http://schemas.microsoft.com/office/drawing/2014/main" val="383773051"/>
                    </a:ext>
                  </a:extLst>
                </a:gridCol>
                <a:gridCol w="246888">
                  <a:extLst>
                    <a:ext uri="{9D8B030D-6E8A-4147-A177-3AD203B41FA5}">
                      <a16:colId xmlns:a16="http://schemas.microsoft.com/office/drawing/2014/main" val="1656796330"/>
                    </a:ext>
                  </a:extLst>
                </a:gridCol>
                <a:gridCol w="246888">
                  <a:extLst>
                    <a:ext uri="{9D8B030D-6E8A-4147-A177-3AD203B41FA5}">
                      <a16:colId xmlns:a16="http://schemas.microsoft.com/office/drawing/2014/main" val="1320713772"/>
                    </a:ext>
                  </a:extLst>
                </a:gridCol>
                <a:gridCol w="246888">
                  <a:extLst>
                    <a:ext uri="{9D8B030D-6E8A-4147-A177-3AD203B41FA5}">
                      <a16:colId xmlns:a16="http://schemas.microsoft.com/office/drawing/2014/main" val="3891701395"/>
                    </a:ext>
                  </a:extLst>
                </a:gridCol>
                <a:gridCol w="246888">
                  <a:extLst>
                    <a:ext uri="{9D8B030D-6E8A-4147-A177-3AD203B41FA5}">
                      <a16:colId xmlns:a16="http://schemas.microsoft.com/office/drawing/2014/main" val="848552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07542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- 2018-06-07 17:44:54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44949192"/>
                  </a:ext>
                </a:extLst>
              </a:tr>
            </a:tbl>
          </a:graphicData>
        </a:graphic>
      </p:graphicFrame>
      <p:sp>
        <p:nvSpPr>
          <p:cNvPr id="4" name="Text Placeholder 3">
            <a:extLst>
              <a:ext uri="{FF2B5EF4-FFF2-40B4-BE49-F238E27FC236}">
                <a16:creationId xmlns:a16="http://schemas.microsoft.com/office/drawing/2014/main" id="{DEB19394-EE3A-450C-91C5-8D697B07951F}"/>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5975196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490A7-7AB1-4087-A299-CC112927EFF9}"/>
              </a:ext>
            </a:extLst>
          </p:cNvPr>
          <p:cNvSpPr>
            <a:spLocks noGrp="1"/>
          </p:cNvSpPr>
          <p:nvPr>
            <p:ph type="title"/>
          </p:nvPr>
        </p:nvSpPr>
        <p:spPr/>
        <p:txBody>
          <a:bodyPr/>
          <a:lstStyle/>
          <a:p>
            <a:r>
              <a:rPr lang="en-US"/>
              <a:t>Facebook Own Posts Table | All Pages - 12 of 26</a:t>
            </a:r>
          </a:p>
        </p:txBody>
      </p:sp>
      <p:graphicFrame>
        <p:nvGraphicFramePr>
          <p:cNvPr id="5" name="Table Placeholder 4">
            <a:extLst>
              <a:ext uri="{FF2B5EF4-FFF2-40B4-BE49-F238E27FC236}">
                <a16:creationId xmlns:a16="http://schemas.microsoft.com/office/drawing/2014/main" id="{9366EC64-7B23-4E06-95BC-F1A641BF537B}"/>
              </a:ext>
            </a:extLst>
          </p:cNvPr>
          <p:cNvGraphicFramePr>
            <a:graphicFrameLocks noGrp="1"/>
          </p:cNvGraphicFramePr>
          <p:nvPr>
            <p:ph type="tbl" sz="quarter" idx="13"/>
            <p:extLst>
              <p:ext uri="{D42A27DB-BD31-4B8C-83A1-F6EECF244321}">
                <p14:modId xmlns:p14="http://schemas.microsoft.com/office/powerpoint/2010/main" val="2621619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53226162"/>
                    </a:ext>
                  </a:extLst>
                </a:gridCol>
                <a:gridCol w="246888">
                  <a:extLst>
                    <a:ext uri="{9D8B030D-6E8A-4147-A177-3AD203B41FA5}">
                      <a16:colId xmlns:a16="http://schemas.microsoft.com/office/drawing/2014/main" val="1084761137"/>
                    </a:ext>
                  </a:extLst>
                </a:gridCol>
                <a:gridCol w="246888">
                  <a:extLst>
                    <a:ext uri="{9D8B030D-6E8A-4147-A177-3AD203B41FA5}">
                      <a16:colId xmlns:a16="http://schemas.microsoft.com/office/drawing/2014/main" val="2683138609"/>
                    </a:ext>
                  </a:extLst>
                </a:gridCol>
                <a:gridCol w="246888">
                  <a:extLst>
                    <a:ext uri="{9D8B030D-6E8A-4147-A177-3AD203B41FA5}">
                      <a16:colId xmlns:a16="http://schemas.microsoft.com/office/drawing/2014/main" val="1551150776"/>
                    </a:ext>
                  </a:extLst>
                </a:gridCol>
                <a:gridCol w="246888">
                  <a:extLst>
                    <a:ext uri="{9D8B030D-6E8A-4147-A177-3AD203B41FA5}">
                      <a16:colId xmlns:a16="http://schemas.microsoft.com/office/drawing/2014/main" val="3543102200"/>
                    </a:ext>
                  </a:extLst>
                </a:gridCol>
                <a:gridCol w="246888">
                  <a:extLst>
                    <a:ext uri="{9D8B030D-6E8A-4147-A177-3AD203B41FA5}">
                      <a16:colId xmlns:a16="http://schemas.microsoft.com/office/drawing/2014/main" val="3463325953"/>
                    </a:ext>
                  </a:extLst>
                </a:gridCol>
                <a:gridCol w="246888">
                  <a:extLst>
                    <a:ext uri="{9D8B030D-6E8A-4147-A177-3AD203B41FA5}">
                      <a16:colId xmlns:a16="http://schemas.microsoft.com/office/drawing/2014/main" val="975759347"/>
                    </a:ext>
                  </a:extLst>
                </a:gridCol>
                <a:gridCol w="246888">
                  <a:extLst>
                    <a:ext uri="{9D8B030D-6E8A-4147-A177-3AD203B41FA5}">
                      <a16:colId xmlns:a16="http://schemas.microsoft.com/office/drawing/2014/main" val="1369488460"/>
                    </a:ext>
                  </a:extLst>
                </a:gridCol>
                <a:gridCol w="246888">
                  <a:extLst>
                    <a:ext uri="{9D8B030D-6E8A-4147-A177-3AD203B41FA5}">
                      <a16:colId xmlns:a16="http://schemas.microsoft.com/office/drawing/2014/main" val="2504922625"/>
                    </a:ext>
                  </a:extLst>
                </a:gridCol>
                <a:gridCol w="246888">
                  <a:extLst>
                    <a:ext uri="{9D8B030D-6E8A-4147-A177-3AD203B41FA5}">
                      <a16:colId xmlns:a16="http://schemas.microsoft.com/office/drawing/2014/main" val="3895792625"/>
                    </a:ext>
                  </a:extLst>
                </a:gridCol>
                <a:gridCol w="246888">
                  <a:extLst>
                    <a:ext uri="{9D8B030D-6E8A-4147-A177-3AD203B41FA5}">
                      <a16:colId xmlns:a16="http://schemas.microsoft.com/office/drawing/2014/main" val="460853031"/>
                    </a:ext>
                  </a:extLst>
                </a:gridCol>
                <a:gridCol w="246888">
                  <a:extLst>
                    <a:ext uri="{9D8B030D-6E8A-4147-A177-3AD203B41FA5}">
                      <a16:colId xmlns:a16="http://schemas.microsoft.com/office/drawing/2014/main" val="4288712349"/>
                    </a:ext>
                  </a:extLst>
                </a:gridCol>
                <a:gridCol w="246888">
                  <a:extLst>
                    <a:ext uri="{9D8B030D-6E8A-4147-A177-3AD203B41FA5}">
                      <a16:colId xmlns:a16="http://schemas.microsoft.com/office/drawing/2014/main" val="2430235900"/>
                    </a:ext>
                  </a:extLst>
                </a:gridCol>
                <a:gridCol w="246888">
                  <a:extLst>
                    <a:ext uri="{9D8B030D-6E8A-4147-A177-3AD203B41FA5}">
                      <a16:colId xmlns:a16="http://schemas.microsoft.com/office/drawing/2014/main" val="1663831143"/>
                    </a:ext>
                  </a:extLst>
                </a:gridCol>
                <a:gridCol w="246888">
                  <a:extLst>
                    <a:ext uri="{9D8B030D-6E8A-4147-A177-3AD203B41FA5}">
                      <a16:colId xmlns:a16="http://schemas.microsoft.com/office/drawing/2014/main" val="3931426836"/>
                    </a:ext>
                  </a:extLst>
                </a:gridCol>
                <a:gridCol w="246888">
                  <a:extLst>
                    <a:ext uri="{9D8B030D-6E8A-4147-A177-3AD203B41FA5}">
                      <a16:colId xmlns:a16="http://schemas.microsoft.com/office/drawing/2014/main" val="3990466534"/>
                    </a:ext>
                  </a:extLst>
                </a:gridCol>
                <a:gridCol w="246888">
                  <a:extLst>
                    <a:ext uri="{9D8B030D-6E8A-4147-A177-3AD203B41FA5}">
                      <a16:colId xmlns:a16="http://schemas.microsoft.com/office/drawing/2014/main" val="3012472370"/>
                    </a:ext>
                  </a:extLst>
                </a:gridCol>
                <a:gridCol w="246888">
                  <a:extLst>
                    <a:ext uri="{9D8B030D-6E8A-4147-A177-3AD203B41FA5}">
                      <a16:colId xmlns:a16="http://schemas.microsoft.com/office/drawing/2014/main" val="2850298641"/>
                    </a:ext>
                  </a:extLst>
                </a:gridCol>
                <a:gridCol w="246888">
                  <a:extLst>
                    <a:ext uri="{9D8B030D-6E8A-4147-A177-3AD203B41FA5}">
                      <a16:colId xmlns:a16="http://schemas.microsoft.com/office/drawing/2014/main" val="1849705483"/>
                    </a:ext>
                  </a:extLst>
                </a:gridCol>
                <a:gridCol w="246888">
                  <a:extLst>
                    <a:ext uri="{9D8B030D-6E8A-4147-A177-3AD203B41FA5}">
                      <a16:colId xmlns:a16="http://schemas.microsoft.com/office/drawing/2014/main" val="4202790901"/>
                    </a:ext>
                  </a:extLst>
                </a:gridCol>
                <a:gridCol w="246888">
                  <a:extLst>
                    <a:ext uri="{9D8B030D-6E8A-4147-A177-3AD203B41FA5}">
                      <a16:colId xmlns:a16="http://schemas.microsoft.com/office/drawing/2014/main" val="855485315"/>
                    </a:ext>
                  </a:extLst>
                </a:gridCol>
                <a:gridCol w="246888">
                  <a:extLst>
                    <a:ext uri="{9D8B030D-6E8A-4147-A177-3AD203B41FA5}">
                      <a16:colId xmlns:a16="http://schemas.microsoft.com/office/drawing/2014/main" val="872606965"/>
                    </a:ext>
                  </a:extLst>
                </a:gridCol>
                <a:gridCol w="246888">
                  <a:extLst>
                    <a:ext uri="{9D8B030D-6E8A-4147-A177-3AD203B41FA5}">
                      <a16:colId xmlns:a16="http://schemas.microsoft.com/office/drawing/2014/main" val="3704397458"/>
                    </a:ext>
                  </a:extLst>
                </a:gridCol>
                <a:gridCol w="246888">
                  <a:extLst>
                    <a:ext uri="{9D8B030D-6E8A-4147-A177-3AD203B41FA5}">
                      <a16:colId xmlns:a16="http://schemas.microsoft.com/office/drawing/2014/main" val="269888922"/>
                    </a:ext>
                  </a:extLst>
                </a:gridCol>
                <a:gridCol w="246888">
                  <a:extLst>
                    <a:ext uri="{9D8B030D-6E8A-4147-A177-3AD203B41FA5}">
                      <a16:colId xmlns:a16="http://schemas.microsoft.com/office/drawing/2014/main" val="3880077383"/>
                    </a:ext>
                  </a:extLst>
                </a:gridCol>
                <a:gridCol w="246888">
                  <a:extLst>
                    <a:ext uri="{9D8B030D-6E8A-4147-A177-3AD203B41FA5}">
                      <a16:colId xmlns:a16="http://schemas.microsoft.com/office/drawing/2014/main" val="3163011734"/>
                    </a:ext>
                  </a:extLst>
                </a:gridCol>
                <a:gridCol w="246888">
                  <a:extLst>
                    <a:ext uri="{9D8B030D-6E8A-4147-A177-3AD203B41FA5}">
                      <a16:colId xmlns:a16="http://schemas.microsoft.com/office/drawing/2014/main" val="544677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33444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- 2018-06-06 12:00:01 </a:t>
                      </a:r>
                      <a:r>
                        <a:rPr kumimoji="0" lang="en-US" sz="1000" b="0" i="0" u="none" strike="noStrike" kern="1200" cap="none" spc="0" normalizeH="0" baseline="0" noProof="0">
                          <a:ln>
                            <a:noFill/>
                          </a:ln>
                          <a:solidFill>
                            <a:prstClr val="black"/>
                          </a:solidFill>
                          <a:effectLst/>
                          <a:uLnTx/>
                          <a:uFillTx/>
                          <a:latin typeface="+mn-lt"/>
                          <a:ea typeface="+mn-ea"/>
                          <a:cs typeface="+mn-cs"/>
                        </a:rPr>
                        <a:t> 
 The Philippines' King of RnB is live at Lucena City!
Hatid sa inyo ng TGP The Generics Pharmacy at ng Wish 107.5, samahan kami sa Hiling sa TGPagpagaling Concert sa June 9, 2018 (Saturday) at Lucena City Government Complex.
Concert starts at 5:00pm. Admission is FREE!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94884101"/>
                  </a:ext>
                </a:extLst>
              </a:tr>
            </a:tbl>
          </a:graphicData>
        </a:graphic>
      </p:graphicFrame>
      <p:sp>
        <p:nvSpPr>
          <p:cNvPr id="4" name="Text Placeholder 3">
            <a:extLst>
              <a:ext uri="{FF2B5EF4-FFF2-40B4-BE49-F238E27FC236}">
                <a16:creationId xmlns:a16="http://schemas.microsoft.com/office/drawing/2014/main" id="{E2D16C8D-AAD2-4123-A6BA-6A018B3781D4}"/>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1253756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2711A-2BF2-4BEA-8BE4-C9B20C79A61C}"/>
              </a:ext>
            </a:extLst>
          </p:cNvPr>
          <p:cNvSpPr>
            <a:spLocks noGrp="1"/>
          </p:cNvSpPr>
          <p:nvPr>
            <p:ph type="title"/>
          </p:nvPr>
        </p:nvSpPr>
        <p:spPr/>
        <p:txBody>
          <a:bodyPr/>
          <a:lstStyle/>
          <a:p>
            <a:r>
              <a:rPr lang="en-US"/>
              <a:t>Facebook Own Posts Table | All Pages - 13 of 26</a:t>
            </a:r>
          </a:p>
        </p:txBody>
      </p:sp>
      <p:graphicFrame>
        <p:nvGraphicFramePr>
          <p:cNvPr id="5" name="Table Placeholder 4">
            <a:extLst>
              <a:ext uri="{FF2B5EF4-FFF2-40B4-BE49-F238E27FC236}">
                <a16:creationId xmlns:a16="http://schemas.microsoft.com/office/drawing/2014/main" id="{48A76129-00CC-4B7D-B4A3-36B237FE3734}"/>
              </a:ext>
            </a:extLst>
          </p:cNvPr>
          <p:cNvGraphicFramePr>
            <a:graphicFrameLocks noGrp="1"/>
          </p:cNvGraphicFramePr>
          <p:nvPr>
            <p:ph type="tbl" sz="quarter" idx="13"/>
            <p:extLst>
              <p:ext uri="{D42A27DB-BD31-4B8C-83A1-F6EECF244321}">
                <p14:modId xmlns:p14="http://schemas.microsoft.com/office/powerpoint/2010/main" val="3184156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79139468"/>
                    </a:ext>
                  </a:extLst>
                </a:gridCol>
                <a:gridCol w="246888">
                  <a:extLst>
                    <a:ext uri="{9D8B030D-6E8A-4147-A177-3AD203B41FA5}">
                      <a16:colId xmlns:a16="http://schemas.microsoft.com/office/drawing/2014/main" val="298763757"/>
                    </a:ext>
                  </a:extLst>
                </a:gridCol>
                <a:gridCol w="246888">
                  <a:extLst>
                    <a:ext uri="{9D8B030D-6E8A-4147-A177-3AD203B41FA5}">
                      <a16:colId xmlns:a16="http://schemas.microsoft.com/office/drawing/2014/main" val="2010384548"/>
                    </a:ext>
                  </a:extLst>
                </a:gridCol>
                <a:gridCol w="246888">
                  <a:extLst>
                    <a:ext uri="{9D8B030D-6E8A-4147-A177-3AD203B41FA5}">
                      <a16:colId xmlns:a16="http://schemas.microsoft.com/office/drawing/2014/main" val="1868834876"/>
                    </a:ext>
                  </a:extLst>
                </a:gridCol>
                <a:gridCol w="246888">
                  <a:extLst>
                    <a:ext uri="{9D8B030D-6E8A-4147-A177-3AD203B41FA5}">
                      <a16:colId xmlns:a16="http://schemas.microsoft.com/office/drawing/2014/main" val="3700723784"/>
                    </a:ext>
                  </a:extLst>
                </a:gridCol>
                <a:gridCol w="246888">
                  <a:extLst>
                    <a:ext uri="{9D8B030D-6E8A-4147-A177-3AD203B41FA5}">
                      <a16:colId xmlns:a16="http://schemas.microsoft.com/office/drawing/2014/main" val="2308767130"/>
                    </a:ext>
                  </a:extLst>
                </a:gridCol>
                <a:gridCol w="246888">
                  <a:extLst>
                    <a:ext uri="{9D8B030D-6E8A-4147-A177-3AD203B41FA5}">
                      <a16:colId xmlns:a16="http://schemas.microsoft.com/office/drawing/2014/main" val="1234142480"/>
                    </a:ext>
                  </a:extLst>
                </a:gridCol>
                <a:gridCol w="246888">
                  <a:extLst>
                    <a:ext uri="{9D8B030D-6E8A-4147-A177-3AD203B41FA5}">
                      <a16:colId xmlns:a16="http://schemas.microsoft.com/office/drawing/2014/main" val="1811498357"/>
                    </a:ext>
                  </a:extLst>
                </a:gridCol>
                <a:gridCol w="246888">
                  <a:extLst>
                    <a:ext uri="{9D8B030D-6E8A-4147-A177-3AD203B41FA5}">
                      <a16:colId xmlns:a16="http://schemas.microsoft.com/office/drawing/2014/main" val="199353273"/>
                    </a:ext>
                  </a:extLst>
                </a:gridCol>
                <a:gridCol w="246888">
                  <a:extLst>
                    <a:ext uri="{9D8B030D-6E8A-4147-A177-3AD203B41FA5}">
                      <a16:colId xmlns:a16="http://schemas.microsoft.com/office/drawing/2014/main" val="1874171148"/>
                    </a:ext>
                  </a:extLst>
                </a:gridCol>
                <a:gridCol w="246888">
                  <a:extLst>
                    <a:ext uri="{9D8B030D-6E8A-4147-A177-3AD203B41FA5}">
                      <a16:colId xmlns:a16="http://schemas.microsoft.com/office/drawing/2014/main" val="4086684559"/>
                    </a:ext>
                  </a:extLst>
                </a:gridCol>
                <a:gridCol w="246888">
                  <a:extLst>
                    <a:ext uri="{9D8B030D-6E8A-4147-A177-3AD203B41FA5}">
                      <a16:colId xmlns:a16="http://schemas.microsoft.com/office/drawing/2014/main" val="3153089037"/>
                    </a:ext>
                  </a:extLst>
                </a:gridCol>
                <a:gridCol w="246888">
                  <a:extLst>
                    <a:ext uri="{9D8B030D-6E8A-4147-A177-3AD203B41FA5}">
                      <a16:colId xmlns:a16="http://schemas.microsoft.com/office/drawing/2014/main" val="4017547214"/>
                    </a:ext>
                  </a:extLst>
                </a:gridCol>
                <a:gridCol w="246888">
                  <a:extLst>
                    <a:ext uri="{9D8B030D-6E8A-4147-A177-3AD203B41FA5}">
                      <a16:colId xmlns:a16="http://schemas.microsoft.com/office/drawing/2014/main" val="1163564304"/>
                    </a:ext>
                  </a:extLst>
                </a:gridCol>
                <a:gridCol w="246888">
                  <a:extLst>
                    <a:ext uri="{9D8B030D-6E8A-4147-A177-3AD203B41FA5}">
                      <a16:colId xmlns:a16="http://schemas.microsoft.com/office/drawing/2014/main" val="1265913730"/>
                    </a:ext>
                  </a:extLst>
                </a:gridCol>
                <a:gridCol w="246888">
                  <a:extLst>
                    <a:ext uri="{9D8B030D-6E8A-4147-A177-3AD203B41FA5}">
                      <a16:colId xmlns:a16="http://schemas.microsoft.com/office/drawing/2014/main" val="900056894"/>
                    </a:ext>
                  </a:extLst>
                </a:gridCol>
                <a:gridCol w="246888">
                  <a:extLst>
                    <a:ext uri="{9D8B030D-6E8A-4147-A177-3AD203B41FA5}">
                      <a16:colId xmlns:a16="http://schemas.microsoft.com/office/drawing/2014/main" val="1626460442"/>
                    </a:ext>
                  </a:extLst>
                </a:gridCol>
                <a:gridCol w="246888">
                  <a:extLst>
                    <a:ext uri="{9D8B030D-6E8A-4147-A177-3AD203B41FA5}">
                      <a16:colId xmlns:a16="http://schemas.microsoft.com/office/drawing/2014/main" val="2661915523"/>
                    </a:ext>
                  </a:extLst>
                </a:gridCol>
                <a:gridCol w="246888">
                  <a:extLst>
                    <a:ext uri="{9D8B030D-6E8A-4147-A177-3AD203B41FA5}">
                      <a16:colId xmlns:a16="http://schemas.microsoft.com/office/drawing/2014/main" val="1942338206"/>
                    </a:ext>
                  </a:extLst>
                </a:gridCol>
                <a:gridCol w="246888">
                  <a:extLst>
                    <a:ext uri="{9D8B030D-6E8A-4147-A177-3AD203B41FA5}">
                      <a16:colId xmlns:a16="http://schemas.microsoft.com/office/drawing/2014/main" val="2639784659"/>
                    </a:ext>
                  </a:extLst>
                </a:gridCol>
                <a:gridCol w="246888">
                  <a:extLst>
                    <a:ext uri="{9D8B030D-6E8A-4147-A177-3AD203B41FA5}">
                      <a16:colId xmlns:a16="http://schemas.microsoft.com/office/drawing/2014/main" val="3520642763"/>
                    </a:ext>
                  </a:extLst>
                </a:gridCol>
                <a:gridCol w="246888">
                  <a:extLst>
                    <a:ext uri="{9D8B030D-6E8A-4147-A177-3AD203B41FA5}">
                      <a16:colId xmlns:a16="http://schemas.microsoft.com/office/drawing/2014/main" val="788987859"/>
                    </a:ext>
                  </a:extLst>
                </a:gridCol>
                <a:gridCol w="246888">
                  <a:extLst>
                    <a:ext uri="{9D8B030D-6E8A-4147-A177-3AD203B41FA5}">
                      <a16:colId xmlns:a16="http://schemas.microsoft.com/office/drawing/2014/main" val="1616292408"/>
                    </a:ext>
                  </a:extLst>
                </a:gridCol>
                <a:gridCol w="246888">
                  <a:extLst>
                    <a:ext uri="{9D8B030D-6E8A-4147-A177-3AD203B41FA5}">
                      <a16:colId xmlns:a16="http://schemas.microsoft.com/office/drawing/2014/main" val="4008832112"/>
                    </a:ext>
                  </a:extLst>
                </a:gridCol>
                <a:gridCol w="246888">
                  <a:extLst>
                    <a:ext uri="{9D8B030D-6E8A-4147-A177-3AD203B41FA5}">
                      <a16:colId xmlns:a16="http://schemas.microsoft.com/office/drawing/2014/main" val="4129375007"/>
                    </a:ext>
                  </a:extLst>
                </a:gridCol>
                <a:gridCol w="246888">
                  <a:extLst>
                    <a:ext uri="{9D8B030D-6E8A-4147-A177-3AD203B41FA5}">
                      <a16:colId xmlns:a16="http://schemas.microsoft.com/office/drawing/2014/main" val="94212512"/>
                    </a:ext>
                  </a:extLst>
                </a:gridCol>
                <a:gridCol w="246888">
                  <a:extLst>
                    <a:ext uri="{9D8B030D-6E8A-4147-A177-3AD203B41FA5}">
                      <a16:colId xmlns:a16="http://schemas.microsoft.com/office/drawing/2014/main" val="735170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91357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- 2018-06-03 10:00:00 </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15265878"/>
                  </a:ext>
                </a:extLst>
              </a:tr>
            </a:tbl>
          </a:graphicData>
        </a:graphic>
      </p:graphicFrame>
      <p:sp>
        <p:nvSpPr>
          <p:cNvPr id="4" name="Text Placeholder 3">
            <a:extLst>
              <a:ext uri="{FF2B5EF4-FFF2-40B4-BE49-F238E27FC236}">
                <a16:creationId xmlns:a16="http://schemas.microsoft.com/office/drawing/2014/main" id="{F0B3555D-C8D4-4638-9E4B-911C5B67C6AB}"/>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7717943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F4827-9CFA-4EC4-9198-AA0AE2E124B8}"/>
              </a:ext>
            </a:extLst>
          </p:cNvPr>
          <p:cNvSpPr>
            <a:spLocks noGrp="1"/>
          </p:cNvSpPr>
          <p:nvPr>
            <p:ph type="title"/>
          </p:nvPr>
        </p:nvSpPr>
        <p:spPr/>
        <p:txBody>
          <a:bodyPr/>
          <a:lstStyle/>
          <a:p>
            <a:r>
              <a:rPr lang="en-US"/>
              <a:t>Facebook Own Posts Table | All Pages - 14 of 26</a:t>
            </a:r>
          </a:p>
        </p:txBody>
      </p:sp>
      <p:graphicFrame>
        <p:nvGraphicFramePr>
          <p:cNvPr id="5" name="Table Placeholder 4">
            <a:extLst>
              <a:ext uri="{FF2B5EF4-FFF2-40B4-BE49-F238E27FC236}">
                <a16:creationId xmlns:a16="http://schemas.microsoft.com/office/drawing/2014/main" id="{58D1EA39-3812-4C65-8D5E-ED05D9A43BD6}"/>
              </a:ext>
            </a:extLst>
          </p:cNvPr>
          <p:cNvGraphicFramePr>
            <a:graphicFrameLocks noGrp="1"/>
          </p:cNvGraphicFramePr>
          <p:nvPr>
            <p:ph type="tbl" sz="quarter" idx="13"/>
            <p:extLst>
              <p:ext uri="{D42A27DB-BD31-4B8C-83A1-F6EECF244321}">
                <p14:modId xmlns:p14="http://schemas.microsoft.com/office/powerpoint/2010/main" val="3357400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70411724"/>
                    </a:ext>
                  </a:extLst>
                </a:gridCol>
                <a:gridCol w="246888">
                  <a:extLst>
                    <a:ext uri="{9D8B030D-6E8A-4147-A177-3AD203B41FA5}">
                      <a16:colId xmlns:a16="http://schemas.microsoft.com/office/drawing/2014/main" val="4090510400"/>
                    </a:ext>
                  </a:extLst>
                </a:gridCol>
                <a:gridCol w="246888">
                  <a:extLst>
                    <a:ext uri="{9D8B030D-6E8A-4147-A177-3AD203B41FA5}">
                      <a16:colId xmlns:a16="http://schemas.microsoft.com/office/drawing/2014/main" val="3999261038"/>
                    </a:ext>
                  </a:extLst>
                </a:gridCol>
                <a:gridCol w="246888">
                  <a:extLst>
                    <a:ext uri="{9D8B030D-6E8A-4147-A177-3AD203B41FA5}">
                      <a16:colId xmlns:a16="http://schemas.microsoft.com/office/drawing/2014/main" val="622844757"/>
                    </a:ext>
                  </a:extLst>
                </a:gridCol>
                <a:gridCol w="246888">
                  <a:extLst>
                    <a:ext uri="{9D8B030D-6E8A-4147-A177-3AD203B41FA5}">
                      <a16:colId xmlns:a16="http://schemas.microsoft.com/office/drawing/2014/main" val="1932343348"/>
                    </a:ext>
                  </a:extLst>
                </a:gridCol>
                <a:gridCol w="246888">
                  <a:extLst>
                    <a:ext uri="{9D8B030D-6E8A-4147-A177-3AD203B41FA5}">
                      <a16:colId xmlns:a16="http://schemas.microsoft.com/office/drawing/2014/main" val="2255181041"/>
                    </a:ext>
                  </a:extLst>
                </a:gridCol>
                <a:gridCol w="246888">
                  <a:extLst>
                    <a:ext uri="{9D8B030D-6E8A-4147-A177-3AD203B41FA5}">
                      <a16:colId xmlns:a16="http://schemas.microsoft.com/office/drawing/2014/main" val="290953825"/>
                    </a:ext>
                  </a:extLst>
                </a:gridCol>
                <a:gridCol w="246888">
                  <a:extLst>
                    <a:ext uri="{9D8B030D-6E8A-4147-A177-3AD203B41FA5}">
                      <a16:colId xmlns:a16="http://schemas.microsoft.com/office/drawing/2014/main" val="2278638116"/>
                    </a:ext>
                  </a:extLst>
                </a:gridCol>
                <a:gridCol w="246888">
                  <a:extLst>
                    <a:ext uri="{9D8B030D-6E8A-4147-A177-3AD203B41FA5}">
                      <a16:colId xmlns:a16="http://schemas.microsoft.com/office/drawing/2014/main" val="360882603"/>
                    </a:ext>
                  </a:extLst>
                </a:gridCol>
                <a:gridCol w="246888">
                  <a:extLst>
                    <a:ext uri="{9D8B030D-6E8A-4147-A177-3AD203B41FA5}">
                      <a16:colId xmlns:a16="http://schemas.microsoft.com/office/drawing/2014/main" val="3611111806"/>
                    </a:ext>
                  </a:extLst>
                </a:gridCol>
                <a:gridCol w="246888">
                  <a:extLst>
                    <a:ext uri="{9D8B030D-6E8A-4147-A177-3AD203B41FA5}">
                      <a16:colId xmlns:a16="http://schemas.microsoft.com/office/drawing/2014/main" val="3006160942"/>
                    </a:ext>
                  </a:extLst>
                </a:gridCol>
                <a:gridCol w="246888">
                  <a:extLst>
                    <a:ext uri="{9D8B030D-6E8A-4147-A177-3AD203B41FA5}">
                      <a16:colId xmlns:a16="http://schemas.microsoft.com/office/drawing/2014/main" val="3531916718"/>
                    </a:ext>
                  </a:extLst>
                </a:gridCol>
                <a:gridCol w="246888">
                  <a:extLst>
                    <a:ext uri="{9D8B030D-6E8A-4147-A177-3AD203B41FA5}">
                      <a16:colId xmlns:a16="http://schemas.microsoft.com/office/drawing/2014/main" val="2200197717"/>
                    </a:ext>
                  </a:extLst>
                </a:gridCol>
                <a:gridCol w="246888">
                  <a:extLst>
                    <a:ext uri="{9D8B030D-6E8A-4147-A177-3AD203B41FA5}">
                      <a16:colId xmlns:a16="http://schemas.microsoft.com/office/drawing/2014/main" val="366738875"/>
                    </a:ext>
                  </a:extLst>
                </a:gridCol>
                <a:gridCol w="246888">
                  <a:extLst>
                    <a:ext uri="{9D8B030D-6E8A-4147-A177-3AD203B41FA5}">
                      <a16:colId xmlns:a16="http://schemas.microsoft.com/office/drawing/2014/main" val="4283481443"/>
                    </a:ext>
                  </a:extLst>
                </a:gridCol>
                <a:gridCol w="246888">
                  <a:extLst>
                    <a:ext uri="{9D8B030D-6E8A-4147-A177-3AD203B41FA5}">
                      <a16:colId xmlns:a16="http://schemas.microsoft.com/office/drawing/2014/main" val="3711165546"/>
                    </a:ext>
                  </a:extLst>
                </a:gridCol>
                <a:gridCol w="246888">
                  <a:extLst>
                    <a:ext uri="{9D8B030D-6E8A-4147-A177-3AD203B41FA5}">
                      <a16:colId xmlns:a16="http://schemas.microsoft.com/office/drawing/2014/main" val="1991730278"/>
                    </a:ext>
                  </a:extLst>
                </a:gridCol>
                <a:gridCol w="246888">
                  <a:extLst>
                    <a:ext uri="{9D8B030D-6E8A-4147-A177-3AD203B41FA5}">
                      <a16:colId xmlns:a16="http://schemas.microsoft.com/office/drawing/2014/main" val="2905923"/>
                    </a:ext>
                  </a:extLst>
                </a:gridCol>
                <a:gridCol w="246888">
                  <a:extLst>
                    <a:ext uri="{9D8B030D-6E8A-4147-A177-3AD203B41FA5}">
                      <a16:colId xmlns:a16="http://schemas.microsoft.com/office/drawing/2014/main" val="1085004405"/>
                    </a:ext>
                  </a:extLst>
                </a:gridCol>
                <a:gridCol w="246888">
                  <a:extLst>
                    <a:ext uri="{9D8B030D-6E8A-4147-A177-3AD203B41FA5}">
                      <a16:colId xmlns:a16="http://schemas.microsoft.com/office/drawing/2014/main" val="3491071529"/>
                    </a:ext>
                  </a:extLst>
                </a:gridCol>
                <a:gridCol w="246888">
                  <a:extLst>
                    <a:ext uri="{9D8B030D-6E8A-4147-A177-3AD203B41FA5}">
                      <a16:colId xmlns:a16="http://schemas.microsoft.com/office/drawing/2014/main" val="665799911"/>
                    </a:ext>
                  </a:extLst>
                </a:gridCol>
                <a:gridCol w="246888">
                  <a:extLst>
                    <a:ext uri="{9D8B030D-6E8A-4147-A177-3AD203B41FA5}">
                      <a16:colId xmlns:a16="http://schemas.microsoft.com/office/drawing/2014/main" val="145369032"/>
                    </a:ext>
                  </a:extLst>
                </a:gridCol>
                <a:gridCol w="246888">
                  <a:extLst>
                    <a:ext uri="{9D8B030D-6E8A-4147-A177-3AD203B41FA5}">
                      <a16:colId xmlns:a16="http://schemas.microsoft.com/office/drawing/2014/main" val="1663308570"/>
                    </a:ext>
                  </a:extLst>
                </a:gridCol>
                <a:gridCol w="246888">
                  <a:extLst>
                    <a:ext uri="{9D8B030D-6E8A-4147-A177-3AD203B41FA5}">
                      <a16:colId xmlns:a16="http://schemas.microsoft.com/office/drawing/2014/main" val="1639470779"/>
                    </a:ext>
                  </a:extLst>
                </a:gridCol>
                <a:gridCol w="246888">
                  <a:extLst>
                    <a:ext uri="{9D8B030D-6E8A-4147-A177-3AD203B41FA5}">
                      <a16:colId xmlns:a16="http://schemas.microsoft.com/office/drawing/2014/main" val="777981415"/>
                    </a:ext>
                  </a:extLst>
                </a:gridCol>
                <a:gridCol w="246888">
                  <a:extLst>
                    <a:ext uri="{9D8B030D-6E8A-4147-A177-3AD203B41FA5}">
                      <a16:colId xmlns:a16="http://schemas.microsoft.com/office/drawing/2014/main" val="3309631698"/>
                    </a:ext>
                  </a:extLst>
                </a:gridCol>
                <a:gridCol w="246888">
                  <a:extLst>
                    <a:ext uri="{9D8B030D-6E8A-4147-A177-3AD203B41FA5}">
                      <a16:colId xmlns:a16="http://schemas.microsoft.com/office/drawing/2014/main" val="3779891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13432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- 2018-06-02 10:30:04 </a:t>
                      </a:r>
                      <a:r>
                        <a:rPr kumimoji="0" lang="en-US" sz="1000" b="0" i="0" u="none" strike="noStrike" kern="1200" cap="none" spc="0" normalizeH="0" baseline="0" noProof="0">
                          <a:ln>
                            <a:noFill/>
                          </a:ln>
                          <a:solidFill>
                            <a:prstClr val="black"/>
                          </a:solidFill>
                          <a:effectLst/>
                          <a:uLnTx/>
                          <a:uFillTx/>
                          <a:latin typeface="+mn-lt"/>
                          <a:ea typeface="+mn-ea"/>
                          <a:cs typeface="+mn-cs"/>
                        </a:rPr>
                        <a:t> 
 TGP brings to the community of Ormoc, “The City of Beautiful People” a medical mission for the Ormocanos and entertainment by the Ormocanos. #ByhengTGPagpagaling with Wish 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281989310"/>
                  </a:ext>
                </a:extLst>
              </a:tr>
            </a:tbl>
          </a:graphicData>
        </a:graphic>
      </p:graphicFrame>
      <p:sp>
        <p:nvSpPr>
          <p:cNvPr id="4" name="Text Placeholder 3">
            <a:extLst>
              <a:ext uri="{FF2B5EF4-FFF2-40B4-BE49-F238E27FC236}">
                <a16:creationId xmlns:a16="http://schemas.microsoft.com/office/drawing/2014/main" id="{A01556AC-A37F-4BFB-A192-24B7C6544286}"/>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1862642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B66A8-C099-4912-A10B-9B47C2239B96}"/>
              </a:ext>
            </a:extLst>
          </p:cNvPr>
          <p:cNvSpPr>
            <a:spLocks noGrp="1"/>
          </p:cNvSpPr>
          <p:nvPr>
            <p:ph type="title"/>
          </p:nvPr>
        </p:nvSpPr>
        <p:spPr/>
        <p:txBody>
          <a:bodyPr/>
          <a:lstStyle/>
          <a:p>
            <a:r>
              <a:rPr lang="en-US"/>
              <a:t>Facebook Own Posts Table | All Pages - 15 of 26</a:t>
            </a:r>
          </a:p>
        </p:txBody>
      </p:sp>
      <p:graphicFrame>
        <p:nvGraphicFramePr>
          <p:cNvPr id="5" name="Table Placeholder 4">
            <a:extLst>
              <a:ext uri="{FF2B5EF4-FFF2-40B4-BE49-F238E27FC236}">
                <a16:creationId xmlns:a16="http://schemas.microsoft.com/office/drawing/2014/main" id="{DDA6AA6F-DC15-4046-A8D4-9F26B84183B5}"/>
              </a:ext>
            </a:extLst>
          </p:cNvPr>
          <p:cNvGraphicFramePr>
            <a:graphicFrameLocks noGrp="1"/>
          </p:cNvGraphicFramePr>
          <p:nvPr>
            <p:ph type="tbl" sz="quarter" idx="13"/>
            <p:extLst>
              <p:ext uri="{D42A27DB-BD31-4B8C-83A1-F6EECF244321}">
                <p14:modId xmlns:p14="http://schemas.microsoft.com/office/powerpoint/2010/main" val="261352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75486749"/>
                    </a:ext>
                  </a:extLst>
                </a:gridCol>
                <a:gridCol w="246888">
                  <a:extLst>
                    <a:ext uri="{9D8B030D-6E8A-4147-A177-3AD203B41FA5}">
                      <a16:colId xmlns:a16="http://schemas.microsoft.com/office/drawing/2014/main" val="1059150228"/>
                    </a:ext>
                  </a:extLst>
                </a:gridCol>
                <a:gridCol w="246888">
                  <a:extLst>
                    <a:ext uri="{9D8B030D-6E8A-4147-A177-3AD203B41FA5}">
                      <a16:colId xmlns:a16="http://schemas.microsoft.com/office/drawing/2014/main" val="1458050588"/>
                    </a:ext>
                  </a:extLst>
                </a:gridCol>
                <a:gridCol w="246888">
                  <a:extLst>
                    <a:ext uri="{9D8B030D-6E8A-4147-A177-3AD203B41FA5}">
                      <a16:colId xmlns:a16="http://schemas.microsoft.com/office/drawing/2014/main" val="3766994818"/>
                    </a:ext>
                  </a:extLst>
                </a:gridCol>
                <a:gridCol w="246888">
                  <a:extLst>
                    <a:ext uri="{9D8B030D-6E8A-4147-A177-3AD203B41FA5}">
                      <a16:colId xmlns:a16="http://schemas.microsoft.com/office/drawing/2014/main" val="2052583274"/>
                    </a:ext>
                  </a:extLst>
                </a:gridCol>
                <a:gridCol w="246888">
                  <a:extLst>
                    <a:ext uri="{9D8B030D-6E8A-4147-A177-3AD203B41FA5}">
                      <a16:colId xmlns:a16="http://schemas.microsoft.com/office/drawing/2014/main" val="889322589"/>
                    </a:ext>
                  </a:extLst>
                </a:gridCol>
                <a:gridCol w="246888">
                  <a:extLst>
                    <a:ext uri="{9D8B030D-6E8A-4147-A177-3AD203B41FA5}">
                      <a16:colId xmlns:a16="http://schemas.microsoft.com/office/drawing/2014/main" val="4097305816"/>
                    </a:ext>
                  </a:extLst>
                </a:gridCol>
                <a:gridCol w="246888">
                  <a:extLst>
                    <a:ext uri="{9D8B030D-6E8A-4147-A177-3AD203B41FA5}">
                      <a16:colId xmlns:a16="http://schemas.microsoft.com/office/drawing/2014/main" val="3702020813"/>
                    </a:ext>
                  </a:extLst>
                </a:gridCol>
                <a:gridCol w="246888">
                  <a:extLst>
                    <a:ext uri="{9D8B030D-6E8A-4147-A177-3AD203B41FA5}">
                      <a16:colId xmlns:a16="http://schemas.microsoft.com/office/drawing/2014/main" val="2212783098"/>
                    </a:ext>
                  </a:extLst>
                </a:gridCol>
                <a:gridCol w="246888">
                  <a:extLst>
                    <a:ext uri="{9D8B030D-6E8A-4147-A177-3AD203B41FA5}">
                      <a16:colId xmlns:a16="http://schemas.microsoft.com/office/drawing/2014/main" val="2999526949"/>
                    </a:ext>
                  </a:extLst>
                </a:gridCol>
                <a:gridCol w="246888">
                  <a:extLst>
                    <a:ext uri="{9D8B030D-6E8A-4147-A177-3AD203B41FA5}">
                      <a16:colId xmlns:a16="http://schemas.microsoft.com/office/drawing/2014/main" val="2562348821"/>
                    </a:ext>
                  </a:extLst>
                </a:gridCol>
                <a:gridCol w="246888">
                  <a:extLst>
                    <a:ext uri="{9D8B030D-6E8A-4147-A177-3AD203B41FA5}">
                      <a16:colId xmlns:a16="http://schemas.microsoft.com/office/drawing/2014/main" val="4223683545"/>
                    </a:ext>
                  </a:extLst>
                </a:gridCol>
                <a:gridCol w="246888">
                  <a:extLst>
                    <a:ext uri="{9D8B030D-6E8A-4147-A177-3AD203B41FA5}">
                      <a16:colId xmlns:a16="http://schemas.microsoft.com/office/drawing/2014/main" val="3315912418"/>
                    </a:ext>
                  </a:extLst>
                </a:gridCol>
                <a:gridCol w="246888">
                  <a:extLst>
                    <a:ext uri="{9D8B030D-6E8A-4147-A177-3AD203B41FA5}">
                      <a16:colId xmlns:a16="http://schemas.microsoft.com/office/drawing/2014/main" val="137819173"/>
                    </a:ext>
                  </a:extLst>
                </a:gridCol>
                <a:gridCol w="246888">
                  <a:extLst>
                    <a:ext uri="{9D8B030D-6E8A-4147-A177-3AD203B41FA5}">
                      <a16:colId xmlns:a16="http://schemas.microsoft.com/office/drawing/2014/main" val="2695376088"/>
                    </a:ext>
                  </a:extLst>
                </a:gridCol>
                <a:gridCol w="246888">
                  <a:extLst>
                    <a:ext uri="{9D8B030D-6E8A-4147-A177-3AD203B41FA5}">
                      <a16:colId xmlns:a16="http://schemas.microsoft.com/office/drawing/2014/main" val="572144855"/>
                    </a:ext>
                  </a:extLst>
                </a:gridCol>
                <a:gridCol w="246888">
                  <a:extLst>
                    <a:ext uri="{9D8B030D-6E8A-4147-A177-3AD203B41FA5}">
                      <a16:colId xmlns:a16="http://schemas.microsoft.com/office/drawing/2014/main" val="3570222439"/>
                    </a:ext>
                  </a:extLst>
                </a:gridCol>
                <a:gridCol w="246888">
                  <a:extLst>
                    <a:ext uri="{9D8B030D-6E8A-4147-A177-3AD203B41FA5}">
                      <a16:colId xmlns:a16="http://schemas.microsoft.com/office/drawing/2014/main" val="3491658502"/>
                    </a:ext>
                  </a:extLst>
                </a:gridCol>
                <a:gridCol w="246888">
                  <a:extLst>
                    <a:ext uri="{9D8B030D-6E8A-4147-A177-3AD203B41FA5}">
                      <a16:colId xmlns:a16="http://schemas.microsoft.com/office/drawing/2014/main" val="793227232"/>
                    </a:ext>
                  </a:extLst>
                </a:gridCol>
                <a:gridCol w="246888">
                  <a:extLst>
                    <a:ext uri="{9D8B030D-6E8A-4147-A177-3AD203B41FA5}">
                      <a16:colId xmlns:a16="http://schemas.microsoft.com/office/drawing/2014/main" val="1844042433"/>
                    </a:ext>
                  </a:extLst>
                </a:gridCol>
                <a:gridCol w="246888">
                  <a:extLst>
                    <a:ext uri="{9D8B030D-6E8A-4147-A177-3AD203B41FA5}">
                      <a16:colId xmlns:a16="http://schemas.microsoft.com/office/drawing/2014/main" val="2405020255"/>
                    </a:ext>
                  </a:extLst>
                </a:gridCol>
                <a:gridCol w="246888">
                  <a:extLst>
                    <a:ext uri="{9D8B030D-6E8A-4147-A177-3AD203B41FA5}">
                      <a16:colId xmlns:a16="http://schemas.microsoft.com/office/drawing/2014/main" val="1553748514"/>
                    </a:ext>
                  </a:extLst>
                </a:gridCol>
                <a:gridCol w="246888">
                  <a:extLst>
                    <a:ext uri="{9D8B030D-6E8A-4147-A177-3AD203B41FA5}">
                      <a16:colId xmlns:a16="http://schemas.microsoft.com/office/drawing/2014/main" val="845755507"/>
                    </a:ext>
                  </a:extLst>
                </a:gridCol>
                <a:gridCol w="246888">
                  <a:extLst>
                    <a:ext uri="{9D8B030D-6E8A-4147-A177-3AD203B41FA5}">
                      <a16:colId xmlns:a16="http://schemas.microsoft.com/office/drawing/2014/main" val="2209494429"/>
                    </a:ext>
                  </a:extLst>
                </a:gridCol>
                <a:gridCol w="246888">
                  <a:extLst>
                    <a:ext uri="{9D8B030D-6E8A-4147-A177-3AD203B41FA5}">
                      <a16:colId xmlns:a16="http://schemas.microsoft.com/office/drawing/2014/main" val="1808632359"/>
                    </a:ext>
                  </a:extLst>
                </a:gridCol>
                <a:gridCol w="246888">
                  <a:extLst>
                    <a:ext uri="{9D8B030D-6E8A-4147-A177-3AD203B41FA5}">
                      <a16:colId xmlns:a16="http://schemas.microsoft.com/office/drawing/2014/main" val="1717297216"/>
                    </a:ext>
                  </a:extLst>
                </a:gridCol>
                <a:gridCol w="246888">
                  <a:extLst>
                    <a:ext uri="{9D8B030D-6E8A-4147-A177-3AD203B41FA5}">
                      <a16:colId xmlns:a16="http://schemas.microsoft.com/office/drawing/2014/main" val="97151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79083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- 2018-06-02 09:32:32 </a:t>
                      </a:r>
                      <a:r>
                        <a:rPr kumimoji="0" lang="en-US" sz="1000" b="0" i="0" u="none" strike="noStrike" kern="1200" cap="none" spc="0" normalizeH="0" baseline="0" noProof="0">
                          <a:ln>
                            <a:noFill/>
                          </a:ln>
                          <a:solidFill>
                            <a:prstClr val="black"/>
                          </a:solidFill>
                          <a:effectLst/>
                          <a:uLnTx/>
                          <a:uFillTx/>
                          <a:latin typeface="+mn-lt"/>
                          <a:ea typeface="+mn-ea"/>
                          <a:cs typeface="+mn-cs"/>
                        </a:rPr>
                        <a:t> 
 Opening address nang Biyaheng TGPagpagaling Medical Mission + WishbBus sa Ormoc City Superdome.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52575373"/>
                  </a:ext>
                </a:extLst>
              </a:tr>
            </a:tbl>
          </a:graphicData>
        </a:graphic>
      </p:graphicFrame>
      <p:sp>
        <p:nvSpPr>
          <p:cNvPr id="4" name="Text Placeholder 3">
            <a:extLst>
              <a:ext uri="{FF2B5EF4-FFF2-40B4-BE49-F238E27FC236}">
                <a16:creationId xmlns:a16="http://schemas.microsoft.com/office/drawing/2014/main" id="{839942F8-B49E-482C-802B-C9147057072C}"/>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0620037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D2BD7-84DE-4E3B-827D-8507800909E9}"/>
              </a:ext>
            </a:extLst>
          </p:cNvPr>
          <p:cNvSpPr>
            <a:spLocks noGrp="1"/>
          </p:cNvSpPr>
          <p:nvPr>
            <p:ph type="title"/>
          </p:nvPr>
        </p:nvSpPr>
        <p:spPr/>
        <p:txBody>
          <a:bodyPr/>
          <a:lstStyle/>
          <a:p>
            <a:r>
              <a:rPr lang="en-US"/>
              <a:t>Facebook Own Posts Table | All Pages - 16 of 26</a:t>
            </a:r>
          </a:p>
        </p:txBody>
      </p:sp>
      <p:graphicFrame>
        <p:nvGraphicFramePr>
          <p:cNvPr id="5" name="Table Placeholder 4">
            <a:extLst>
              <a:ext uri="{FF2B5EF4-FFF2-40B4-BE49-F238E27FC236}">
                <a16:creationId xmlns:a16="http://schemas.microsoft.com/office/drawing/2014/main" id="{9EA45BD4-8723-46BA-A3A8-D0AA4FB9A805}"/>
              </a:ext>
            </a:extLst>
          </p:cNvPr>
          <p:cNvGraphicFramePr>
            <a:graphicFrameLocks noGrp="1"/>
          </p:cNvGraphicFramePr>
          <p:nvPr>
            <p:ph type="tbl" sz="quarter" idx="13"/>
            <p:extLst>
              <p:ext uri="{D42A27DB-BD31-4B8C-83A1-F6EECF244321}">
                <p14:modId xmlns:p14="http://schemas.microsoft.com/office/powerpoint/2010/main" val="4212942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18685682"/>
                    </a:ext>
                  </a:extLst>
                </a:gridCol>
                <a:gridCol w="246888">
                  <a:extLst>
                    <a:ext uri="{9D8B030D-6E8A-4147-A177-3AD203B41FA5}">
                      <a16:colId xmlns:a16="http://schemas.microsoft.com/office/drawing/2014/main" val="194600662"/>
                    </a:ext>
                  </a:extLst>
                </a:gridCol>
                <a:gridCol w="246888">
                  <a:extLst>
                    <a:ext uri="{9D8B030D-6E8A-4147-A177-3AD203B41FA5}">
                      <a16:colId xmlns:a16="http://schemas.microsoft.com/office/drawing/2014/main" val="2337055335"/>
                    </a:ext>
                  </a:extLst>
                </a:gridCol>
                <a:gridCol w="246888">
                  <a:extLst>
                    <a:ext uri="{9D8B030D-6E8A-4147-A177-3AD203B41FA5}">
                      <a16:colId xmlns:a16="http://schemas.microsoft.com/office/drawing/2014/main" val="606421427"/>
                    </a:ext>
                  </a:extLst>
                </a:gridCol>
                <a:gridCol w="246888">
                  <a:extLst>
                    <a:ext uri="{9D8B030D-6E8A-4147-A177-3AD203B41FA5}">
                      <a16:colId xmlns:a16="http://schemas.microsoft.com/office/drawing/2014/main" val="18770771"/>
                    </a:ext>
                  </a:extLst>
                </a:gridCol>
                <a:gridCol w="246888">
                  <a:extLst>
                    <a:ext uri="{9D8B030D-6E8A-4147-A177-3AD203B41FA5}">
                      <a16:colId xmlns:a16="http://schemas.microsoft.com/office/drawing/2014/main" val="107436402"/>
                    </a:ext>
                  </a:extLst>
                </a:gridCol>
                <a:gridCol w="246888">
                  <a:extLst>
                    <a:ext uri="{9D8B030D-6E8A-4147-A177-3AD203B41FA5}">
                      <a16:colId xmlns:a16="http://schemas.microsoft.com/office/drawing/2014/main" val="3736233027"/>
                    </a:ext>
                  </a:extLst>
                </a:gridCol>
                <a:gridCol w="246888">
                  <a:extLst>
                    <a:ext uri="{9D8B030D-6E8A-4147-A177-3AD203B41FA5}">
                      <a16:colId xmlns:a16="http://schemas.microsoft.com/office/drawing/2014/main" val="1520168721"/>
                    </a:ext>
                  </a:extLst>
                </a:gridCol>
                <a:gridCol w="246888">
                  <a:extLst>
                    <a:ext uri="{9D8B030D-6E8A-4147-A177-3AD203B41FA5}">
                      <a16:colId xmlns:a16="http://schemas.microsoft.com/office/drawing/2014/main" val="3211415974"/>
                    </a:ext>
                  </a:extLst>
                </a:gridCol>
                <a:gridCol w="246888">
                  <a:extLst>
                    <a:ext uri="{9D8B030D-6E8A-4147-A177-3AD203B41FA5}">
                      <a16:colId xmlns:a16="http://schemas.microsoft.com/office/drawing/2014/main" val="2493033866"/>
                    </a:ext>
                  </a:extLst>
                </a:gridCol>
                <a:gridCol w="246888">
                  <a:extLst>
                    <a:ext uri="{9D8B030D-6E8A-4147-A177-3AD203B41FA5}">
                      <a16:colId xmlns:a16="http://schemas.microsoft.com/office/drawing/2014/main" val="2693542080"/>
                    </a:ext>
                  </a:extLst>
                </a:gridCol>
                <a:gridCol w="246888">
                  <a:extLst>
                    <a:ext uri="{9D8B030D-6E8A-4147-A177-3AD203B41FA5}">
                      <a16:colId xmlns:a16="http://schemas.microsoft.com/office/drawing/2014/main" val="2121604138"/>
                    </a:ext>
                  </a:extLst>
                </a:gridCol>
                <a:gridCol w="246888">
                  <a:extLst>
                    <a:ext uri="{9D8B030D-6E8A-4147-A177-3AD203B41FA5}">
                      <a16:colId xmlns:a16="http://schemas.microsoft.com/office/drawing/2014/main" val="725439836"/>
                    </a:ext>
                  </a:extLst>
                </a:gridCol>
                <a:gridCol w="246888">
                  <a:extLst>
                    <a:ext uri="{9D8B030D-6E8A-4147-A177-3AD203B41FA5}">
                      <a16:colId xmlns:a16="http://schemas.microsoft.com/office/drawing/2014/main" val="1704282745"/>
                    </a:ext>
                  </a:extLst>
                </a:gridCol>
                <a:gridCol w="246888">
                  <a:extLst>
                    <a:ext uri="{9D8B030D-6E8A-4147-A177-3AD203B41FA5}">
                      <a16:colId xmlns:a16="http://schemas.microsoft.com/office/drawing/2014/main" val="2989635155"/>
                    </a:ext>
                  </a:extLst>
                </a:gridCol>
                <a:gridCol w="246888">
                  <a:extLst>
                    <a:ext uri="{9D8B030D-6E8A-4147-A177-3AD203B41FA5}">
                      <a16:colId xmlns:a16="http://schemas.microsoft.com/office/drawing/2014/main" val="2869281092"/>
                    </a:ext>
                  </a:extLst>
                </a:gridCol>
                <a:gridCol w="246888">
                  <a:extLst>
                    <a:ext uri="{9D8B030D-6E8A-4147-A177-3AD203B41FA5}">
                      <a16:colId xmlns:a16="http://schemas.microsoft.com/office/drawing/2014/main" val="1497732576"/>
                    </a:ext>
                  </a:extLst>
                </a:gridCol>
                <a:gridCol w="246888">
                  <a:extLst>
                    <a:ext uri="{9D8B030D-6E8A-4147-A177-3AD203B41FA5}">
                      <a16:colId xmlns:a16="http://schemas.microsoft.com/office/drawing/2014/main" val="193709868"/>
                    </a:ext>
                  </a:extLst>
                </a:gridCol>
                <a:gridCol w="246888">
                  <a:extLst>
                    <a:ext uri="{9D8B030D-6E8A-4147-A177-3AD203B41FA5}">
                      <a16:colId xmlns:a16="http://schemas.microsoft.com/office/drawing/2014/main" val="1444854478"/>
                    </a:ext>
                  </a:extLst>
                </a:gridCol>
                <a:gridCol w="246888">
                  <a:extLst>
                    <a:ext uri="{9D8B030D-6E8A-4147-A177-3AD203B41FA5}">
                      <a16:colId xmlns:a16="http://schemas.microsoft.com/office/drawing/2014/main" val="3388498545"/>
                    </a:ext>
                  </a:extLst>
                </a:gridCol>
                <a:gridCol w="246888">
                  <a:extLst>
                    <a:ext uri="{9D8B030D-6E8A-4147-A177-3AD203B41FA5}">
                      <a16:colId xmlns:a16="http://schemas.microsoft.com/office/drawing/2014/main" val="3867614695"/>
                    </a:ext>
                  </a:extLst>
                </a:gridCol>
                <a:gridCol w="246888">
                  <a:extLst>
                    <a:ext uri="{9D8B030D-6E8A-4147-A177-3AD203B41FA5}">
                      <a16:colId xmlns:a16="http://schemas.microsoft.com/office/drawing/2014/main" val="4074506585"/>
                    </a:ext>
                  </a:extLst>
                </a:gridCol>
                <a:gridCol w="246888">
                  <a:extLst>
                    <a:ext uri="{9D8B030D-6E8A-4147-A177-3AD203B41FA5}">
                      <a16:colId xmlns:a16="http://schemas.microsoft.com/office/drawing/2014/main" val="2903573138"/>
                    </a:ext>
                  </a:extLst>
                </a:gridCol>
                <a:gridCol w="246888">
                  <a:extLst>
                    <a:ext uri="{9D8B030D-6E8A-4147-A177-3AD203B41FA5}">
                      <a16:colId xmlns:a16="http://schemas.microsoft.com/office/drawing/2014/main" val="380886118"/>
                    </a:ext>
                  </a:extLst>
                </a:gridCol>
                <a:gridCol w="246888">
                  <a:extLst>
                    <a:ext uri="{9D8B030D-6E8A-4147-A177-3AD203B41FA5}">
                      <a16:colId xmlns:a16="http://schemas.microsoft.com/office/drawing/2014/main" val="1615725543"/>
                    </a:ext>
                  </a:extLst>
                </a:gridCol>
                <a:gridCol w="246888">
                  <a:extLst>
                    <a:ext uri="{9D8B030D-6E8A-4147-A177-3AD203B41FA5}">
                      <a16:colId xmlns:a16="http://schemas.microsoft.com/office/drawing/2014/main" val="1935869895"/>
                    </a:ext>
                  </a:extLst>
                </a:gridCol>
                <a:gridCol w="246888">
                  <a:extLst>
                    <a:ext uri="{9D8B030D-6E8A-4147-A177-3AD203B41FA5}">
                      <a16:colId xmlns:a16="http://schemas.microsoft.com/office/drawing/2014/main" val="2637195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28896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- 2018-06-02 09:21:06 </a:t>
                      </a:r>
                      <a:r>
                        <a:rPr kumimoji="0" lang="en-US" sz="1000" b="0" i="0" u="none" strike="noStrike" kern="1200" cap="none" spc="0" normalizeH="0" baseline="0" noProof="0">
                          <a:ln>
                            <a:noFill/>
                          </a:ln>
                          <a:solidFill>
                            <a:prstClr val="black"/>
                          </a:solidFill>
                          <a:effectLst/>
                          <a:uLnTx/>
                          <a:uFillTx/>
                          <a:latin typeface="+mn-lt"/>
                          <a:ea typeface="+mn-ea"/>
                          <a:cs typeface="+mn-cs"/>
                        </a:rPr>
                        <a:t> 
 Happening now at Ormoc City Superdome! Nandito na ang Byaheng TGPagpagaling.
Samahan kami ngayon sa TGP Medical Mission + WishBus. Abangan mamaya ang Hiling sa TGPagpagaling concert hatid ng Wish 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9019671"/>
                  </a:ext>
                </a:extLst>
              </a:tr>
            </a:tbl>
          </a:graphicData>
        </a:graphic>
      </p:graphicFrame>
      <p:sp>
        <p:nvSpPr>
          <p:cNvPr id="4" name="Text Placeholder 3">
            <a:extLst>
              <a:ext uri="{FF2B5EF4-FFF2-40B4-BE49-F238E27FC236}">
                <a16:creationId xmlns:a16="http://schemas.microsoft.com/office/drawing/2014/main" id="{5C225A29-D85C-4623-AE5C-104563F3DEDD}"/>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4556431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52DDF-1AAA-4037-A15B-007A9087B603}"/>
              </a:ext>
            </a:extLst>
          </p:cNvPr>
          <p:cNvSpPr>
            <a:spLocks noGrp="1"/>
          </p:cNvSpPr>
          <p:nvPr>
            <p:ph type="title"/>
          </p:nvPr>
        </p:nvSpPr>
        <p:spPr/>
        <p:txBody>
          <a:bodyPr/>
          <a:lstStyle/>
          <a:p>
            <a:r>
              <a:rPr lang="en-US"/>
              <a:t>Facebook Own Posts Table | All Pages - 17 of 26</a:t>
            </a:r>
          </a:p>
        </p:txBody>
      </p:sp>
      <p:graphicFrame>
        <p:nvGraphicFramePr>
          <p:cNvPr id="5" name="Table Placeholder 4">
            <a:extLst>
              <a:ext uri="{FF2B5EF4-FFF2-40B4-BE49-F238E27FC236}">
                <a16:creationId xmlns:a16="http://schemas.microsoft.com/office/drawing/2014/main" id="{790D4EA4-B334-4FA3-BF29-310C7D4656B5}"/>
              </a:ext>
            </a:extLst>
          </p:cNvPr>
          <p:cNvGraphicFramePr>
            <a:graphicFrameLocks noGrp="1"/>
          </p:cNvGraphicFramePr>
          <p:nvPr>
            <p:ph type="tbl" sz="quarter" idx="13"/>
            <p:extLst>
              <p:ext uri="{D42A27DB-BD31-4B8C-83A1-F6EECF244321}">
                <p14:modId xmlns:p14="http://schemas.microsoft.com/office/powerpoint/2010/main" val="3604971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42707275"/>
                    </a:ext>
                  </a:extLst>
                </a:gridCol>
                <a:gridCol w="246888">
                  <a:extLst>
                    <a:ext uri="{9D8B030D-6E8A-4147-A177-3AD203B41FA5}">
                      <a16:colId xmlns:a16="http://schemas.microsoft.com/office/drawing/2014/main" val="2593307030"/>
                    </a:ext>
                  </a:extLst>
                </a:gridCol>
                <a:gridCol w="246888">
                  <a:extLst>
                    <a:ext uri="{9D8B030D-6E8A-4147-A177-3AD203B41FA5}">
                      <a16:colId xmlns:a16="http://schemas.microsoft.com/office/drawing/2014/main" val="733402156"/>
                    </a:ext>
                  </a:extLst>
                </a:gridCol>
                <a:gridCol w="246888">
                  <a:extLst>
                    <a:ext uri="{9D8B030D-6E8A-4147-A177-3AD203B41FA5}">
                      <a16:colId xmlns:a16="http://schemas.microsoft.com/office/drawing/2014/main" val="583861172"/>
                    </a:ext>
                  </a:extLst>
                </a:gridCol>
                <a:gridCol w="246888">
                  <a:extLst>
                    <a:ext uri="{9D8B030D-6E8A-4147-A177-3AD203B41FA5}">
                      <a16:colId xmlns:a16="http://schemas.microsoft.com/office/drawing/2014/main" val="1111887393"/>
                    </a:ext>
                  </a:extLst>
                </a:gridCol>
                <a:gridCol w="246888">
                  <a:extLst>
                    <a:ext uri="{9D8B030D-6E8A-4147-A177-3AD203B41FA5}">
                      <a16:colId xmlns:a16="http://schemas.microsoft.com/office/drawing/2014/main" val="246046632"/>
                    </a:ext>
                  </a:extLst>
                </a:gridCol>
                <a:gridCol w="246888">
                  <a:extLst>
                    <a:ext uri="{9D8B030D-6E8A-4147-A177-3AD203B41FA5}">
                      <a16:colId xmlns:a16="http://schemas.microsoft.com/office/drawing/2014/main" val="2361891612"/>
                    </a:ext>
                  </a:extLst>
                </a:gridCol>
                <a:gridCol w="246888">
                  <a:extLst>
                    <a:ext uri="{9D8B030D-6E8A-4147-A177-3AD203B41FA5}">
                      <a16:colId xmlns:a16="http://schemas.microsoft.com/office/drawing/2014/main" val="3114408110"/>
                    </a:ext>
                  </a:extLst>
                </a:gridCol>
                <a:gridCol w="246888">
                  <a:extLst>
                    <a:ext uri="{9D8B030D-6E8A-4147-A177-3AD203B41FA5}">
                      <a16:colId xmlns:a16="http://schemas.microsoft.com/office/drawing/2014/main" val="1709240990"/>
                    </a:ext>
                  </a:extLst>
                </a:gridCol>
                <a:gridCol w="246888">
                  <a:extLst>
                    <a:ext uri="{9D8B030D-6E8A-4147-A177-3AD203B41FA5}">
                      <a16:colId xmlns:a16="http://schemas.microsoft.com/office/drawing/2014/main" val="2960713704"/>
                    </a:ext>
                  </a:extLst>
                </a:gridCol>
                <a:gridCol w="246888">
                  <a:extLst>
                    <a:ext uri="{9D8B030D-6E8A-4147-A177-3AD203B41FA5}">
                      <a16:colId xmlns:a16="http://schemas.microsoft.com/office/drawing/2014/main" val="1991271200"/>
                    </a:ext>
                  </a:extLst>
                </a:gridCol>
                <a:gridCol w="246888">
                  <a:extLst>
                    <a:ext uri="{9D8B030D-6E8A-4147-A177-3AD203B41FA5}">
                      <a16:colId xmlns:a16="http://schemas.microsoft.com/office/drawing/2014/main" val="1611777466"/>
                    </a:ext>
                  </a:extLst>
                </a:gridCol>
                <a:gridCol w="246888">
                  <a:extLst>
                    <a:ext uri="{9D8B030D-6E8A-4147-A177-3AD203B41FA5}">
                      <a16:colId xmlns:a16="http://schemas.microsoft.com/office/drawing/2014/main" val="3589901376"/>
                    </a:ext>
                  </a:extLst>
                </a:gridCol>
                <a:gridCol w="246888">
                  <a:extLst>
                    <a:ext uri="{9D8B030D-6E8A-4147-A177-3AD203B41FA5}">
                      <a16:colId xmlns:a16="http://schemas.microsoft.com/office/drawing/2014/main" val="1274515772"/>
                    </a:ext>
                  </a:extLst>
                </a:gridCol>
                <a:gridCol w="246888">
                  <a:extLst>
                    <a:ext uri="{9D8B030D-6E8A-4147-A177-3AD203B41FA5}">
                      <a16:colId xmlns:a16="http://schemas.microsoft.com/office/drawing/2014/main" val="963568849"/>
                    </a:ext>
                  </a:extLst>
                </a:gridCol>
                <a:gridCol w="246888">
                  <a:extLst>
                    <a:ext uri="{9D8B030D-6E8A-4147-A177-3AD203B41FA5}">
                      <a16:colId xmlns:a16="http://schemas.microsoft.com/office/drawing/2014/main" val="2992435130"/>
                    </a:ext>
                  </a:extLst>
                </a:gridCol>
                <a:gridCol w="246888">
                  <a:extLst>
                    <a:ext uri="{9D8B030D-6E8A-4147-A177-3AD203B41FA5}">
                      <a16:colId xmlns:a16="http://schemas.microsoft.com/office/drawing/2014/main" val="2011328789"/>
                    </a:ext>
                  </a:extLst>
                </a:gridCol>
                <a:gridCol w="246888">
                  <a:extLst>
                    <a:ext uri="{9D8B030D-6E8A-4147-A177-3AD203B41FA5}">
                      <a16:colId xmlns:a16="http://schemas.microsoft.com/office/drawing/2014/main" val="1000740913"/>
                    </a:ext>
                  </a:extLst>
                </a:gridCol>
                <a:gridCol w="246888">
                  <a:extLst>
                    <a:ext uri="{9D8B030D-6E8A-4147-A177-3AD203B41FA5}">
                      <a16:colId xmlns:a16="http://schemas.microsoft.com/office/drawing/2014/main" val="3703219726"/>
                    </a:ext>
                  </a:extLst>
                </a:gridCol>
                <a:gridCol w="246888">
                  <a:extLst>
                    <a:ext uri="{9D8B030D-6E8A-4147-A177-3AD203B41FA5}">
                      <a16:colId xmlns:a16="http://schemas.microsoft.com/office/drawing/2014/main" val="2129404787"/>
                    </a:ext>
                  </a:extLst>
                </a:gridCol>
                <a:gridCol w="246888">
                  <a:extLst>
                    <a:ext uri="{9D8B030D-6E8A-4147-A177-3AD203B41FA5}">
                      <a16:colId xmlns:a16="http://schemas.microsoft.com/office/drawing/2014/main" val="1858885317"/>
                    </a:ext>
                  </a:extLst>
                </a:gridCol>
                <a:gridCol w="246888">
                  <a:extLst>
                    <a:ext uri="{9D8B030D-6E8A-4147-A177-3AD203B41FA5}">
                      <a16:colId xmlns:a16="http://schemas.microsoft.com/office/drawing/2014/main" val="95626399"/>
                    </a:ext>
                  </a:extLst>
                </a:gridCol>
                <a:gridCol w="246888">
                  <a:extLst>
                    <a:ext uri="{9D8B030D-6E8A-4147-A177-3AD203B41FA5}">
                      <a16:colId xmlns:a16="http://schemas.microsoft.com/office/drawing/2014/main" val="3559690741"/>
                    </a:ext>
                  </a:extLst>
                </a:gridCol>
                <a:gridCol w="246888">
                  <a:extLst>
                    <a:ext uri="{9D8B030D-6E8A-4147-A177-3AD203B41FA5}">
                      <a16:colId xmlns:a16="http://schemas.microsoft.com/office/drawing/2014/main" val="3283321137"/>
                    </a:ext>
                  </a:extLst>
                </a:gridCol>
                <a:gridCol w="246888">
                  <a:extLst>
                    <a:ext uri="{9D8B030D-6E8A-4147-A177-3AD203B41FA5}">
                      <a16:colId xmlns:a16="http://schemas.microsoft.com/office/drawing/2014/main" val="1891137924"/>
                    </a:ext>
                  </a:extLst>
                </a:gridCol>
                <a:gridCol w="246888">
                  <a:extLst>
                    <a:ext uri="{9D8B030D-6E8A-4147-A177-3AD203B41FA5}">
                      <a16:colId xmlns:a16="http://schemas.microsoft.com/office/drawing/2014/main" val="78363098"/>
                    </a:ext>
                  </a:extLst>
                </a:gridCol>
                <a:gridCol w="246888">
                  <a:extLst>
                    <a:ext uri="{9D8B030D-6E8A-4147-A177-3AD203B41FA5}">
                      <a16:colId xmlns:a16="http://schemas.microsoft.com/office/drawing/2014/main" val="387561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22619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- 2018-05-31 12:00:00 </a:t>
                      </a:r>
                      <a:r>
                        <a:rPr kumimoji="0" lang="en-US" sz="1000" b="0" i="0" u="none" strike="noStrike" kern="1200" cap="none" spc="0" normalizeH="0" baseline="0" noProof="0">
                          <a:ln>
                            <a:noFill/>
                          </a:ln>
                          <a:solidFill>
                            <a:prstClr val="black"/>
                          </a:solidFill>
                          <a:effectLst/>
                          <a:uLnTx/>
                          <a:uFillTx/>
                          <a:latin typeface="+mn-lt"/>
                          <a:ea typeface="+mn-ea"/>
                          <a:cs typeface="+mn-cs"/>
                        </a:rPr>
                        <a:t> 
 Yesterday was the best time to quit. Today is the best time to do it.
May mga alam ba kayong paraan para tumugil mag-yosi? i-Comment sa baba!
Happy No-Tabaco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97562613"/>
                  </a:ext>
                </a:extLst>
              </a:tr>
            </a:tbl>
          </a:graphicData>
        </a:graphic>
      </p:graphicFrame>
      <p:sp>
        <p:nvSpPr>
          <p:cNvPr id="4" name="Text Placeholder 3">
            <a:extLst>
              <a:ext uri="{FF2B5EF4-FFF2-40B4-BE49-F238E27FC236}">
                <a16:creationId xmlns:a16="http://schemas.microsoft.com/office/drawing/2014/main" id="{B3E92041-4A3F-4765-8B78-B15B4D25ED1F}"/>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9972463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1D34B-75D0-49D4-891B-AD52FE9BEB06}"/>
              </a:ext>
            </a:extLst>
          </p:cNvPr>
          <p:cNvSpPr>
            <a:spLocks noGrp="1"/>
          </p:cNvSpPr>
          <p:nvPr>
            <p:ph type="title"/>
          </p:nvPr>
        </p:nvSpPr>
        <p:spPr/>
        <p:txBody>
          <a:bodyPr/>
          <a:lstStyle/>
          <a:p>
            <a:r>
              <a:rPr lang="en-US"/>
              <a:t>Facebook Own Posts Table | All Pages - 18 of 26</a:t>
            </a:r>
          </a:p>
        </p:txBody>
      </p:sp>
      <p:graphicFrame>
        <p:nvGraphicFramePr>
          <p:cNvPr id="5" name="Table Placeholder 4">
            <a:extLst>
              <a:ext uri="{FF2B5EF4-FFF2-40B4-BE49-F238E27FC236}">
                <a16:creationId xmlns:a16="http://schemas.microsoft.com/office/drawing/2014/main" id="{C0468CB1-9F60-4249-94BD-91B36523687B}"/>
              </a:ext>
            </a:extLst>
          </p:cNvPr>
          <p:cNvGraphicFramePr>
            <a:graphicFrameLocks noGrp="1"/>
          </p:cNvGraphicFramePr>
          <p:nvPr>
            <p:ph type="tbl" sz="quarter" idx="13"/>
            <p:extLst>
              <p:ext uri="{D42A27DB-BD31-4B8C-83A1-F6EECF244321}">
                <p14:modId xmlns:p14="http://schemas.microsoft.com/office/powerpoint/2010/main" val="887019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18512591"/>
                    </a:ext>
                  </a:extLst>
                </a:gridCol>
                <a:gridCol w="246888">
                  <a:extLst>
                    <a:ext uri="{9D8B030D-6E8A-4147-A177-3AD203B41FA5}">
                      <a16:colId xmlns:a16="http://schemas.microsoft.com/office/drawing/2014/main" val="3454731795"/>
                    </a:ext>
                  </a:extLst>
                </a:gridCol>
                <a:gridCol w="246888">
                  <a:extLst>
                    <a:ext uri="{9D8B030D-6E8A-4147-A177-3AD203B41FA5}">
                      <a16:colId xmlns:a16="http://schemas.microsoft.com/office/drawing/2014/main" val="606228742"/>
                    </a:ext>
                  </a:extLst>
                </a:gridCol>
                <a:gridCol w="246888">
                  <a:extLst>
                    <a:ext uri="{9D8B030D-6E8A-4147-A177-3AD203B41FA5}">
                      <a16:colId xmlns:a16="http://schemas.microsoft.com/office/drawing/2014/main" val="1632926088"/>
                    </a:ext>
                  </a:extLst>
                </a:gridCol>
                <a:gridCol w="246888">
                  <a:extLst>
                    <a:ext uri="{9D8B030D-6E8A-4147-A177-3AD203B41FA5}">
                      <a16:colId xmlns:a16="http://schemas.microsoft.com/office/drawing/2014/main" val="137649276"/>
                    </a:ext>
                  </a:extLst>
                </a:gridCol>
                <a:gridCol w="246888">
                  <a:extLst>
                    <a:ext uri="{9D8B030D-6E8A-4147-A177-3AD203B41FA5}">
                      <a16:colId xmlns:a16="http://schemas.microsoft.com/office/drawing/2014/main" val="1257975995"/>
                    </a:ext>
                  </a:extLst>
                </a:gridCol>
                <a:gridCol w="246888">
                  <a:extLst>
                    <a:ext uri="{9D8B030D-6E8A-4147-A177-3AD203B41FA5}">
                      <a16:colId xmlns:a16="http://schemas.microsoft.com/office/drawing/2014/main" val="2952209509"/>
                    </a:ext>
                  </a:extLst>
                </a:gridCol>
                <a:gridCol w="246888">
                  <a:extLst>
                    <a:ext uri="{9D8B030D-6E8A-4147-A177-3AD203B41FA5}">
                      <a16:colId xmlns:a16="http://schemas.microsoft.com/office/drawing/2014/main" val="2344668639"/>
                    </a:ext>
                  </a:extLst>
                </a:gridCol>
                <a:gridCol w="246888">
                  <a:extLst>
                    <a:ext uri="{9D8B030D-6E8A-4147-A177-3AD203B41FA5}">
                      <a16:colId xmlns:a16="http://schemas.microsoft.com/office/drawing/2014/main" val="3240282549"/>
                    </a:ext>
                  </a:extLst>
                </a:gridCol>
                <a:gridCol w="246888">
                  <a:extLst>
                    <a:ext uri="{9D8B030D-6E8A-4147-A177-3AD203B41FA5}">
                      <a16:colId xmlns:a16="http://schemas.microsoft.com/office/drawing/2014/main" val="1304949960"/>
                    </a:ext>
                  </a:extLst>
                </a:gridCol>
                <a:gridCol w="246888">
                  <a:extLst>
                    <a:ext uri="{9D8B030D-6E8A-4147-A177-3AD203B41FA5}">
                      <a16:colId xmlns:a16="http://schemas.microsoft.com/office/drawing/2014/main" val="1488125487"/>
                    </a:ext>
                  </a:extLst>
                </a:gridCol>
                <a:gridCol w="246888">
                  <a:extLst>
                    <a:ext uri="{9D8B030D-6E8A-4147-A177-3AD203B41FA5}">
                      <a16:colId xmlns:a16="http://schemas.microsoft.com/office/drawing/2014/main" val="2309709876"/>
                    </a:ext>
                  </a:extLst>
                </a:gridCol>
                <a:gridCol w="246888">
                  <a:extLst>
                    <a:ext uri="{9D8B030D-6E8A-4147-A177-3AD203B41FA5}">
                      <a16:colId xmlns:a16="http://schemas.microsoft.com/office/drawing/2014/main" val="413856472"/>
                    </a:ext>
                  </a:extLst>
                </a:gridCol>
                <a:gridCol w="246888">
                  <a:extLst>
                    <a:ext uri="{9D8B030D-6E8A-4147-A177-3AD203B41FA5}">
                      <a16:colId xmlns:a16="http://schemas.microsoft.com/office/drawing/2014/main" val="2420404980"/>
                    </a:ext>
                  </a:extLst>
                </a:gridCol>
                <a:gridCol w="246888">
                  <a:extLst>
                    <a:ext uri="{9D8B030D-6E8A-4147-A177-3AD203B41FA5}">
                      <a16:colId xmlns:a16="http://schemas.microsoft.com/office/drawing/2014/main" val="3511506491"/>
                    </a:ext>
                  </a:extLst>
                </a:gridCol>
                <a:gridCol w="246888">
                  <a:extLst>
                    <a:ext uri="{9D8B030D-6E8A-4147-A177-3AD203B41FA5}">
                      <a16:colId xmlns:a16="http://schemas.microsoft.com/office/drawing/2014/main" val="1387397822"/>
                    </a:ext>
                  </a:extLst>
                </a:gridCol>
                <a:gridCol w="246888">
                  <a:extLst>
                    <a:ext uri="{9D8B030D-6E8A-4147-A177-3AD203B41FA5}">
                      <a16:colId xmlns:a16="http://schemas.microsoft.com/office/drawing/2014/main" val="1975380185"/>
                    </a:ext>
                  </a:extLst>
                </a:gridCol>
                <a:gridCol w="246888">
                  <a:extLst>
                    <a:ext uri="{9D8B030D-6E8A-4147-A177-3AD203B41FA5}">
                      <a16:colId xmlns:a16="http://schemas.microsoft.com/office/drawing/2014/main" val="3471356391"/>
                    </a:ext>
                  </a:extLst>
                </a:gridCol>
                <a:gridCol w="246888">
                  <a:extLst>
                    <a:ext uri="{9D8B030D-6E8A-4147-A177-3AD203B41FA5}">
                      <a16:colId xmlns:a16="http://schemas.microsoft.com/office/drawing/2014/main" val="2652709099"/>
                    </a:ext>
                  </a:extLst>
                </a:gridCol>
                <a:gridCol w="246888">
                  <a:extLst>
                    <a:ext uri="{9D8B030D-6E8A-4147-A177-3AD203B41FA5}">
                      <a16:colId xmlns:a16="http://schemas.microsoft.com/office/drawing/2014/main" val="2896802961"/>
                    </a:ext>
                  </a:extLst>
                </a:gridCol>
                <a:gridCol w="246888">
                  <a:extLst>
                    <a:ext uri="{9D8B030D-6E8A-4147-A177-3AD203B41FA5}">
                      <a16:colId xmlns:a16="http://schemas.microsoft.com/office/drawing/2014/main" val="3398632732"/>
                    </a:ext>
                  </a:extLst>
                </a:gridCol>
                <a:gridCol w="246888">
                  <a:extLst>
                    <a:ext uri="{9D8B030D-6E8A-4147-A177-3AD203B41FA5}">
                      <a16:colId xmlns:a16="http://schemas.microsoft.com/office/drawing/2014/main" val="2365823932"/>
                    </a:ext>
                  </a:extLst>
                </a:gridCol>
                <a:gridCol w="246888">
                  <a:extLst>
                    <a:ext uri="{9D8B030D-6E8A-4147-A177-3AD203B41FA5}">
                      <a16:colId xmlns:a16="http://schemas.microsoft.com/office/drawing/2014/main" val="403765567"/>
                    </a:ext>
                  </a:extLst>
                </a:gridCol>
                <a:gridCol w="246888">
                  <a:extLst>
                    <a:ext uri="{9D8B030D-6E8A-4147-A177-3AD203B41FA5}">
                      <a16:colId xmlns:a16="http://schemas.microsoft.com/office/drawing/2014/main" val="4213984427"/>
                    </a:ext>
                  </a:extLst>
                </a:gridCol>
                <a:gridCol w="246888">
                  <a:extLst>
                    <a:ext uri="{9D8B030D-6E8A-4147-A177-3AD203B41FA5}">
                      <a16:colId xmlns:a16="http://schemas.microsoft.com/office/drawing/2014/main" val="2382395084"/>
                    </a:ext>
                  </a:extLst>
                </a:gridCol>
                <a:gridCol w="246888">
                  <a:extLst>
                    <a:ext uri="{9D8B030D-6E8A-4147-A177-3AD203B41FA5}">
                      <a16:colId xmlns:a16="http://schemas.microsoft.com/office/drawing/2014/main" val="1526622346"/>
                    </a:ext>
                  </a:extLst>
                </a:gridCol>
                <a:gridCol w="246888">
                  <a:extLst>
                    <a:ext uri="{9D8B030D-6E8A-4147-A177-3AD203B41FA5}">
                      <a16:colId xmlns:a16="http://schemas.microsoft.com/office/drawing/2014/main" val="2153003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82485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- 2018-05-31 12:00:00 </a:t>
                      </a:r>
                      <a:r>
                        <a:rPr kumimoji="0" lang="en-US" sz="1000" b="0" i="0" u="none" strike="noStrike" kern="1200" cap="none" spc="0" normalizeH="0" baseline="0" noProof="0">
                          <a:ln>
                            <a:noFill/>
                          </a:ln>
                          <a:solidFill>
                            <a:prstClr val="black"/>
                          </a:solidFill>
                          <a:effectLst/>
                          <a:uLnTx/>
                          <a:uFillTx/>
                          <a:latin typeface="+mn-lt"/>
                          <a:ea typeface="+mn-ea"/>
                          <a:cs typeface="+mn-cs"/>
                        </a:rPr>
                        <a:t> 
 May ipagtatapat po kami... Abangan!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09896238"/>
                  </a:ext>
                </a:extLst>
              </a:tr>
            </a:tbl>
          </a:graphicData>
        </a:graphic>
      </p:graphicFrame>
      <p:sp>
        <p:nvSpPr>
          <p:cNvPr id="4" name="Text Placeholder 3">
            <a:extLst>
              <a:ext uri="{FF2B5EF4-FFF2-40B4-BE49-F238E27FC236}">
                <a16:creationId xmlns:a16="http://schemas.microsoft.com/office/drawing/2014/main" id="{0811B349-693E-41E7-B192-84509CADB44D}"/>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916294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E8BF0-251A-4C3F-82BD-D8F78510DB4C}"/>
              </a:ext>
            </a:extLst>
          </p:cNvPr>
          <p:cNvSpPr>
            <a:spLocks noGrp="1"/>
          </p:cNvSpPr>
          <p:nvPr>
            <p:ph type="title"/>
          </p:nvPr>
        </p:nvSpPr>
        <p:spPr/>
        <p:txBody>
          <a:bodyPr/>
          <a:lstStyle/>
          <a:p>
            <a:r>
              <a:rPr lang="en-US"/>
              <a:t>Facebook Own Posts Table | All Pages - 19 of 26</a:t>
            </a:r>
          </a:p>
        </p:txBody>
      </p:sp>
      <p:graphicFrame>
        <p:nvGraphicFramePr>
          <p:cNvPr id="5" name="Table Placeholder 4">
            <a:extLst>
              <a:ext uri="{FF2B5EF4-FFF2-40B4-BE49-F238E27FC236}">
                <a16:creationId xmlns:a16="http://schemas.microsoft.com/office/drawing/2014/main" id="{13C063AD-A5F8-4750-8056-5B70C65D42B7}"/>
              </a:ext>
            </a:extLst>
          </p:cNvPr>
          <p:cNvGraphicFramePr>
            <a:graphicFrameLocks noGrp="1"/>
          </p:cNvGraphicFramePr>
          <p:nvPr>
            <p:ph type="tbl" sz="quarter" idx="13"/>
            <p:extLst>
              <p:ext uri="{D42A27DB-BD31-4B8C-83A1-F6EECF244321}">
                <p14:modId xmlns:p14="http://schemas.microsoft.com/office/powerpoint/2010/main" val="2485585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50477460"/>
                    </a:ext>
                  </a:extLst>
                </a:gridCol>
                <a:gridCol w="246888">
                  <a:extLst>
                    <a:ext uri="{9D8B030D-6E8A-4147-A177-3AD203B41FA5}">
                      <a16:colId xmlns:a16="http://schemas.microsoft.com/office/drawing/2014/main" val="359436500"/>
                    </a:ext>
                  </a:extLst>
                </a:gridCol>
                <a:gridCol w="246888">
                  <a:extLst>
                    <a:ext uri="{9D8B030D-6E8A-4147-A177-3AD203B41FA5}">
                      <a16:colId xmlns:a16="http://schemas.microsoft.com/office/drawing/2014/main" val="565278796"/>
                    </a:ext>
                  </a:extLst>
                </a:gridCol>
                <a:gridCol w="246888">
                  <a:extLst>
                    <a:ext uri="{9D8B030D-6E8A-4147-A177-3AD203B41FA5}">
                      <a16:colId xmlns:a16="http://schemas.microsoft.com/office/drawing/2014/main" val="2913322250"/>
                    </a:ext>
                  </a:extLst>
                </a:gridCol>
                <a:gridCol w="246888">
                  <a:extLst>
                    <a:ext uri="{9D8B030D-6E8A-4147-A177-3AD203B41FA5}">
                      <a16:colId xmlns:a16="http://schemas.microsoft.com/office/drawing/2014/main" val="917944663"/>
                    </a:ext>
                  </a:extLst>
                </a:gridCol>
                <a:gridCol w="246888">
                  <a:extLst>
                    <a:ext uri="{9D8B030D-6E8A-4147-A177-3AD203B41FA5}">
                      <a16:colId xmlns:a16="http://schemas.microsoft.com/office/drawing/2014/main" val="2742089551"/>
                    </a:ext>
                  </a:extLst>
                </a:gridCol>
                <a:gridCol w="246888">
                  <a:extLst>
                    <a:ext uri="{9D8B030D-6E8A-4147-A177-3AD203B41FA5}">
                      <a16:colId xmlns:a16="http://schemas.microsoft.com/office/drawing/2014/main" val="423159059"/>
                    </a:ext>
                  </a:extLst>
                </a:gridCol>
                <a:gridCol w="246888">
                  <a:extLst>
                    <a:ext uri="{9D8B030D-6E8A-4147-A177-3AD203B41FA5}">
                      <a16:colId xmlns:a16="http://schemas.microsoft.com/office/drawing/2014/main" val="1355643488"/>
                    </a:ext>
                  </a:extLst>
                </a:gridCol>
                <a:gridCol w="246888">
                  <a:extLst>
                    <a:ext uri="{9D8B030D-6E8A-4147-A177-3AD203B41FA5}">
                      <a16:colId xmlns:a16="http://schemas.microsoft.com/office/drawing/2014/main" val="2677936924"/>
                    </a:ext>
                  </a:extLst>
                </a:gridCol>
                <a:gridCol w="246888">
                  <a:extLst>
                    <a:ext uri="{9D8B030D-6E8A-4147-A177-3AD203B41FA5}">
                      <a16:colId xmlns:a16="http://schemas.microsoft.com/office/drawing/2014/main" val="4073614386"/>
                    </a:ext>
                  </a:extLst>
                </a:gridCol>
                <a:gridCol w="246888">
                  <a:extLst>
                    <a:ext uri="{9D8B030D-6E8A-4147-A177-3AD203B41FA5}">
                      <a16:colId xmlns:a16="http://schemas.microsoft.com/office/drawing/2014/main" val="3255956597"/>
                    </a:ext>
                  </a:extLst>
                </a:gridCol>
                <a:gridCol w="246888">
                  <a:extLst>
                    <a:ext uri="{9D8B030D-6E8A-4147-A177-3AD203B41FA5}">
                      <a16:colId xmlns:a16="http://schemas.microsoft.com/office/drawing/2014/main" val="1909952255"/>
                    </a:ext>
                  </a:extLst>
                </a:gridCol>
                <a:gridCol w="246888">
                  <a:extLst>
                    <a:ext uri="{9D8B030D-6E8A-4147-A177-3AD203B41FA5}">
                      <a16:colId xmlns:a16="http://schemas.microsoft.com/office/drawing/2014/main" val="4125228514"/>
                    </a:ext>
                  </a:extLst>
                </a:gridCol>
                <a:gridCol w="246888">
                  <a:extLst>
                    <a:ext uri="{9D8B030D-6E8A-4147-A177-3AD203B41FA5}">
                      <a16:colId xmlns:a16="http://schemas.microsoft.com/office/drawing/2014/main" val="2933380143"/>
                    </a:ext>
                  </a:extLst>
                </a:gridCol>
                <a:gridCol w="246888">
                  <a:extLst>
                    <a:ext uri="{9D8B030D-6E8A-4147-A177-3AD203B41FA5}">
                      <a16:colId xmlns:a16="http://schemas.microsoft.com/office/drawing/2014/main" val="1634993416"/>
                    </a:ext>
                  </a:extLst>
                </a:gridCol>
                <a:gridCol w="246888">
                  <a:extLst>
                    <a:ext uri="{9D8B030D-6E8A-4147-A177-3AD203B41FA5}">
                      <a16:colId xmlns:a16="http://schemas.microsoft.com/office/drawing/2014/main" val="239004809"/>
                    </a:ext>
                  </a:extLst>
                </a:gridCol>
                <a:gridCol w="246888">
                  <a:extLst>
                    <a:ext uri="{9D8B030D-6E8A-4147-A177-3AD203B41FA5}">
                      <a16:colId xmlns:a16="http://schemas.microsoft.com/office/drawing/2014/main" val="3621520116"/>
                    </a:ext>
                  </a:extLst>
                </a:gridCol>
                <a:gridCol w="246888">
                  <a:extLst>
                    <a:ext uri="{9D8B030D-6E8A-4147-A177-3AD203B41FA5}">
                      <a16:colId xmlns:a16="http://schemas.microsoft.com/office/drawing/2014/main" val="4159865429"/>
                    </a:ext>
                  </a:extLst>
                </a:gridCol>
                <a:gridCol w="246888">
                  <a:extLst>
                    <a:ext uri="{9D8B030D-6E8A-4147-A177-3AD203B41FA5}">
                      <a16:colId xmlns:a16="http://schemas.microsoft.com/office/drawing/2014/main" val="3995453243"/>
                    </a:ext>
                  </a:extLst>
                </a:gridCol>
                <a:gridCol w="246888">
                  <a:extLst>
                    <a:ext uri="{9D8B030D-6E8A-4147-A177-3AD203B41FA5}">
                      <a16:colId xmlns:a16="http://schemas.microsoft.com/office/drawing/2014/main" val="1789469850"/>
                    </a:ext>
                  </a:extLst>
                </a:gridCol>
                <a:gridCol w="246888">
                  <a:extLst>
                    <a:ext uri="{9D8B030D-6E8A-4147-A177-3AD203B41FA5}">
                      <a16:colId xmlns:a16="http://schemas.microsoft.com/office/drawing/2014/main" val="83068890"/>
                    </a:ext>
                  </a:extLst>
                </a:gridCol>
                <a:gridCol w="246888">
                  <a:extLst>
                    <a:ext uri="{9D8B030D-6E8A-4147-A177-3AD203B41FA5}">
                      <a16:colId xmlns:a16="http://schemas.microsoft.com/office/drawing/2014/main" val="2765617999"/>
                    </a:ext>
                  </a:extLst>
                </a:gridCol>
                <a:gridCol w="246888">
                  <a:extLst>
                    <a:ext uri="{9D8B030D-6E8A-4147-A177-3AD203B41FA5}">
                      <a16:colId xmlns:a16="http://schemas.microsoft.com/office/drawing/2014/main" val="2168788957"/>
                    </a:ext>
                  </a:extLst>
                </a:gridCol>
                <a:gridCol w="246888">
                  <a:extLst>
                    <a:ext uri="{9D8B030D-6E8A-4147-A177-3AD203B41FA5}">
                      <a16:colId xmlns:a16="http://schemas.microsoft.com/office/drawing/2014/main" val="3406418966"/>
                    </a:ext>
                  </a:extLst>
                </a:gridCol>
                <a:gridCol w="246888">
                  <a:extLst>
                    <a:ext uri="{9D8B030D-6E8A-4147-A177-3AD203B41FA5}">
                      <a16:colId xmlns:a16="http://schemas.microsoft.com/office/drawing/2014/main" val="2898069437"/>
                    </a:ext>
                  </a:extLst>
                </a:gridCol>
                <a:gridCol w="246888">
                  <a:extLst>
                    <a:ext uri="{9D8B030D-6E8A-4147-A177-3AD203B41FA5}">
                      <a16:colId xmlns:a16="http://schemas.microsoft.com/office/drawing/2014/main" val="2162989370"/>
                    </a:ext>
                  </a:extLst>
                </a:gridCol>
                <a:gridCol w="246888">
                  <a:extLst>
                    <a:ext uri="{9D8B030D-6E8A-4147-A177-3AD203B41FA5}">
                      <a16:colId xmlns:a16="http://schemas.microsoft.com/office/drawing/2014/main" val="689095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46493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- 2018-05-29 09:00:00 </a:t>
                      </a:r>
                      <a:r>
                        <a:rPr kumimoji="0" lang="en-US" sz="1000" b="0" i="0" u="none" strike="noStrike" kern="1200" cap="none" spc="0" normalizeH="0" baseline="0" noProof="0">
                          <a:ln>
                            <a:noFill/>
                          </a:ln>
                          <a:solidFill>
                            <a:prstClr val="black"/>
                          </a:solidFill>
                          <a:effectLst/>
                          <a:uLnTx/>
                          <a:uFillTx/>
                          <a:latin typeface="+mn-lt"/>
                          <a:ea typeface="+mn-ea"/>
                          <a:cs typeface="+mn-cs"/>
                        </a:rPr>
                        <a:t> 
 Bibyaheng muli ang TGPagpagaling ng Pilipinas!
Abangan ang Byaheng TGPagpagaling Medical Mission + WishBus on JUNE 2, 2018 sa Ormoc City Superdome, Ormoc, Leyte.
May Medical Mission at Hiling sa TGPagpagaling Concert, hatid ng The Generics Pharmacy at ng Wish 107.5!
Schedule:
8:00am – 12:00nn – Medical Mission (Limited Slots)
4:30pm – 8:00pm – Hiling sa TGPagpagaling Concert
For more information visit the official Event Page:
https://www.facebook.com/events/625371481147337/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14003964"/>
                  </a:ext>
                </a:extLst>
              </a:tr>
            </a:tbl>
          </a:graphicData>
        </a:graphic>
      </p:graphicFrame>
      <p:sp>
        <p:nvSpPr>
          <p:cNvPr id="4" name="Text Placeholder 3">
            <a:extLst>
              <a:ext uri="{FF2B5EF4-FFF2-40B4-BE49-F238E27FC236}">
                <a16:creationId xmlns:a16="http://schemas.microsoft.com/office/drawing/2014/main" id="{4CFC50FF-A9B0-4730-813B-93598D6A27ED}"/>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1697128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170F7-C61B-4C73-894F-A416FDC49DF4}"/>
              </a:ext>
            </a:extLst>
          </p:cNvPr>
          <p:cNvSpPr>
            <a:spLocks noGrp="1"/>
          </p:cNvSpPr>
          <p:nvPr>
            <p:ph type="title"/>
          </p:nvPr>
        </p:nvSpPr>
        <p:spPr/>
        <p:txBody>
          <a:bodyPr/>
          <a:lstStyle/>
          <a:p>
            <a:r>
              <a:rPr lang="en-US"/>
              <a:t>Facebook Own Posts Table | All Pages - 20 of 26</a:t>
            </a:r>
          </a:p>
        </p:txBody>
      </p:sp>
      <p:graphicFrame>
        <p:nvGraphicFramePr>
          <p:cNvPr id="5" name="Table Placeholder 4">
            <a:extLst>
              <a:ext uri="{FF2B5EF4-FFF2-40B4-BE49-F238E27FC236}">
                <a16:creationId xmlns:a16="http://schemas.microsoft.com/office/drawing/2014/main" id="{FAC7C64D-3B41-4E15-8088-B8E95021D723}"/>
              </a:ext>
            </a:extLst>
          </p:cNvPr>
          <p:cNvGraphicFramePr>
            <a:graphicFrameLocks noGrp="1"/>
          </p:cNvGraphicFramePr>
          <p:nvPr>
            <p:ph type="tbl" sz="quarter" idx="13"/>
            <p:extLst>
              <p:ext uri="{D42A27DB-BD31-4B8C-83A1-F6EECF244321}">
                <p14:modId xmlns:p14="http://schemas.microsoft.com/office/powerpoint/2010/main" val="1010491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68732306"/>
                    </a:ext>
                  </a:extLst>
                </a:gridCol>
                <a:gridCol w="246888">
                  <a:extLst>
                    <a:ext uri="{9D8B030D-6E8A-4147-A177-3AD203B41FA5}">
                      <a16:colId xmlns:a16="http://schemas.microsoft.com/office/drawing/2014/main" val="2214477629"/>
                    </a:ext>
                  </a:extLst>
                </a:gridCol>
                <a:gridCol w="246888">
                  <a:extLst>
                    <a:ext uri="{9D8B030D-6E8A-4147-A177-3AD203B41FA5}">
                      <a16:colId xmlns:a16="http://schemas.microsoft.com/office/drawing/2014/main" val="3826541920"/>
                    </a:ext>
                  </a:extLst>
                </a:gridCol>
                <a:gridCol w="246888">
                  <a:extLst>
                    <a:ext uri="{9D8B030D-6E8A-4147-A177-3AD203B41FA5}">
                      <a16:colId xmlns:a16="http://schemas.microsoft.com/office/drawing/2014/main" val="3390270874"/>
                    </a:ext>
                  </a:extLst>
                </a:gridCol>
                <a:gridCol w="246888">
                  <a:extLst>
                    <a:ext uri="{9D8B030D-6E8A-4147-A177-3AD203B41FA5}">
                      <a16:colId xmlns:a16="http://schemas.microsoft.com/office/drawing/2014/main" val="1382581130"/>
                    </a:ext>
                  </a:extLst>
                </a:gridCol>
                <a:gridCol w="246888">
                  <a:extLst>
                    <a:ext uri="{9D8B030D-6E8A-4147-A177-3AD203B41FA5}">
                      <a16:colId xmlns:a16="http://schemas.microsoft.com/office/drawing/2014/main" val="2589026229"/>
                    </a:ext>
                  </a:extLst>
                </a:gridCol>
                <a:gridCol w="246888">
                  <a:extLst>
                    <a:ext uri="{9D8B030D-6E8A-4147-A177-3AD203B41FA5}">
                      <a16:colId xmlns:a16="http://schemas.microsoft.com/office/drawing/2014/main" val="2925280168"/>
                    </a:ext>
                  </a:extLst>
                </a:gridCol>
                <a:gridCol w="246888">
                  <a:extLst>
                    <a:ext uri="{9D8B030D-6E8A-4147-A177-3AD203B41FA5}">
                      <a16:colId xmlns:a16="http://schemas.microsoft.com/office/drawing/2014/main" val="1390458693"/>
                    </a:ext>
                  </a:extLst>
                </a:gridCol>
                <a:gridCol w="246888">
                  <a:extLst>
                    <a:ext uri="{9D8B030D-6E8A-4147-A177-3AD203B41FA5}">
                      <a16:colId xmlns:a16="http://schemas.microsoft.com/office/drawing/2014/main" val="3766070499"/>
                    </a:ext>
                  </a:extLst>
                </a:gridCol>
                <a:gridCol w="246888">
                  <a:extLst>
                    <a:ext uri="{9D8B030D-6E8A-4147-A177-3AD203B41FA5}">
                      <a16:colId xmlns:a16="http://schemas.microsoft.com/office/drawing/2014/main" val="2853169843"/>
                    </a:ext>
                  </a:extLst>
                </a:gridCol>
                <a:gridCol w="246888">
                  <a:extLst>
                    <a:ext uri="{9D8B030D-6E8A-4147-A177-3AD203B41FA5}">
                      <a16:colId xmlns:a16="http://schemas.microsoft.com/office/drawing/2014/main" val="3388490853"/>
                    </a:ext>
                  </a:extLst>
                </a:gridCol>
                <a:gridCol w="246888">
                  <a:extLst>
                    <a:ext uri="{9D8B030D-6E8A-4147-A177-3AD203B41FA5}">
                      <a16:colId xmlns:a16="http://schemas.microsoft.com/office/drawing/2014/main" val="1401721524"/>
                    </a:ext>
                  </a:extLst>
                </a:gridCol>
                <a:gridCol w="246888">
                  <a:extLst>
                    <a:ext uri="{9D8B030D-6E8A-4147-A177-3AD203B41FA5}">
                      <a16:colId xmlns:a16="http://schemas.microsoft.com/office/drawing/2014/main" val="2162333314"/>
                    </a:ext>
                  </a:extLst>
                </a:gridCol>
                <a:gridCol w="246888">
                  <a:extLst>
                    <a:ext uri="{9D8B030D-6E8A-4147-A177-3AD203B41FA5}">
                      <a16:colId xmlns:a16="http://schemas.microsoft.com/office/drawing/2014/main" val="1995338204"/>
                    </a:ext>
                  </a:extLst>
                </a:gridCol>
                <a:gridCol w="246888">
                  <a:extLst>
                    <a:ext uri="{9D8B030D-6E8A-4147-A177-3AD203B41FA5}">
                      <a16:colId xmlns:a16="http://schemas.microsoft.com/office/drawing/2014/main" val="1497080788"/>
                    </a:ext>
                  </a:extLst>
                </a:gridCol>
                <a:gridCol w="246888">
                  <a:extLst>
                    <a:ext uri="{9D8B030D-6E8A-4147-A177-3AD203B41FA5}">
                      <a16:colId xmlns:a16="http://schemas.microsoft.com/office/drawing/2014/main" val="2202096349"/>
                    </a:ext>
                  </a:extLst>
                </a:gridCol>
                <a:gridCol w="246888">
                  <a:extLst>
                    <a:ext uri="{9D8B030D-6E8A-4147-A177-3AD203B41FA5}">
                      <a16:colId xmlns:a16="http://schemas.microsoft.com/office/drawing/2014/main" val="1433930574"/>
                    </a:ext>
                  </a:extLst>
                </a:gridCol>
                <a:gridCol w="246888">
                  <a:extLst>
                    <a:ext uri="{9D8B030D-6E8A-4147-A177-3AD203B41FA5}">
                      <a16:colId xmlns:a16="http://schemas.microsoft.com/office/drawing/2014/main" val="2617903060"/>
                    </a:ext>
                  </a:extLst>
                </a:gridCol>
                <a:gridCol w="246888">
                  <a:extLst>
                    <a:ext uri="{9D8B030D-6E8A-4147-A177-3AD203B41FA5}">
                      <a16:colId xmlns:a16="http://schemas.microsoft.com/office/drawing/2014/main" val="1868094927"/>
                    </a:ext>
                  </a:extLst>
                </a:gridCol>
                <a:gridCol w="246888">
                  <a:extLst>
                    <a:ext uri="{9D8B030D-6E8A-4147-A177-3AD203B41FA5}">
                      <a16:colId xmlns:a16="http://schemas.microsoft.com/office/drawing/2014/main" val="3574175273"/>
                    </a:ext>
                  </a:extLst>
                </a:gridCol>
                <a:gridCol w="246888">
                  <a:extLst>
                    <a:ext uri="{9D8B030D-6E8A-4147-A177-3AD203B41FA5}">
                      <a16:colId xmlns:a16="http://schemas.microsoft.com/office/drawing/2014/main" val="1713984243"/>
                    </a:ext>
                  </a:extLst>
                </a:gridCol>
                <a:gridCol w="246888">
                  <a:extLst>
                    <a:ext uri="{9D8B030D-6E8A-4147-A177-3AD203B41FA5}">
                      <a16:colId xmlns:a16="http://schemas.microsoft.com/office/drawing/2014/main" val="1324141608"/>
                    </a:ext>
                  </a:extLst>
                </a:gridCol>
                <a:gridCol w="246888">
                  <a:extLst>
                    <a:ext uri="{9D8B030D-6E8A-4147-A177-3AD203B41FA5}">
                      <a16:colId xmlns:a16="http://schemas.microsoft.com/office/drawing/2014/main" val="887635202"/>
                    </a:ext>
                  </a:extLst>
                </a:gridCol>
                <a:gridCol w="246888">
                  <a:extLst>
                    <a:ext uri="{9D8B030D-6E8A-4147-A177-3AD203B41FA5}">
                      <a16:colId xmlns:a16="http://schemas.microsoft.com/office/drawing/2014/main" val="3085173652"/>
                    </a:ext>
                  </a:extLst>
                </a:gridCol>
                <a:gridCol w="246888">
                  <a:extLst>
                    <a:ext uri="{9D8B030D-6E8A-4147-A177-3AD203B41FA5}">
                      <a16:colId xmlns:a16="http://schemas.microsoft.com/office/drawing/2014/main" val="1751138161"/>
                    </a:ext>
                  </a:extLst>
                </a:gridCol>
                <a:gridCol w="246888">
                  <a:extLst>
                    <a:ext uri="{9D8B030D-6E8A-4147-A177-3AD203B41FA5}">
                      <a16:colId xmlns:a16="http://schemas.microsoft.com/office/drawing/2014/main" val="2429781671"/>
                    </a:ext>
                  </a:extLst>
                </a:gridCol>
                <a:gridCol w="246888">
                  <a:extLst>
                    <a:ext uri="{9D8B030D-6E8A-4147-A177-3AD203B41FA5}">
                      <a16:colId xmlns:a16="http://schemas.microsoft.com/office/drawing/2014/main" val="2723350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00361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- 2018-05-20 09:00:00 </a:t>
                      </a:r>
                      <a:r>
                        <a:rPr kumimoji="0" lang="en-US" sz="1000" b="0" i="0" u="none" strike="noStrike" kern="1200" cap="none" spc="0" normalizeH="0" baseline="0" noProof="0">
                          <a:ln>
                            <a:noFill/>
                          </a:ln>
                          <a:solidFill>
                            <a:prstClr val="black"/>
                          </a:solidFill>
                          <a:effectLst/>
                          <a:uLnTx/>
                          <a:uFillTx/>
                          <a:latin typeface="+mn-lt"/>
                          <a:ea typeface="+mn-ea"/>
                          <a:cs typeface="+mn-cs"/>
                        </a:rPr>
                        <a:t> 
 The mission of the International AIDS Candlelight Memorial is to honor, support, and advocate for those who have been affected by the global HIV epidemic.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63518231"/>
                  </a:ext>
                </a:extLst>
              </a:tr>
            </a:tbl>
          </a:graphicData>
        </a:graphic>
      </p:graphicFrame>
      <p:sp>
        <p:nvSpPr>
          <p:cNvPr id="4" name="Text Placeholder 3">
            <a:extLst>
              <a:ext uri="{FF2B5EF4-FFF2-40B4-BE49-F238E27FC236}">
                <a16:creationId xmlns:a16="http://schemas.microsoft.com/office/drawing/2014/main" id="{9AF1F836-16AA-4664-92CD-A48CB790976E}"/>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806166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0C537-61AD-4EC3-A56C-F2BD1F0C9D45}"/>
              </a:ext>
            </a:extLst>
          </p:cNvPr>
          <p:cNvSpPr>
            <a:spLocks noGrp="1"/>
          </p:cNvSpPr>
          <p:nvPr>
            <p:ph type="title"/>
          </p:nvPr>
        </p:nvSpPr>
        <p:spPr/>
        <p:txBody>
          <a:bodyPr/>
          <a:lstStyle/>
          <a:p>
            <a:r>
              <a:rPr lang="en-US"/>
              <a:t>Facebook Own Posts Table | All Pages - 21 of 26</a:t>
            </a:r>
          </a:p>
        </p:txBody>
      </p:sp>
      <p:graphicFrame>
        <p:nvGraphicFramePr>
          <p:cNvPr id="5" name="Table Placeholder 4">
            <a:extLst>
              <a:ext uri="{FF2B5EF4-FFF2-40B4-BE49-F238E27FC236}">
                <a16:creationId xmlns:a16="http://schemas.microsoft.com/office/drawing/2014/main" id="{22471FA7-B9A8-46F5-9879-85567DE2B128}"/>
              </a:ext>
            </a:extLst>
          </p:cNvPr>
          <p:cNvGraphicFramePr>
            <a:graphicFrameLocks noGrp="1"/>
          </p:cNvGraphicFramePr>
          <p:nvPr>
            <p:ph type="tbl" sz="quarter" idx="13"/>
            <p:extLst>
              <p:ext uri="{D42A27DB-BD31-4B8C-83A1-F6EECF244321}">
                <p14:modId xmlns:p14="http://schemas.microsoft.com/office/powerpoint/2010/main" val="2131985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81509478"/>
                    </a:ext>
                  </a:extLst>
                </a:gridCol>
                <a:gridCol w="246888">
                  <a:extLst>
                    <a:ext uri="{9D8B030D-6E8A-4147-A177-3AD203B41FA5}">
                      <a16:colId xmlns:a16="http://schemas.microsoft.com/office/drawing/2014/main" val="4123338933"/>
                    </a:ext>
                  </a:extLst>
                </a:gridCol>
                <a:gridCol w="246888">
                  <a:extLst>
                    <a:ext uri="{9D8B030D-6E8A-4147-A177-3AD203B41FA5}">
                      <a16:colId xmlns:a16="http://schemas.microsoft.com/office/drawing/2014/main" val="3193911576"/>
                    </a:ext>
                  </a:extLst>
                </a:gridCol>
                <a:gridCol w="246888">
                  <a:extLst>
                    <a:ext uri="{9D8B030D-6E8A-4147-A177-3AD203B41FA5}">
                      <a16:colId xmlns:a16="http://schemas.microsoft.com/office/drawing/2014/main" val="1813996530"/>
                    </a:ext>
                  </a:extLst>
                </a:gridCol>
                <a:gridCol w="246888">
                  <a:extLst>
                    <a:ext uri="{9D8B030D-6E8A-4147-A177-3AD203B41FA5}">
                      <a16:colId xmlns:a16="http://schemas.microsoft.com/office/drawing/2014/main" val="3967227357"/>
                    </a:ext>
                  </a:extLst>
                </a:gridCol>
                <a:gridCol w="246888">
                  <a:extLst>
                    <a:ext uri="{9D8B030D-6E8A-4147-A177-3AD203B41FA5}">
                      <a16:colId xmlns:a16="http://schemas.microsoft.com/office/drawing/2014/main" val="1712077573"/>
                    </a:ext>
                  </a:extLst>
                </a:gridCol>
                <a:gridCol w="246888">
                  <a:extLst>
                    <a:ext uri="{9D8B030D-6E8A-4147-A177-3AD203B41FA5}">
                      <a16:colId xmlns:a16="http://schemas.microsoft.com/office/drawing/2014/main" val="1181707733"/>
                    </a:ext>
                  </a:extLst>
                </a:gridCol>
                <a:gridCol w="246888">
                  <a:extLst>
                    <a:ext uri="{9D8B030D-6E8A-4147-A177-3AD203B41FA5}">
                      <a16:colId xmlns:a16="http://schemas.microsoft.com/office/drawing/2014/main" val="482312647"/>
                    </a:ext>
                  </a:extLst>
                </a:gridCol>
                <a:gridCol w="246888">
                  <a:extLst>
                    <a:ext uri="{9D8B030D-6E8A-4147-A177-3AD203B41FA5}">
                      <a16:colId xmlns:a16="http://schemas.microsoft.com/office/drawing/2014/main" val="4031453938"/>
                    </a:ext>
                  </a:extLst>
                </a:gridCol>
                <a:gridCol w="246888">
                  <a:extLst>
                    <a:ext uri="{9D8B030D-6E8A-4147-A177-3AD203B41FA5}">
                      <a16:colId xmlns:a16="http://schemas.microsoft.com/office/drawing/2014/main" val="768151825"/>
                    </a:ext>
                  </a:extLst>
                </a:gridCol>
                <a:gridCol w="246888">
                  <a:extLst>
                    <a:ext uri="{9D8B030D-6E8A-4147-A177-3AD203B41FA5}">
                      <a16:colId xmlns:a16="http://schemas.microsoft.com/office/drawing/2014/main" val="553794405"/>
                    </a:ext>
                  </a:extLst>
                </a:gridCol>
                <a:gridCol w="246888">
                  <a:extLst>
                    <a:ext uri="{9D8B030D-6E8A-4147-A177-3AD203B41FA5}">
                      <a16:colId xmlns:a16="http://schemas.microsoft.com/office/drawing/2014/main" val="2939997032"/>
                    </a:ext>
                  </a:extLst>
                </a:gridCol>
                <a:gridCol w="246888">
                  <a:extLst>
                    <a:ext uri="{9D8B030D-6E8A-4147-A177-3AD203B41FA5}">
                      <a16:colId xmlns:a16="http://schemas.microsoft.com/office/drawing/2014/main" val="2564685051"/>
                    </a:ext>
                  </a:extLst>
                </a:gridCol>
                <a:gridCol w="246888">
                  <a:extLst>
                    <a:ext uri="{9D8B030D-6E8A-4147-A177-3AD203B41FA5}">
                      <a16:colId xmlns:a16="http://schemas.microsoft.com/office/drawing/2014/main" val="3770537901"/>
                    </a:ext>
                  </a:extLst>
                </a:gridCol>
                <a:gridCol w="246888">
                  <a:extLst>
                    <a:ext uri="{9D8B030D-6E8A-4147-A177-3AD203B41FA5}">
                      <a16:colId xmlns:a16="http://schemas.microsoft.com/office/drawing/2014/main" val="377658412"/>
                    </a:ext>
                  </a:extLst>
                </a:gridCol>
                <a:gridCol w="246888">
                  <a:extLst>
                    <a:ext uri="{9D8B030D-6E8A-4147-A177-3AD203B41FA5}">
                      <a16:colId xmlns:a16="http://schemas.microsoft.com/office/drawing/2014/main" val="3711076349"/>
                    </a:ext>
                  </a:extLst>
                </a:gridCol>
                <a:gridCol w="246888">
                  <a:extLst>
                    <a:ext uri="{9D8B030D-6E8A-4147-A177-3AD203B41FA5}">
                      <a16:colId xmlns:a16="http://schemas.microsoft.com/office/drawing/2014/main" val="1659757354"/>
                    </a:ext>
                  </a:extLst>
                </a:gridCol>
                <a:gridCol w="246888">
                  <a:extLst>
                    <a:ext uri="{9D8B030D-6E8A-4147-A177-3AD203B41FA5}">
                      <a16:colId xmlns:a16="http://schemas.microsoft.com/office/drawing/2014/main" val="1041744764"/>
                    </a:ext>
                  </a:extLst>
                </a:gridCol>
                <a:gridCol w="246888">
                  <a:extLst>
                    <a:ext uri="{9D8B030D-6E8A-4147-A177-3AD203B41FA5}">
                      <a16:colId xmlns:a16="http://schemas.microsoft.com/office/drawing/2014/main" val="2105423282"/>
                    </a:ext>
                  </a:extLst>
                </a:gridCol>
                <a:gridCol w="246888">
                  <a:extLst>
                    <a:ext uri="{9D8B030D-6E8A-4147-A177-3AD203B41FA5}">
                      <a16:colId xmlns:a16="http://schemas.microsoft.com/office/drawing/2014/main" val="3021574113"/>
                    </a:ext>
                  </a:extLst>
                </a:gridCol>
                <a:gridCol w="246888">
                  <a:extLst>
                    <a:ext uri="{9D8B030D-6E8A-4147-A177-3AD203B41FA5}">
                      <a16:colId xmlns:a16="http://schemas.microsoft.com/office/drawing/2014/main" val="1266564834"/>
                    </a:ext>
                  </a:extLst>
                </a:gridCol>
                <a:gridCol w="246888">
                  <a:extLst>
                    <a:ext uri="{9D8B030D-6E8A-4147-A177-3AD203B41FA5}">
                      <a16:colId xmlns:a16="http://schemas.microsoft.com/office/drawing/2014/main" val="3317387298"/>
                    </a:ext>
                  </a:extLst>
                </a:gridCol>
                <a:gridCol w="246888">
                  <a:extLst>
                    <a:ext uri="{9D8B030D-6E8A-4147-A177-3AD203B41FA5}">
                      <a16:colId xmlns:a16="http://schemas.microsoft.com/office/drawing/2014/main" val="471062531"/>
                    </a:ext>
                  </a:extLst>
                </a:gridCol>
                <a:gridCol w="246888">
                  <a:extLst>
                    <a:ext uri="{9D8B030D-6E8A-4147-A177-3AD203B41FA5}">
                      <a16:colId xmlns:a16="http://schemas.microsoft.com/office/drawing/2014/main" val="3300636040"/>
                    </a:ext>
                  </a:extLst>
                </a:gridCol>
                <a:gridCol w="246888">
                  <a:extLst>
                    <a:ext uri="{9D8B030D-6E8A-4147-A177-3AD203B41FA5}">
                      <a16:colId xmlns:a16="http://schemas.microsoft.com/office/drawing/2014/main" val="1986604605"/>
                    </a:ext>
                  </a:extLst>
                </a:gridCol>
                <a:gridCol w="246888">
                  <a:extLst>
                    <a:ext uri="{9D8B030D-6E8A-4147-A177-3AD203B41FA5}">
                      <a16:colId xmlns:a16="http://schemas.microsoft.com/office/drawing/2014/main" val="2126658920"/>
                    </a:ext>
                  </a:extLst>
                </a:gridCol>
                <a:gridCol w="246888">
                  <a:extLst>
                    <a:ext uri="{9D8B030D-6E8A-4147-A177-3AD203B41FA5}">
                      <a16:colId xmlns:a16="http://schemas.microsoft.com/office/drawing/2014/main" val="3111806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74804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- 2018-05-09 12:00:00 </a:t>
                      </a:r>
                      <a:r>
                        <a:rPr kumimoji="0" lang="en-US" sz="1000" b="0" i="0" u="none" strike="noStrike" kern="1200" cap="none" spc="0" normalizeH="0" baseline="0" noProof="0">
                          <a:ln>
                            <a:noFill/>
                          </a:ln>
                          <a:solidFill>
                            <a:prstClr val="black"/>
                          </a:solidFill>
                          <a:effectLst/>
                          <a:uLnTx/>
                          <a:uFillTx/>
                          <a:latin typeface="+mn-lt"/>
                          <a:ea typeface="+mn-ea"/>
                          <a:cs typeface="+mn-cs"/>
                        </a:rPr>
                        <a:t> 
 May is Cervical Cancer Awareness month!
Pagpatak ng edad 35 pataas, mainam na magpa-checkup na sa inyong doktor para sa Cervical Cancer.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21419550"/>
                  </a:ext>
                </a:extLst>
              </a:tr>
            </a:tbl>
          </a:graphicData>
        </a:graphic>
      </p:graphicFrame>
      <p:sp>
        <p:nvSpPr>
          <p:cNvPr id="4" name="Text Placeholder 3">
            <a:extLst>
              <a:ext uri="{FF2B5EF4-FFF2-40B4-BE49-F238E27FC236}">
                <a16:creationId xmlns:a16="http://schemas.microsoft.com/office/drawing/2014/main" id="{B91832B0-4A3F-4B22-B0A3-36C8EDA822E4}"/>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4814232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E3891-9D64-47D7-A979-175AFB280296}"/>
              </a:ext>
            </a:extLst>
          </p:cNvPr>
          <p:cNvSpPr>
            <a:spLocks noGrp="1"/>
          </p:cNvSpPr>
          <p:nvPr>
            <p:ph type="title"/>
          </p:nvPr>
        </p:nvSpPr>
        <p:spPr/>
        <p:txBody>
          <a:bodyPr/>
          <a:lstStyle/>
          <a:p>
            <a:r>
              <a:rPr lang="en-US"/>
              <a:t>Facebook Own Posts Table | All Pages - 22 of 26</a:t>
            </a:r>
          </a:p>
        </p:txBody>
      </p:sp>
      <p:graphicFrame>
        <p:nvGraphicFramePr>
          <p:cNvPr id="5" name="Table Placeholder 4">
            <a:extLst>
              <a:ext uri="{FF2B5EF4-FFF2-40B4-BE49-F238E27FC236}">
                <a16:creationId xmlns:a16="http://schemas.microsoft.com/office/drawing/2014/main" id="{B1169FE3-3EE7-45EB-8FEE-C30C46D4D622}"/>
              </a:ext>
            </a:extLst>
          </p:cNvPr>
          <p:cNvGraphicFramePr>
            <a:graphicFrameLocks noGrp="1"/>
          </p:cNvGraphicFramePr>
          <p:nvPr>
            <p:ph type="tbl" sz="quarter" idx="13"/>
            <p:extLst>
              <p:ext uri="{D42A27DB-BD31-4B8C-83A1-F6EECF244321}">
                <p14:modId xmlns:p14="http://schemas.microsoft.com/office/powerpoint/2010/main" val="3481549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07575412"/>
                    </a:ext>
                  </a:extLst>
                </a:gridCol>
                <a:gridCol w="246888">
                  <a:extLst>
                    <a:ext uri="{9D8B030D-6E8A-4147-A177-3AD203B41FA5}">
                      <a16:colId xmlns:a16="http://schemas.microsoft.com/office/drawing/2014/main" val="4257400337"/>
                    </a:ext>
                  </a:extLst>
                </a:gridCol>
                <a:gridCol w="246888">
                  <a:extLst>
                    <a:ext uri="{9D8B030D-6E8A-4147-A177-3AD203B41FA5}">
                      <a16:colId xmlns:a16="http://schemas.microsoft.com/office/drawing/2014/main" val="1029868173"/>
                    </a:ext>
                  </a:extLst>
                </a:gridCol>
                <a:gridCol w="246888">
                  <a:extLst>
                    <a:ext uri="{9D8B030D-6E8A-4147-A177-3AD203B41FA5}">
                      <a16:colId xmlns:a16="http://schemas.microsoft.com/office/drawing/2014/main" val="3289582227"/>
                    </a:ext>
                  </a:extLst>
                </a:gridCol>
                <a:gridCol w="246888">
                  <a:extLst>
                    <a:ext uri="{9D8B030D-6E8A-4147-A177-3AD203B41FA5}">
                      <a16:colId xmlns:a16="http://schemas.microsoft.com/office/drawing/2014/main" val="4177982997"/>
                    </a:ext>
                  </a:extLst>
                </a:gridCol>
                <a:gridCol w="246888">
                  <a:extLst>
                    <a:ext uri="{9D8B030D-6E8A-4147-A177-3AD203B41FA5}">
                      <a16:colId xmlns:a16="http://schemas.microsoft.com/office/drawing/2014/main" val="1102469752"/>
                    </a:ext>
                  </a:extLst>
                </a:gridCol>
                <a:gridCol w="246888">
                  <a:extLst>
                    <a:ext uri="{9D8B030D-6E8A-4147-A177-3AD203B41FA5}">
                      <a16:colId xmlns:a16="http://schemas.microsoft.com/office/drawing/2014/main" val="1179338093"/>
                    </a:ext>
                  </a:extLst>
                </a:gridCol>
                <a:gridCol w="246888">
                  <a:extLst>
                    <a:ext uri="{9D8B030D-6E8A-4147-A177-3AD203B41FA5}">
                      <a16:colId xmlns:a16="http://schemas.microsoft.com/office/drawing/2014/main" val="605181522"/>
                    </a:ext>
                  </a:extLst>
                </a:gridCol>
                <a:gridCol w="246888">
                  <a:extLst>
                    <a:ext uri="{9D8B030D-6E8A-4147-A177-3AD203B41FA5}">
                      <a16:colId xmlns:a16="http://schemas.microsoft.com/office/drawing/2014/main" val="3093925407"/>
                    </a:ext>
                  </a:extLst>
                </a:gridCol>
                <a:gridCol w="246888">
                  <a:extLst>
                    <a:ext uri="{9D8B030D-6E8A-4147-A177-3AD203B41FA5}">
                      <a16:colId xmlns:a16="http://schemas.microsoft.com/office/drawing/2014/main" val="4075436992"/>
                    </a:ext>
                  </a:extLst>
                </a:gridCol>
                <a:gridCol w="246888">
                  <a:extLst>
                    <a:ext uri="{9D8B030D-6E8A-4147-A177-3AD203B41FA5}">
                      <a16:colId xmlns:a16="http://schemas.microsoft.com/office/drawing/2014/main" val="334560569"/>
                    </a:ext>
                  </a:extLst>
                </a:gridCol>
                <a:gridCol w="246888">
                  <a:extLst>
                    <a:ext uri="{9D8B030D-6E8A-4147-A177-3AD203B41FA5}">
                      <a16:colId xmlns:a16="http://schemas.microsoft.com/office/drawing/2014/main" val="1848571099"/>
                    </a:ext>
                  </a:extLst>
                </a:gridCol>
                <a:gridCol w="246888">
                  <a:extLst>
                    <a:ext uri="{9D8B030D-6E8A-4147-A177-3AD203B41FA5}">
                      <a16:colId xmlns:a16="http://schemas.microsoft.com/office/drawing/2014/main" val="161043482"/>
                    </a:ext>
                  </a:extLst>
                </a:gridCol>
                <a:gridCol w="246888">
                  <a:extLst>
                    <a:ext uri="{9D8B030D-6E8A-4147-A177-3AD203B41FA5}">
                      <a16:colId xmlns:a16="http://schemas.microsoft.com/office/drawing/2014/main" val="1824307324"/>
                    </a:ext>
                  </a:extLst>
                </a:gridCol>
                <a:gridCol w="246888">
                  <a:extLst>
                    <a:ext uri="{9D8B030D-6E8A-4147-A177-3AD203B41FA5}">
                      <a16:colId xmlns:a16="http://schemas.microsoft.com/office/drawing/2014/main" val="4169353219"/>
                    </a:ext>
                  </a:extLst>
                </a:gridCol>
                <a:gridCol w="246888">
                  <a:extLst>
                    <a:ext uri="{9D8B030D-6E8A-4147-A177-3AD203B41FA5}">
                      <a16:colId xmlns:a16="http://schemas.microsoft.com/office/drawing/2014/main" val="3444322746"/>
                    </a:ext>
                  </a:extLst>
                </a:gridCol>
                <a:gridCol w="246888">
                  <a:extLst>
                    <a:ext uri="{9D8B030D-6E8A-4147-A177-3AD203B41FA5}">
                      <a16:colId xmlns:a16="http://schemas.microsoft.com/office/drawing/2014/main" val="1348271986"/>
                    </a:ext>
                  </a:extLst>
                </a:gridCol>
                <a:gridCol w="246888">
                  <a:extLst>
                    <a:ext uri="{9D8B030D-6E8A-4147-A177-3AD203B41FA5}">
                      <a16:colId xmlns:a16="http://schemas.microsoft.com/office/drawing/2014/main" val="2429091483"/>
                    </a:ext>
                  </a:extLst>
                </a:gridCol>
                <a:gridCol w="246888">
                  <a:extLst>
                    <a:ext uri="{9D8B030D-6E8A-4147-A177-3AD203B41FA5}">
                      <a16:colId xmlns:a16="http://schemas.microsoft.com/office/drawing/2014/main" val="443386881"/>
                    </a:ext>
                  </a:extLst>
                </a:gridCol>
                <a:gridCol w="246888">
                  <a:extLst>
                    <a:ext uri="{9D8B030D-6E8A-4147-A177-3AD203B41FA5}">
                      <a16:colId xmlns:a16="http://schemas.microsoft.com/office/drawing/2014/main" val="2931383393"/>
                    </a:ext>
                  </a:extLst>
                </a:gridCol>
                <a:gridCol w="246888">
                  <a:extLst>
                    <a:ext uri="{9D8B030D-6E8A-4147-A177-3AD203B41FA5}">
                      <a16:colId xmlns:a16="http://schemas.microsoft.com/office/drawing/2014/main" val="3337754009"/>
                    </a:ext>
                  </a:extLst>
                </a:gridCol>
                <a:gridCol w="246888">
                  <a:extLst>
                    <a:ext uri="{9D8B030D-6E8A-4147-A177-3AD203B41FA5}">
                      <a16:colId xmlns:a16="http://schemas.microsoft.com/office/drawing/2014/main" val="1643635515"/>
                    </a:ext>
                  </a:extLst>
                </a:gridCol>
                <a:gridCol w="246888">
                  <a:extLst>
                    <a:ext uri="{9D8B030D-6E8A-4147-A177-3AD203B41FA5}">
                      <a16:colId xmlns:a16="http://schemas.microsoft.com/office/drawing/2014/main" val="3294824137"/>
                    </a:ext>
                  </a:extLst>
                </a:gridCol>
                <a:gridCol w="246888">
                  <a:extLst>
                    <a:ext uri="{9D8B030D-6E8A-4147-A177-3AD203B41FA5}">
                      <a16:colId xmlns:a16="http://schemas.microsoft.com/office/drawing/2014/main" val="985705812"/>
                    </a:ext>
                  </a:extLst>
                </a:gridCol>
                <a:gridCol w="246888">
                  <a:extLst>
                    <a:ext uri="{9D8B030D-6E8A-4147-A177-3AD203B41FA5}">
                      <a16:colId xmlns:a16="http://schemas.microsoft.com/office/drawing/2014/main" val="3506778667"/>
                    </a:ext>
                  </a:extLst>
                </a:gridCol>
                <a:gridCol w="246888">
                  <a:extLst>
                    <a:ext uri="{9D8B030D-6E8A-4147-A177-3AD203B41FA5}">
                      <a16:colId xmlns:a16="http://schemas.microsoft.com/office/drawing/2014/main" val="1573465870"/>
                    </a:ext>
                  </a:extLst>
                </a:gridCol>
                <a:gridCol w="246888">
                  <a:extLst>
                    <a:ext uri="{9D8B030D-6E8A-4147-A177-3AD203B41FA5}">
                      <a16:colId xmlns:a16="http://schemas.microsoft.com/office/drawing/2014/main" val="3038651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64183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- 2018-05-08 18:36:16 </a:t>
                      </a:r>
                      <a:r>
                        <a:rPr kumimoji="0" lang="en-US" sz="1000" b="0" i="0" u="none" strike="noStrike" kern="1200" cap="none" spc="0" normalizeH="0" baseline="0" noProof="0">
                          <a:ln>
                            <a:noFill/>
                          </a:ln>
                          <a:solidFill>
                            <a:prstClr val="black"/>
                          </a:solidFill>
                          <a:effectLst/>
                          <a:uLnTx/>
                          <a:uFillTx/>
                          <a:latin typeface="+mn-lt"/>
                          <a:ea typeface="+mn-ea"/>
                          <a:cs typeface="+mn-cs"/>
                        </a:rPr>
                        <a:t> 
 Ang TGPagpagaling ng Pilipinas, babyahe na!
Abangan ang Byaheng TGPagpagaling Medical Mission + WishBus on May 18, 2018 at Sagbayan Gym, Poblacion, Sagbayan, Bohol.
May Medical Mission at Hiling sa TGPagpagaling Concert, hatid ng The Generics Pharmacy. 
Schedule:
8:00am – 12:00nn – Medical Mission (Limited Slots)
4:30pm – 8:00pm – Hiling sa TGPagpagaling Concert
For more information visit the official Event Page: https://www.facebook.com/events/218295648766678/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57923720"/>
                  </a:ext>
                </a:extLst>
              </a:tr>
            </a:tbl>
          </a:graphicData>
        </a:graphic>
      </p:graphicFrame>
      <p:sp>
        <p:nvSpPr>
          <p:cNvPr id="4" name="Text Placeholder 3">
            <a:extLst>
              <a:ext uri="{FF2B5EF4-FFF2-40B4-BE49-F238E27FC236}">
                <a16:creationId xmlns:a16="http://schemas.microsoft.com/office/drawing/2014/main" id="{33AA09A4-9CA0-4E4F-AE2E-60C2B89AFEFE}"/>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0925977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78E64-C5C8-42D1-A519-CA2121DC041C}"/>
              </a:ext>
            </a:extLst>
          </p:cNvPr>
          <p:cNvSpPr>
            <a:spLocks noGrp="1"/>
          </p:cNvSpPr>
          <p:nvPr>
            <p:ph type="title"/>
          </p:nvPr>
        </p:nvSpPr>
        <p:spPr/>
        <p:txBody>
          <a:bodyPr/>
          <a:lstStyle/>
          <a:p>
            <a:r>
              <a:rPr lang="en-US"/>
              <a:t>Facebook Own Posts Table | All Pages - 23 of 26</a:t>
            </a:r>
          </a:p>
        </p:txBody>
      </p:sp>
      <p:graphicFrame>
        <p:nvGraphicFramePr>
          <p:cNvPr id="5" name="Table Placeholder 4">
            <a:extLst>
              <a:ext uri="{FF2B5EF4-FFF2-40B4-BE49-F238E27FC236}">
                <a16:creationId xmlns:a16="http://schemas.microsoft.com/office/drawing/2014/main" id="{48C7F2B5-30D3-49FD-BCA7-93ED967EF381}"/>
              </a:ext>
            </a:extLst>
          </p:cNvPr>
          <p:cNvGraphicFramePr>
            <a:graphicFrameLocks noGrp="1"/>
          </p:cNvGraphicFramePr>
          <p:nvPr>
            <p:ph type="tbl" sz="quarter" idx="13"/>
            <p:extLst>
              <p:ext uri="{D42A27DB-BD31-4B8C-83A1-F6EECF244321}">
                <p14:modId xmlns:p14="http://schemas.microsoft.com/office/powerpoint/2010/main" val="71283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65715233"/>
                    </a:ext>
                  </a:extLst>
                </a:gridCol>
                <a:gridCol w="246888">
                  <a:extLst>
                    <a:ext uri="{9D8B030D-6E8A-4147-A177-3AD203B41FA5}">
                      <a16:colId xmlns:a16="http://schemas.microsoft.com/office/drawing/2014/main" val="440287864"/>
                    </a:ext>
                  </a:extLst>
                </a:gridCol>
                <a:gridCol w="246888">
                  <a:extLst>
                    <a:ext uri="{9D8B030D-6E8A-4147-A177-3AD203B41FA5}">
                      <a16:colId xmlns:a16="http://schemas.microsoft.com/office/drawing/2014/main" val="3643196041"/>
                    </a:ext>
                  </a:extLst>
                </a:gridCol>
                <a:gridCol w="246888">
                  <a:extLst>
                    <a:ext uri="{9D8B030D-6E8A-4147-A177-3AD203B41FA5}">
                      <a16:colId xmlns:a16="http://schemas.microsoft.com/office/drawing/2014/main" val="564534392"/>
                    </a:ext>
                  </a:extLst>
                </a:gridCol>
                <a:gridCol w="246888">
                  <a:extLst>
                    <a:ext uri="{9D8B030D-6E8A-4147-A177-3AD203B41FA5}">
                      <a16:colId xmlns:a16="http://schemas.microsoft.com/office/drawing/2014/main" val="2664243627"/>
                    </a:ext>
                  </a:extLst>
                </a:gridCol>
                <a:gridCol w="246888">
                  <a:extLst>
                    <a:ext uri="{9D8B030D-6E8A-4147-A177-3AD203B41FA5}">
                      <a16:colId xmlns:a16="http://schemas.microsoft.com/office/drawing/2014/main" val="2698207950"/>
                    </a:ext>
                  </a:extLst>
                </a:gridCol>
                <a:gridCol w="246888">
                  <a:extLst>
                    <a:ext uri="{9D8B030D-6E8A-4147-A177-3AD203B41FA5}">
                      <a16:colId xmlns:a16="http://schemas.microsoft.com/office/drawing/2014/main" val="80166458"/>
                    </a:ext>
                  </a:extLst>
                </a:gridCol>
                <a:gridCol w="246888">
                  <a:extLst>
                    <a:ext uri="{9D8B030D-6E8A-4147-A177-3AD203B41FA5}">
                      <a16:colId xmlns:a16="http://schemas.microsoft.com/office/drawing/2014/main" val="3090126072"/>
                    </a:ext>
                  </a:extLst>
                </a:gridCol>
                <a:gridCol w="246888">
                  <a:extLst>
                    <a:ext uri="{9D8B030D-6E8A-4147-A177-3AD203B41FA5}">
                      <a16:colId xmlns:a16="http://schemas.microsoft.com/office/drawing/2014/main" val="1316947340"/>
                    </a:ext>
                  </a:extLst>
                </a:gridCol>
                <a:gridCol w="246888">
                  <a:extLst>
                    <a:ext uri="{9D8B030D-6E8A-4147-A177-3AD203B41FA5}">
                      <a16:colId xmlns:a16="http://schemas.microsoft.com/office/drawing/2014/main" val="3181497600"/>
                    </a:ext>
                  </a:extLst>
                </a:gridCol>
                <a:gridCol w="246888">
                  <a:extLst>
                    <a:ext uri="{9D8B030D-6E8A-4147-A177-3AD203B41FA5}">
                      <a16:colId xmlns:a16="http://schemas.microsoft.com/office/drawing/2014/main" val="1965403868"/>
                    </a:ext>
                  </a:extLst>
                </a:gridCol>
                <a:gridCol w="246888">
                  <a:extLst>
                    <a:ext uri="{9D8B030D-6E8A-4147-A177-3AD203B41FA5}">
                      <a16:colId xmlns:a16="http://schemas.microsoft.com/office/drawing/2014/main" val="3137743465"/>
                    </a:ext>
                  </a:extLst>
                </a:gridCol>
                <a:gridCol w="246888">
                  <a:extLst>
                    <a:ext uri="{9D8B030D-6E8A-4147-A177-3AD203B41FA5}">
                      <a16:colId xmlns:a16="http://schemas.microsoft.com/office/drawing/2014/main" val="2426802834"/>
                    </a:ext>
                  </a:extLst>
                </a:gridCol>
                <a:gridCol w="246888">
                  <a:extLst>
                    <a:ext uri="{9D8B030D-6E8A-4147-A177-3AD203B41FA5}">
                      <a16:colId xmlns:a16="http://schemas.microsoft.com/office/drawing/2014/main" val="438748986"/>
                    </a:ext>
                  </a:extLst>
                </a:gridCol>
                <a:gridCol w="246888">
                  <a:extLst>
                    <a:ext uri="{9D8B030D-6E8A-4147-A177-3AD203B41FA5}">
                      <a16:colId xmlns:a16="http://schemas.microsoft.com/office/drawing/2014/main" val="2424741646"/>
                    </a:ext>
                  </a:extLst>
                </a:gridCol>
                <a:gridCol w="246888">
                  <a:extLst>
                    <a:ext uri="{9D8B030D-6E8A-4147-A177-3AD203B41FA5}">
                      <a16:colId xmlns:a16="http://schemas.microsoft.com/office/drawing/2014/main" val="2625911309"/>
                    </a:ext>
                  </a:extLst>
                </a:gridCol>
                <a:gridCol w="246888">
                  <a:extLst>
                    <a:ext uri="{9D8B030D-6E8A-4147-A177-3AD203B41FA5}">
                      <a16:colId xmlns:a16="http://schemas.microsoft.com/office/drawing/2014/main" val="12780680"/>
                    </a:ext>
                  </a:extLst>
                </a:gridCol>
                <a:gridCol w="246888">
                  <a:extLst>
                    <a:ext uri="{9D8B030D-6E8A-4147-A177-3AD203B41FA5}">
                      <a16:colId xmlns:a16="http://schemas.microsoft.com/office/drawing/2014/main" val="1412655476"/>
                    </a:ext>
                  </a:extLst>
                </a:gridCol>
                <a:gridCol w="246888">
                  <a:extLst>
                    <a:ext uri="{9D8B030D-6E8A-4147-A177-3AD203B41FA5}">
                      <a16:colId xmlns:a16="http://schemas.microsoft.com/office/drawing/2014/main" val="1667481712"/>
                    </a:ext>
                  </a:extLst>
                </a:gridCol>
                <a:gridCol w="246888">
                  <a:extLst>
                    <a:ext uri="{9D8B030D-6E8A-4147-A177-3AD203B41FA5}">
                      <a16:colId xmlns:a16="http://schemas.microsoft.com/office/drawing/2014/main" val="3733619023"/>
                    </a:ext>
                  </a:extLst>
                </a:gridCol>
                <a:gridCol w="246888">
                  <a:extLst>
                    <a:ext uri="{9D8B030D-6E8A-4147-A177-3AD203B41FA5}">
                      <a16:colId xmlns:a16="http://schemas.microsoft.com/office/drawing/2014/main" val="3961967066"/>
                    </a:ext>
                  </a:extLst>
                </a:gridCol>
                <a:gridCol w="246888">
                  <a:extLst>
                    <a:ext uri="{9D8B030D-6E8A-4147-A177-3AD203B41FA5}">
                      <a16:colId xmlns:a16="http://schemas.microsoft.com/office/drawing/2014/main" val="426287359"/>
                    </a:ext>
                  </a:extLst>
                </a:gridCol>
                <a:gridCol w="246888">
                  <a:extLst>
                    <a:ext uri="{9D8B030D-6E8A-4147-A177-3AD203B41FA5}">
                      <a16:colId xmlns:a16="http://schemas.microsoft.com/office/drawing/2014/main" val="2905556423"/>
                    </a:ext>
                  </a:extLst>
                </a:gridCol>
                <a:gridCol w="246888">
                  <a:extLst>
                    <a:ext uri="{9D8B030D-6E8A-4147-A177-3AD203B41FA5}">
                      <a16:colId xmlns:a16="http://schemas.microsoft.com/office/drawing/2014/main" val="2610419368"/>
                    </a:ext>
                  </a:extLst>
                </a:gridCol>
                <a:gridCol w="246888">
                  <a:extLst>
                    <a:ext uri="{9D8B030D-6E8A-4147-A177-3AD203B41FA5}">
                      <a16:colId xmlns:a16="http://schemas.microsoft.com/office/drawing/2014/main" val="1062152318"/>
                    </a:ext>
                  </a:extLst>
                </a:gridCol>
                <a:gridCol w="246888">
                  <a:extLst>
                    <a:ext uri="{9D8B030D-6E8A-4147-A177-3AD203B41FA5}">
                      <a16:colId xmlns:a16="http://schemas.microsoft.com/office/drawing/2014/main" val="746793984"/>
                    </a:ext>
                  </a:extLst>
                </a:gridCol>
                <a:gridCol w="246888">
                  <a:extLst>
                    <a:ext uri="{9D8B030D-6E8A-4147-A177-3AD203B41FA5}">
                      <a16:colId xmlns:a16="http://schemas.microsoft.com/office/drawing/2014/main" val="1421183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36766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- 2018-05-02 18:33:56 </a:t>
                      </a:r>
                      <a:r>
                        <a:rPr kumimoji="0" lang="en-US" sz="1000" b="0" i="0" u="none" strike="noStrike" kern="1200" cap="none" spc="0" normalizeH="0" baseline="0" noProof="0">
                          <a:ln>
                            <a:noFill/>
                          </a:ln>
                          <a:solidFill>
                            <a:prstClr val="black"/>
                          </a:solidFill>
                          <a:effectLst/>
                          <a:uLnTx/>
                          <a:uFillTx/>
                          <a:latin typeface="+mn-lt"/>
                          <a:ea typeface="+mn-ea"/>
                          <a:cs typeface="+mn-cs"/>
                        </a:rPr>
                        <a:t> 
 Arigathanks sa Daktarin, alis agad ang singaw!
ASC Ref No. J029N020718D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22891523"/>
                  </a:ext>
                </a:extLst>
              </a:tr>
            </a:tbl>
          </a:graphicData>
        </a:graphic>
      </p:graphicFrame>
      <p:sp>
        <p:nvSpPr>
          <p:cNvPr id="4" name="Text Placeholder 3">
            <a:extLst>
              <a:ext uri="{FF2B5EF4-FFF2-40B4-BE49-F238E27FC236}">
                <a16:creationId xmlns:a16="http://schemas.microsoft.com/office/drawing/2014/main" id="{A4138F7A-80CF-4C1E-BD3D-F39B5B785594}"/>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227587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248D6-530E-4455-8684-797EE5004E0B}"/>
              </a:ext>
            </a:extLst>
          </p:cNvPr>
          <p:cNvSpPr>
            <a:spLocks noGrp="1"/>
          </p:cNvSpPr>
          <p:nvPr>
            <p:ph type="title"/>
          </p:nvPr>
        </p:nvSpPr>
        <p:spPr/>
        <p:txBody>
          <a:bodyPr/>
          <a:lstStyle/>
          <a:p>
            <a:r>
              <a:rPr lang="en-US"/>
              <a:t>Facebook Own Posts Table | All Pages - 24 of 26</a:t>
            </a:r>
          </a:p>
        </p:txBody>
      </p:sp>
      <p:graphicFrame>
        <p:nvGraphicFramePr>
          <p:cNvPr id="5" name="Table Placeholder 4">
            <a:extLst>
              <a:ext uri="{FF2B5EF4-FFF2-40B4-BE49-F238E27FC236}">
                <a16:creationId xmlns:a16="http://schemas.microsoft.com/office/drawing/2014/main" id="{D0D2EF09-DF70-4908-BDF0-677BC81E775C}"/>
              </a:ext>
            </a:extLst>
          </p:cNvPr>
          <p:cNvGraphicFramePr>
            <a:graphicFrameLocks noGrp="1"/>
          </p:cNvGraphicFramePr>
          <p:nvPr>
            <p:ph type="tbl" sz="quarter" idx="13"/>
            <p:extLst>
              <p:ext uri="{D42A27DB-BD31-4B8C-83A1-F6EECF244321}">
                <p14:modId xmlns:p14="http://schemas.microsoft.com/office/powerpoint/2010/main" val="3971671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25014667"/>
                    </a:ext>
                  </a:extLst>
                </a:gridCol>
                <a:gridCol w="246888">
                  <a:extLst>
                    <a:ext uri="{9D8B030D-6E8A-4147-A177-3AD203B41FA5}">
                      <a16:colId xmlns:a16="http://schemas.microsoft.com/office/drawing/2014/main" val="1594771880"/>
                    </a:ext>
                  </a:extLst>
                </a:gridCol>
                <a:gridCol w="246888">
                  <a:extLst>
                    <a:ext uri="{9D8B030D-6E8A-4147-A177-3AD203B41FA5}">
                      <a16:colId xmlns:a16="http://schemas.microsoft.com/office/drawing/2014/main" val="1363104847"/>
                    </a:ext>
                  </a:extLst>
                </a:gridCol>
                <a:gridCol w="246888">
                  <a:extLst>
                    <a:ext uri="{9D8B030D-6E8A-4147-A177-3AD203B41FA5}">
                      <a16:colId xmlns:a16="http://schemas.microsoft.com/office/drawing/2014/main" val="2642889750"/>
                    </a:ext>
                  </a:extLst>
                </a:gridCol>
                <a:gridCol w="246888">
                  <a:extLst>
                    <a:ext uri="{9D8B030D-6E8A-4147-A177-3AD203B41FA5}">
                      <a16:colId xmlns:a16="http://schemas.microsoft.com/office/drawing/2014/main" val="3778250593"/>
                    </a:ext>
                  </a:extLst>
                </a:gridCol>
                <a:gridCol w="246888">
                  <a:extLst>
                    <a:ext uri="{9D8B030D-6E8A-4147-A177-3AD203B41FA5}">
                      <a16:colId xmlns:a16="http://schemas.microsoft.com/office/drawing/2014/main" val="3903015358"/>
                    </a:ext>
                  </a:extLst>
                </a:gridCol>
                <a:gridCol w="246888">
                  <a:extLst>
                    <a:ext uri="{9D8B030D-6E8A-4147-A177-3AD203B41FA5}">
                      <a16:colId xmlns:a16="http://schemas.microsoft.com/office/drawing/2014/main" val="2243942849"/>
                    </a:ext>
                  </a:extLst>
                </a:gridCol>
                <a:gridCol w="246888">
                  <a:extLst>
                    <a:ext uri="{9D8B030D-6E8A-4147-A177-3AD203B41FA5}">
                      <a16:colId xmlns:a16="http://schemas.microsoft.com/office/drawing/2014/main" val="3606767125"/>
                    </a:ext>
                  </a:extLst>
                </a:gridCol>
                <a:gridCol w="246888">
                  <a:extLst>
                    <a:ext uri="{9D8B030D-6E8A-4147-A177-3AD203B41FA5}">
                      <a16:colId xmlns:a16="http://schemas.microsoft.com/office/drawing/2014/main" val="128197717"/>
                    </a:ext>
                  </a:extLst>
                </a:gridCol>
                <a:gridCol w="246888">
                  <a:extLst>
                    <a:ext uri="{9D8B030D-6E8A-4147-A177-3AD203B41FA5}">
                      <a16:colId xmlns:a16="http://schemas.microsoft.com/office/drawing/2014/main" val="4066760201"/>
                    </a:ext>
                  </a:extLst>
                </a:gridCol>
                <a:gridCol w="246888">
                  <a:extLst>
                    <a:ext uri="{9D8B030D-6E8A-4147-A177-3AD203B41FA5}">
                      <a16:colId xmlns:a16="http://schemas.microsoft.com/office/drawing/2014/main" val="2459804347"/>
                    </a:ext>
                  </a:extLst>
                </a:gridCol>
                <a:gridCol w="246888">
                  <a:extLst>
                    <a:ext uri="{9D8B030D-6E8A-4147-A177-3AD203B41FA5}">
                      <a16:colId xmlns:a16="http://schemas.microsoft.com/office/drawing/2014/main" val="3700509702"/>
                    </a:ext>
                  </a:extLst>
                </a:gridCol>
                <a:gridCol w="246888">
                  <a:extLst>
                    <a:ext uri="{9D8B030D-6E8A-4147-A177-3AD203B41FA5}">
                      <a16:colId xmlns:a16="http://schemas.microsoft.com/office/drawing/2014/main" val="1218274668"/>
                    </a:ext>
                  </a:extLst>
                </a:gridCol>
                <a:gridCol w="246888">
                  <a:extLst>
                    <a:ext uri="{9D8B030D-6E8A-4147-A177-3AD203B41FA5}">
                      <a16:colId xmlns:a16="http://schemas.microsoft.com/office/drawing/2014/main" val="2434586405"/>
                    </a:ext>
                  </a:extLst>
                </a:gridCol>
                <a:gridCol w="246888">
                  <a:extLst>
                    <a:ext uri="{9D8B030D-6E8A-4147-A177-3AD203B41FA5}">
                      <a16:colId xmlns:a16="http://schemas.microsoft.com/office/drawing/2014/main" val="1735892339"/>
                    </a:ext>
                  </a:extLst>
                </a:gridCol>
                <a:gridCol w="246888">
                  <a:extLst>
                    <a:ext uri="{9D8B030D-6E8A-4147-A177-3AD203B41FA5}">
                      <a16:colId xmlns:a16="http://schemas.microsoft.com/office/drawing/2014/main" val="3869002100"/>
                    </a:ext>
                  </a:extLst>
                </a:gridCol>
                <a:gridCol w="246888">
                  <a:extLst>
                    <a:ext uri="{9D8B030D-6E8A-4147-A177-3AD203B41FA5}">
                      <a16:colId xmlns:a16="http://schemas.microsoft.com/office/drawing/2014/main" val="2872539638"/>
                    </a:ext>
                  </a:extLst>
                </a:gridCol>
                <a:gridCol w="246888">
                  <a:extLst>
                    <a:ext uri="{9D8B030D-6E8A-4147-A177-3AD203B41FA5}">
                      <a16:colId xmlns:a16="http://schemas.microsoft.com/office/drawing/2014/main" val="3971446545"/>
                    </a:ext>
                  </a:extLst>
                </a:gridCol>
                <a:gridCol w="246888">
                  <a:extLst>
                    <a:ext uri="{9D8B030D-6E8A-4147-A177-3AD203B41FA5}">
                      <a16:colId xmlns:a16="http://schemas.microsoft.com/office/drawing/2014/main" val="2339546797"/>
                    </a:ext>
                  </a:extLst>
                </a:gridCol>
                <a:gridCol w="246888">
                  <a:extLst>
                    <a:ext uri="{9D8B030D-6E8A-4147-A177-3AD203B41FA5}">
                      <a16:colId xmlns:a16="http://schemas.microsoft.com/office/drawing/2014/main" val="4094817474"/>
                    </a:ext>
                  </a:extLst>
                </a:gridCol>
                <a:gridCol w="246888">
                  <a:extLst>
                    <a:ext uri="{9D8B030D-6E8A-4147-A177-3AD203B41FA5}">
                      <a16:colId xmlns:a16="http://schemas.microsoft.com/office/drawing/2014/main" val="1237610097"/>
                    </a:ext>
                  </a:extLst>
                </a:gridCol>
                <a:gridCol w="246888">
                  <a:extLst>
                    <a:ext uri="{9D8B030D-6E8A-4147-A177-3AD203B41FA5}">
                      <a16:colId xmlns:a16="http://schemas.microsoft.com/office/drawing/2014/main" val="3516750452"/>
                    </a:ext>
                  </a:extLst>
                </a:gridCol>
                <a:gridCol w="246888">
                  <a:extLst>
                    <a:ext uri="{9D8B030D-6E8A-4147-A177-3AD203B41FA5}">
                      <a16:colId xmlns:a16="http://schemas.microsoft.com/office/drawing/2014/main" val="2338334752"/>
                    </a:ext>
                  </a:extLst>
                </a:gridCol>
                <a:gridCol w="246888">
                  <a:extLst>
                    <a:ext uri="{9D8B030D-6E8A-4147-A177-3AD203B41FA5}">
                      <a16:colId xmlns:a16="http://schemas.microsoft.com/office/drawing/2014/main" val="1279159916"/>
                    </a:ext>
                  </a:extLst>
                </a:gridCol>
                <a:gridCol w="246888">
                  <a:extLst>
                    <a:ext uri="{9D8B030D-6E8A-4147-A177-3AD203B41FA5}">
                      <a16:colId xmlns:a16="http://schemas.microsoft.com/office/drawing/2014/main" val="81492493"/>
                    </a:ext>
                  </a:extLst>
                </a:gridCol>
                <a:gridCol w="246888">
                  <a:extLst>
                    <a:ext uri="{9D8B030D-6E8A-4147-A177-3AD203B41FA5}">
                      <a16:colId xmlns:a16="http://schemas.microsoft.com/office/drawing/2014/main" val="347904186"/>
                    </a:ext>
                  </a:extLst>
                </a:gridCol>
                <a:gridCol w="246888">
                  <a:extLst>
                    <a:ext uri="{9D8B030D-6E8A-4147-A177-3AD203B41FA5}">
                      <a16:colId xmlns:a16="http://schemas.microsoft.com/office/drawing/2014/main" val="1944807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40355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- 2018-04-30 09:00:00 </a:t>
                      </a:r>
                      <a:r>
                        <a:rPr kumimoji="0" lang="en-US" sz="1000" b="0" i="0" u="none" strike="noStrike" kern="1200" cap="none" spc="0" normalizeH="0" baseline="0" noProof="0">
                          <a:ln>
                            <a:noFill/>
                          </a:ln>
                          <a:solidFill>
                            <a:prstClr val="black"/>
                          </a:solidFill>
                          <a:effectLst/>
                          <a:uLnTx/>
                          <a:uFillTx/>
                          <a:latin typeface="+mn-lt"/>
                          <a:ea typeface="+mn-ea"/>
                          <a:cs typeface="+mn-cs"/>
                        </a:rPr>
                        <a:t> 
 Isang pagpupugay sa mga walang pagod na Manggagawang Pilipino! Sino ang iyong TGPagbigay-lakas sa bawat araw ng walang hupas na pagkayod?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8028507"/>
                  </a:ext>
                </a:extLst>
              </a:tr>
            </a:tbl>
          </a:graphicData>
        </a:graphic>
      </p:graphicFrame>
      <p:sp>
        <p:nvSpPr>
          <p:cNvPr id="4" name="Text Placeholder 3">
            <a:extLst>
              <a:ext uri="{FF2B5EF4-FFF2-40B4-BE49-F238E27FC236}">
                <a16:creationId xmlns:a16="http://schemas.microsoft.com/office/drawing/2014/main" id="{4876F795-3769-4D38-A8F3-DBE33C83344F}"/>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8447598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C358-1DF1-4A7B-B0E4-B1AD045040D0}"/>
              </a:ext>
            </a:extLst>
          </p:cNvPr>
          <p:cNvSpPr>
            <a:spLocks noGrp="1"/>
          </p:cNvSpPr>
          <p:nvPr>
            <p:ph type="title"/>
          </p:nvPr>
        </p:nvSpPr>
        <p:spPr/>
        <p:txBody>
          <a:bodyPr/>
          <a:lstStyle/>
          <a:p>
            <a:r>
              <a:rPr lang="en-US"/>
              <a:t>Facebook Own Posts Table | All Pages - 25 of 26</a:t>
            </a:r>
          </a:p>
        </p:txBody>
      </p:sp>
      <p:graphicFrame>
        <p:nvGraphicFramePr>
          <p:cNvPr id="5" name="Table Placeholder 4">
            <a:extLst>
              <a:ext uri="{FF2B5EF4-FFF2-40B4-BE49-F238E27FC236}">
                <a16:creationId xmlns:a16="http://schemas.microsoft.com/office/drawing/2014/main" id="{60AFD00A-350B-4C52-B494-D5022AC3E446}"/>
              </a:ext>
            </a:extLst>
          </p:cNvPr>
          <p:cNvGraphicFramePr>
            <a:graphicFrameLocks noGrp="1"/>
          </p:cNvGraphicFramePr>
          <p:nvPr>
            <p:ph type="tbl" sz="quarter" idx="13"/>
            <p:extLst>
              <p:ext uri="{D42A27DB-BD31-4B8C-83A1-F6EECF244321}">
                <p14:modId xmlns:p14="http://schemas.microsoft.com/office/powerpoint/2010/main" val="3354991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87772517"/>
                    </a:ext>
                  </a:extLst>
                </a:gridCol>
                <a:gridCol w="246888">
                  <a:extLst>
                    <a:ext uri="{9D8B030D-6E8A-4147-A177-3AD203B41FA5}">
                      <a16:colId xmlns:a16="http://schemas.microsoft.com/office/drawing/2014/main" val="1754589355"/>
                    </a:ext>
                  </a:extLst>
                </a:gridCol>
                <a:gridCol w="246888">
                  <a:extLst>
                    <a:ext uri="{9D8B030D-6E8A-4147-A177-3AD203B41FA5}">
                      <a16:colId xmlns:a16="http://schemas.microsoft.com/office/drawing/2014/main" val="1750352220"/>
                    </a:ext>
                  </a:extLst>
                </a:gridCol>
                <a:gridCol w="246888">
                  <a:extLst>
                    <a:ext uri="{9D8B030D-6E8A-4147-A177-3AD203B41FA5}">
                      <a16:colId xmlns:a16="http://schemas.microsoft.com/office/drawing/2014/main" val="674834898"/>
                    </a:ext>
                  </a:extLst>
                </a:gridCol>
                <a:gridCol w="246888">
                  <a:extLst>
                    <a:ext uri="{9D8B030D-6E8A-4147-A177-3AD203B41FA5}">
                      <a16:colId xmlns:a16="http://schemas.microsoft.com/office/drawing/2014/main" val="2361074963"/>
                    </a:ext>
                  </a:extLst>
                </a:gridCol>
                <a:gridCol w="246888">
                  <a:extLst>
                    <a:ext uri="{9D8B030D-6E8A-4147-A177-3AD203B41FA5}">
                      <a16:colId xmlns:a16="http://schemas.microsoft.com/office/drawing/2014/main" val="1406743044"/>
                    </a:ext>
                  </a:extLst>
                </a:gridCol>
                <a:gridCol w="246888">
                  <a:extLst>
                    <a:ext uri="{9D8B030D-6E8A-4147-A177-3AD203B41FA5}">
                      <a16:colId xmlns:a16="http://schemas.microsoft.com/office/drawing/2014/main" val="599171613"/>
                    </a:ext>
                  </a:extLst>
                </a:gridCol>
                <a:gridCol w="246888">
                  <a:extLst>
                    <a:ext uri="{9D8B030D-6E8A-4147-A177-3AD203B41FA5}">
                      <a16:colId xmlns:a16="http://schemas.microsoft.com/office/drawing/2014/main" val="314903442"/>
                    </a:ext>
                  </a:extLst>
                </a:gridCol>
                <a:gridCol w="246888">
                  <a:extLst>
                    <a:ext uri="{9D8B030D-6E8A-4147-A177-3AD203B41FA5}">
                      <a16:colId xmlns:a16="http://schemas.microsoft.com/office/drawing/2014/main" val="2196799046"/>
                    </a:ext>
                  </a:extLst>
                </a:gridCol>
                <a:gridCol w="246888">
                  <a:extLst>
                    <a:ext uri="{9D8B030D-6E8A-4147-A177-3AD203B41FA5}">
                      <a16:colId xmlns:a16="http://schemas.microsoft.com/office/drawing/2014/main" val="2558863995"/>
                    </a:ext>
                  </a:extLst>
                </a:gridCol>
                <a:gridCol w="246888">
                  <a:extLst>
                    <a:ext uri="{9D8B030D-6E8A-4147-A177-3AD203B41FA5}">
                      <a16:colId xmlns:a16="http://schemas.microsoft.com/office/drawing/2014/main" val="1263018080"/>
                    </a:ext>
                  </a:extLst>
                </a:gridCol>
                <a:gridCol w="246888">
                  <a:extLst>
                    <a:ext uri="{9D8B030D-6E8A-4147-A177-3AD203B41FA5}">
                      <a16:colId xmlns:a16="http://schemas.microsoft.com/office/drawing/2014/main" val="2529542894"/>
                    </a:ext>
                  </a:extLst>
                </a:gridCol>
                <a:gridCol w="246888">
                  <a:extLst>
                    <a:ext uri="{9D8B030D-6E8A-4147-A177-3AD203B41FA5}">
                      <a16:colId xmlns:a16="http://schemas.microsoft.com/office/drawing/2014/main" val="1898601262"/>
                    </a:ext>
                  </a:extLst>
                </a:gridCol>
                <a:gridCol w="246888">
                  <a:extLst>
                    <a:ext uri="{9D8B030D-6E8A-4147-A177-3AD203B41FA5}">
                      <a16:colId xmlns:a16="http://schemas.microsoft.com/office/drawing/2014/main" val="2068334492"/>
                    </a:ext>
                  </a:extLst>
                </a:gridCol>
                <a:gridCol w="246888">
                  <a:extLst>
                    <a:ext uri="{9D8B030D-6E8A-4147-A177-3AD203B41FA5}">
                      <a16:colId xmlns:a16="http://schemas.microsoft.com/office/drawing/2014/main" val="3465625292"/>
                    </a:ext>
                  </a:extLst>
                </a:gridCol>
                <a:gridCol w="246888">
                  <a:extLst>
                    <a:ext uri="{9D8B030D-6E8A-4147-A177-3AD203B41FA5}">
                      <a16:colId xmlns:a16="http://schemas.microsoft.com/office/drawing/2014/main" val="870199646"/>
                    </a:ext>
                  </a:extLst>
                </a:gridCol>
                <a:gridCol w="246888">
                  <a:extLst>
                    <a:ext uri="{9D8B030D-6E8A-4147-A177-3AD203B41FA5}">
                      <a16:colId xmlns:a16="http://schemas.microsoft.com/office/drawing/2014/main" val="544882183"/>
                    </a:ext>
                  </a:extLst>
                </a:gridCol>
                <a:gridCol w="246888">
                  <a:extLst>
                    <a:ext uri="{9D8B030D-6E8A-4147-A177-3AD203B41FA5}">
                      <a16:colId xmlns:a16="http://schemas.microsoft.com/office/drawing/2014/main" val="1974134862"/>
                    </a:ext>
                  </a:extLst>
                </a:gridCol>
                <a:gridCol w="246888">
                  <a:extLst>
                    <a:ext uri="{9D8B030D-6E8A-4147-A177-3AD203B41FA5}">
                      <a16:colId xmlns:a16="http://schemas.microsoft.com/office/drawing/2014/main" val="444795138"/>
                    </a:ext>
                  </a:extLst>
                </a:gridCol>
                <a:gridCol w="246888">
                  <a:extLst>
                    <a:ext uri="{9D8B030D-6E8A-4147-A177-3AD203B41FA5}">
                      <a16:colId xmlns:a16="http://schemas.microsoft.com/office/drawing/2014/main" val="6766919"/>
                    </a:ext>
                  </a:extLst>
                </a:gridCol>
                <a:gridCol w="246888">
                  <a:extLst>
                    <a:ext uri="{9D8B030D-6E8A-4147-A177-3AD203B41FA5}">
                      <a16:colId xmlns:a16="http://schemas.microsoft.com/office/drawing/2014/main" val="1227527306"/>
                    </a:ext>
                  </a:extLst>
                </a:gridCol>
                <a:gridCol w="246888">
                  <a:extLst>
                    <a:ext uri="{9D8B030D-6E8A-4147-A177-3AD203B41FA5}">
                      <a16:colId xmlns:a16="http://schemas.microsoft.com/office/drawing/2014/main" val="3594861174"/>
                    </a:ext>
                  </a:extLst>
                </a:gridCol>
                <a:gridCol w="246888">
                  <a:extLst>
                    <a:ext uri="{9D8B030D-6E8A-4147-A177-3AD203B41FA5}">
                      <a16:colId xmlns:a16="http://schemas.microsoft.com/office/drawing/2014/main" val="3175659762"/>
                    </a:ext>
                  </a:extLst>
                </a:gridCol>
                <a:gridCol w="246888">
                  <a:extLst>
                    <a:ext uri="{9D8B030D-6E8A-4147-A177-3AD203B41FA5}">
                      <a16:colId xmlns:a16="http://schemas.microsoft.com/office/drawing/2014/main" val="97873772"/>
                    </a:ext>
                  </a:extLst>
                </a:gridCol>
                <a:gridCol w="246888">
                  <a:extLst>
                    <a:ext uri="{9D8B030D-6E8A-4147-A177-3AD203B41FA5}">
                      <a16:colId xmlns:a16="http://schemas.microsoft.com/office/drawing/2014/main" val="2750920967"/>
                    </a:ext>
                  </a:extLst>
                </a:gridCol>
                <a:gridCol w="246888">
                  <a:extLst>
                    <a:ext uri="{9D8B030D-6E8A-4147-A177-3AD203B41FA5}">
                      <a16:colId xmlns:a16="http://schemas.microsoft.com/office/drawing/2014/main" val="1026005744"/>
                    </a:ext>
                  </a:extLst>
                </a:gridCol>
                <a:gridCol w="246888">
                  <a:extLst>
                    <a:ext uri="{9D8B030D-6E8A-4147-A177-3AD203B41FA5}">
                      <a16:colId xmlns:a16="http://schemas.microsoft.com/office/drawing/2014/main" val="3458329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38403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- 2018-04-29 12:00:02 </a:t>
                      </a:r>
                      <a:r>
                        <a:rPr kumimoji="0" lang="en-US" sz="1000" b="0" i="0" u="none" strike="noStrike" kern="1200" cap="none" spc="0" normalizeH="0" baseline="0" noProof="0">
                          <a:ln>
                            <a:noFill/>
                          </a:ln>
                          <a:solidFill>
                            <a:prstClr val="black"/>
                          </a:solidFill>
                          <a:effectLst/>
                          <a:uLnTx/>
                          <a:uFillTx/>
                          <a:latin typeface="+mn-lt"/>
                          <a:ea typeface="+mn-ea"/>
                          <a:cs typeface="+mn-cs"/>
                        </a:rPr>
                        <a:t> 
 Minsan hindi lang sugat ang pinapagaling sa dagat.
True or false?
Ilagay ang inyong sagot sa comment section below. i-Click ang image to reveal the answer!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29994678"/>
                  </a:ext>
                </a:extLst>
              </a:tr>
            </a:tbl>
          </a:graphicData>
        </a:graphic>
      </p:graphicFrame>
      <p:sp>
        <p:nvSpPr>
          <p:cNvPr id="4" name="Text Placeholder 3">
            <a:extLst>
              <a:ext uri="{FF2B5EF4-FFF2-40B4-BE49-F238E27FC236}">
                <a16:creationId xmlns:a16="http://schemas.microsoft.com/office/drawing/2014/main" id="{FA74BFF0-0A30-489F-89A5-E38F8F09EFBF}"/>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41119911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EAE2C-DA0D-4A5E-83EB-8B1207FE5B9A}"/>
              </a:ext>
            </a:extLst>
          </p:cNvPr>
          <p:cNvSpPr>
            <a:spLocks noGrp="1"/>
          </p:cNvSpPr>
          <p:nvPr>
            <p:ph type="title"/>
          </p:nvPr>
        </p:nvSpPr>
        <p:spPr/>
        <p:txBody>
          <a:bodyPr/>
          <a:lstStyle/>
          <a:p>
            <a:r>
              <a:rPr lang="en-US"/>
              <a:t>Facebook Own Posts Table | All Pages - 26 of 26</a:t>
            </a:r>
          </a:p>
        </p:txBody>
      </p:sp>
      <p:graphicFrame>
        <p:nvGraphicFramePr>
          <p:cNvPr id="5" name="Table Placeholder 4">
            <a:extLst>
              <a:ext uri="{FF2B5EF4-FFF2-40B4-BE49-F238E27FC236}">
                <a16:creationId xmlns:a16="http://schemas.microsoft.com/office/drawing/2014/main" id="{1797DF3D-E96D-4192-A87C-77A836B8828C}"/>
              </a:ext>
            </a:extLst>
          </p:cNvPr>
          <p:cNvGraphicFramePr>
            <a:graphicFrameLocks noGrp="1"/>
          </p:cNvGraphicFramePr>
          <p:nvPr>
            <p:ph type="tbl" sz="quarter" idx="13"/>
            <p:extLst>
              <p:ext uri="{D42A27DB-BD31-4B8C-83A1-F6EECF244321}">
                <p14:modId xmlns:p14="http://schemas.microsoft.com/office/powerpoint/2010/main" val="1680747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96631497"/>
                    </a:ext>
                  </a:extLst>
                </a:gridCol>
                <a:gridCol w="246888">
                  <a:extLst>
                    <a:ext uri="{9D8B030D-6E8A-4147-A177-3AD203B41FA5}">
                      <a16:colId xmlns:a16="http://schemas.microsoft.com/office/drawing/2014/main" val="3755801975"/>
                    </a:ext>
                  </a:extLst>
                </a:gridCol>
                <a:gridCol w="246888">
                  <a:extLst>
                    <a:ext uri="{9D8B030D-6E8A-4147-A177-3AD203B41FA5}">
                      <a16:colId xmlns:a16="http://schemas.microsoft.com/office/drawing/2014/main" val="222998860"/>
                    </a:ext>
                  </a:extLst>
                </a:gridCol>
                <a:gridCol w="246888">
                  <a:extLst>
                    <a:ext uri="{9D8B030D-6E8A-4147-A177-3AD203B41FA5}">
                      <a16:colId xmlns:a16="http://schemas.microsoft.com/office/drawing/2014/main" val="1403885993"/>
                    </a:ext>
                  </a:extLst>
                </a:gridCol>
                <a:gridCol w="246888">
                  <a:extLst>
                    <a:ext uri="{9D8B030D-6E8A-4147-A177-3AD203B41FA5}">
                      <a16:colId xmlns:a16="http://schemas.microsoft.com/office/drawing/2014/main" val="1924897327"/>
                    </a:ext>
                  </a:extLst>
                </a:gridCol>
                <a:gridCol w="246888">
                  <a:extLst>
                    <a:ext uri="{9D8B030D-6E8A-4147-A177-3AD203B41FA5}">
                      <a16:colId xmlns:a16="http://schemas.microsoft.com/office/drawing/2014/main" val="2557002084"/>
                    </a:ext>
                  </a:extLst>
                </a:gridCol>
                <a:gridCol w="246888">
                  <a:extLst>
                    <a:ext uri="{9D8B030D-6E8A-4147-A177-3AD203B41FA5}">
                      <a16:colId xmlns:a16="http://schemas.microsoft.com/office/drawing/2014/main" val="1228394873"/>
                    </a:ext>
                  </a:extLst>
                </a:gridCol>
                <a:gridCol w="246888">
                  <a:extLst>
                    <a:ext uri="{9D8B030D-6E8A-4147-A177-3AD203B41FA5}">
                      <a16:colId xmlns:a16="http://schemas.microsoft.com/office/drawing/2014/main" val="2887056519"/>
                    </a:ext>
                  </a:extLst>
                </a:gridCol>
                <a:gridCol w="246888">
                  <a:extLst>
                    <a:ext uri="{9D8B030D-6E8A-4147-A177-3AD203B41FA5}">
                      <a16:colId xmlns:a16="http://schemas.microsoft.com/office/drawing/2014/main" val="3562672757"/>
                    </a:ext>
                  </a:extLst>
                </a:gridCol>
                <a:gridCol w="246888">
                  <a:extLst>
                    <a:ext uri="{9D8B030D-6E8A-4147-A177-3AD203B41FA5}">
                      <a16:colId xmlns:a16="http://schemas.microsoft.com/office/drawing/2014/main" val="3135916015"/>
                    </a:ext>
                  </a:extLst>
                </a:gridCol>
                <a:gridCol w="246888">
                  <a:extLst>
                    <a:ext uri="{9D8B030D-6E8A-4147-A177-3AD203B41FA5}">
                      <a16:colId xmlns:a16="http://schemas.microsoft.com/office/drawing/2014/main" val="1803632033"/>
                    </a:ext>
                  </a:extLst>
                </a:gridCol>
                <a:gridCol w="246888">
                  <a:extLst>
                    <a:ext uri="{9D8B030D-6E8A-4147-A177-3AD203B41FA5}">
                      <a16:colId xmlns:a16="http://schemas.microsoft.com/office/drawing/2014/main" val="1859583334"/>
                    </a:ext>
                  </a:extLst>
                </a:gridCol>
                <a:gridCol w="246888">
                  <a:extLst>
                    <a:ext uri="{9D8B030D-6E8A-4147-A177-3AD203B41FA5}">
                      <a16:colId xmlns:a16="http://schemas.microsoft.com/office/drawing/2014/main" val="2516738074"/>
                    </a:ext>
                  </a:extLst>
                </a:gridCol>
                <a:gridCol w="246888">
                  <a:extLst>
                    <a:ext uri="{9D8B030D-6E8A-4147-A177-3AD203B41FA5}">
                      <a16:colId xmlns:a16="http://schemas.microsoft.com/office/drawing/2014/main" val="1981999657"/>
                    </a:ext>
                  </a:extLst>
                </a:gridCol>
                <a:gridCol w="246888">
                  <a:extLst>
                    <a:ext uri="{9D8B030D-6E8A-4147-A177-3AD203B41FA5}">
                      <a16:colId xmlns:a16="http://schemas.microsoft.com/office/drawing/2014/main" val="1281668661"/>
                    </a:ext>
                  </a:extLst>
                </a:gridCol>
                <a:gridCol w="246888">
                  <a:extLst>
                    <a:ext uri="{9D8B030D-6E8A-4147-A177-3AD203B41FA5}">
                      <a16:colId xmlns:a16="http://schemas.microsoft.com/office/drawing/2014/main" val="1663844688"/>
                    </a:ext>
                  </a:extLst>
                </a:gridCol>
                <a:gridCol w="246888">
                  <a:extLst>
                    <a:ext uri="{9D8B030D-6E8A-4147-A177-3AD203B41FA5}">
                      <a16:colId xmlns:a16="http://schemas.microsoft.com/office/drawing/2014/main" val="56864469"/>
                    </a:ext>
                  </a:extLst>
                </a:gridCol>
                <a:gridCol w="246888">
                  <a:extLst>
                    <a:ext uri="{9D8B030D-6E8A-4147-A177-3AD203B41FA5}">
                      <a16:colId xmlns:a16="http://schemas.microsoft.com/office/drawing/2014/main" val="901858034"/>
                    </a:ext>
                  </a:extLst>
                </a:gridCol>
                <a:gridCol w="246888">
                  <a:extLst>
                    <a:ext uri="{9D8B030D-6E8A-4147-A177-3AD203B41FA5}">
                      <a16:colId xmlns:a16="http://schemas.microsoft.com/office/drawing/2014/main" val="2910339706"/>
                    </a:ext>
                  </a:extLst>
                </a:gridCol>
                <a:gridCol w="246888">
                  <a:extLst>
                    <a:ext uri="{9D8B030D-6E8A-4147-A177-3AD203B41FA5}">
                      <a16:colId xmlns:a16="http://schemas.microsoft.com/office/drawing/2014/main" val="2588125075"/>
                    </a:ext>
                  </a:extLst>
                </a:gridCol>
                <a:gridCol w="246888">
                  <a:extLst>
                    <a:ext uri="{9D8B030D-6E8A-4147-A177-3AD203B41FA5}">
                      <a16:colId xmlns:a16="http://schemas.microsoft.com/office/drawing/2014/main" val="383802686"/>
                    </a:ext>
                  </a:extLst>
                </a:gridCol>
                <a:gridCol w="246888">
                  <a:extLst>
                    <a:ext uri="{9D8B030D-6E8A-4147-A177-3AD203B41FA5}">
                      <a16:colId xmlns:a16="http://schemas.microsoft.com/office/drawing/2014/main" val="2170439538"/>
                    </a:ext>
                  </a:extLst>
                </a:gridCol>
                <a:gridCol w="246888">
                  <a:extLst>
                    <a:ext uri="{9D8B030D-6E8A-4147-A177-3AD203B41FA5}">
                      <a16:colId xmlns:a16="http://schemas.microsoft.com/office/drawing/2014/main" val="1249888807"/>
                    </a:ext>
                  </a:extLst>
                </a:gridCol>
                <a:gridCol w="246888">
                  <a:extLst>
                    <a:ext uri="{9D8B030D-6E8A-4147-A177-3AD203B41FA5}">
                      <a16:colId xmlns:a16="http://schemas.microsoft.com/office/drawing/2014/main" val="1144275340"/>
                    </a:ext>
                  </a:extLst>
                </a:gridCol>
                <a:gridCol w="246888">
                  <a:extLst>
                    <a:ext uri="{9D8B030D-6E8A-4147-A177-3AD203B41FA5}">
                      <a16:colId xmlns:a16="http://schemas.microsoft.com/office/drawing/2014/main" val="2989475112"/>
                    </a:ext>
                  </a:extLst>
                </a:gridCol>
                <a:gridCol w="246888">
                  <a:extLst>
                    <a:ext uri="{9D8B030D-6E8A-4147-A177-3AD203B41FA5}">
                      <a16:colId xmlns:a16="http://schemas.microsoft.com/office/drawing/2014/main" val="1971855261"/>
                    </a:ext>
                  </a:extLst>
                </a:gridCol>
                <a:gridCol w="246888">
                  <a:extLst>
                    <a:ext uri="{9D8B030D-6E8A-4147-A177-3AD203B41FA5}">
                      <a16:colId xmlns:a16="http://schemas.microsoft.com/office/drawing/2014/main" val="1812756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97194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- 2018-04-28 12:00:00 </a:t>
                      </a:r>
                      <a:r>
                        <a:rPr kumimoji="0" lang="en-US" sz="1000" b="0" i="0" u="none" strike="noStrike" kern="1200" cap="none" spc="0" normalizeH="0" baseline="0" noProof="0">
                          <a:ln>
                            <a:noFill/>
                          </a:ln>
                          <a:solidFill>
                            <a:prstClr val="black"/>
                          </a:solidFill>
                          <a:effectLst/>
                          <a:uLnTx/>
                          <a:uFillTx/>
                          <a:latin typeface="+mn-lt"/>
                          <a:ea typeface="+mn-ea"/>
                          <a:cs typeface="+mn-cs"/>
                        </a:rPr>
                        <a:t> 
 Black is always beautiful kahit under the sun.
True or false?
Ilagay ang inyong sagot sa comment section below. i-Click ang image to reveal the answer!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46992216"/>
                  </a:ext>
                </a:extLst>
              </a:tr>
            </a:tbl>
          </a:graphicData>
        </a:graphic>
      </p:graphicFrame>
      <p:sp>
        <p:nvSpPr>
          <p:cNvPr id="4" name="Text Placeholder 3">
            <a:extLst>
              <a:ext uri="{FF2B5EF4-FFF2-40B4-BE49-F238E27FC236}">
                <a16:creationId xmlns:a16="http://schemas.microsoft.com/office/drawing/2014/main" id="{B73E9109-74E6-4FCE-A7A4-764BE109BB53}"/>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9884485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47E92-4AC4-4779-B838-37D2505B8C92}"/>
              </a:ext>
            </a:extLst>
          </p:cNvPr>
          <p:cNvSpPr>
            <a:spLocks noGrp="1"/>
          </p:cNvSpPr>
          <p:nvPr>
            <p:ph type="title"/>
          </p:nvPr>
        </p:nvSpPr>
        <p:spPr/>
        <p:txBody>
          <a:bodyPr/>
          <a:lstStyle/>
          <a:p>
            <a:r>
              <a:rPr lang="en-US"/>
              <a:t>Facebook Ads Costs Table | All Pages - 1 of 21</a:t>
            </a:r>
          </a:p>
        </p:txBody>
      </p:sp>
      <p:graphicFrame>
        <p:nvGraphicFramePr>
          <p:cNvPr id="5" name="Table Placeholder 4">
            <a:extLst>
              <a:ext uri="{FF2B5EF4-FFF2-40B4-BE49-F238E27FC236}">
                <a16:creationId xmlns:a16="http://schemas.microsoft.com/office/drawing/2014/main" id="{C5EBCFEE-A569-442D-8FA6-01681238A79A}"/>
              </a:ext>
            </a:extLst>
          </p:cNvPr>
          <p:cNvGraphicFramePr>
            <a:graphicFrameLocks noGrp="1"/>
          </p:cNvGraphicFramePr>
          <p:nvPr>
            <p:ph type="tbl" sz="quarter" idx="13"/>
            <p:extLst>
              <p:ext uri="{D42A27DB-BD31-4B8C-83A1-F6EECF244321}">
                <p14:modId xmlns:p14="http://schemas.microsoft.com/office/powerpoint/2010/main" val="921133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70448779"/>
                    </a:ext>
                  </a:extLst>
                </a:gridCol>
                <a:gridCol w="378562">
                  <a:extLst>
                    <a:ext uri="{9D8B030D-6E8A-4147-A177-3AD203B41FA5}">
                      <a16:colId xmlns:a16="http://schemas.microsoft.com/office/drawing/2014/main" val="964853665"/>
                    </a:ext>
                  </a:extLst>
                </a:gridCol>
                <a:gridCol w="378562">
                  <a:extLst>
                    <a:ext uri="{9D8B030D-6E8A-4147-A177-3AD203B41FA5}">
                      <a16:colId xmlns:a16="http://schemas.microsoft.com/office/drawing/2014/main" val="2742929713"/>
                    </a:ext>
                  </a:extLst>
                </a:gridCol>
                <a:gridCol w="395021">
                  <a:extLst>
                    <a:ext uri="{9D8B030D-6E8A-4147-A177-3AD203B41FA5}">
                      <a16:colId xmlns:a16="http://schemas.microsoft.com/office/drawing/2014/main" val="1328388484"/>
                    </a:ext>
                  </a:extLst>
                </a:gridCol>
                <a:gridCol w="395021">
                  <a:extLst>
                    <a:ext uri="{9D8B030D-6E8A-4147-A177-3AD203B41FA5}">
                      <a16:colId xmlns:a16="http://schemas.microsoft.com/office/drawing/2014/main" val="1076802503"/>
                    </a:ext>
                  </a:extLst>
                </a:gridCol>
                <a:gridCol w="378562">
                  <a:extLst>
                    <a:ext uri="{9D8B030D-6E8A-4147-A177-3AD203B41FA5}">
                      <a16:colId xmlns:a16="http://schemas.microsoft.com/office/drawing/2014/main" val="1331682207"/>
                    </a:ext>
                  </a:extLst>
                </a:gridCol>
                <a:gridCol w="378562">
                  <a:extLst>
                    <a:ext uri="{9D8B030D-6E8A-4147-A177-3AD203B41FA5}">
                      <a16:colId xmlns:a16="http://schemas.microsoft.com/office/drawing/2014/main" val="2875061518"/>
                    </a:ext>
                  </a:extLst>
                </a:gridCol>
                <a:gridCol w="378562">
                  <a:extLst>
                    <a:ext uri="{9D8B030D-6E8A-4147-A177-3AD203B41FA5}">
                      <a16:colId xmlns:a16="http://schemas.microsoft.com/office/drawing/2014/main" val="916857725"/>
                    </a:ext>
                  </a:extLst>
                </a:gridCol>
                <a:gridCol w="378562">
                  <a:extLst>
                    <a:ext uri="{9D8B030D-6E8A-4147-A177-3AD203B41FA5}">
                      <a16:colId xmlns:a16="http://schemas.microsoft.com/office/drawing/2014/main" val="534824438"/>
                    </a:ext>
                  </a:extLst>
                </a:gridCol>
                <a:gridCol w="378562">
                  <a:extLst>
                    <a:ext uri="{9D8B030D-6E8A-4147-A177-3AD203B41FA5}">
                      <a16:colId xmlns:a16="http://schemas.microsoft.com/office/drawing/2014/main" val="3407582672"/>
                    </a:ext>
                  </a:extLst>
                </a:gridCol>
                <a:gridCol w="378562">
                  <a:extLst>
                    <a:ext uri="{9D8B030D-6E8A-4147-A177-3AD203B41FA5}">
                      <a16:colId xmlns:a16="http://schemas.microsoft.com/office/drawing/2014/main" val="3259613833"/>
                    </a:ext>
                  </a:extLst>
                </a:gridCol>
                <a:gridCol w="378562">
                  <a:extLst>
                    <a:ext uri="{9D8B030D-6E8A-4147-A177-3AD203B41FA5}">
                      <a16:colId xmlns:a16="http://schemas.microsoft.com/office/drawing/2014/main" val="2743121902"/>
                    </a:ext>
                  </a:extLst>
                </a:gridCol>
                <a:gridCol w="378562">
                  <a:extLst>
                    <a:ext uri="{9D8B030D-6E8A-4147-A177-3AD203B41FA5}">
                      <a16:colId xmlns:a16="http://schemas.microsoft.com/office/drawing/2014/main" val="2131329912"/>
                    </a:ext>
                  </a:extLst>
                </a:gridCol>
                <a:gridCol w="378562">
                  <a:extLst>
                    <a:ext uri="{9D8B030D-6E8A-4147-A177-3AD203B41FA5}">
                      <a16:colId xmlns:a16="http://schemas.microsoft.com/office/drawing/2014/main" val="2762736644"/>
                    </a:ext>
                  </a:extLst>
                </a:gridCol>
                <a:gridCol w="378562">
                  <a:extLst>
                    <a:ext uri="{9D8B030D-6E8A-4147-A177-3AD203B41FA5}">
                      <a16:colId xmlns:a16="http://schemas.microsoft.com/office/drawing/2014/main" val="1866218938"/>
                    </a:ext>
                  </a:extLst>
                </a:gridCol>
                <a:gridCol w="378562">
                  <a:extLst>
                    <a:ext uri="{9D8B030D-6E8A-4147-A177-3AD203B41FA5}">
                      <a16:colId xmlns:a16="http://schemas.microsoft.com/office/drawing/2014/main" val="351066164"/>
                    </a:ext>
                  </a:extLst>
                </a:gridCol>
                <a:gridCol w="395021">
                  <a:extLst>
                    <a:ext uri="{9D8B030D-6E8A-4147-A177-3AD203B41FA5}">
                      <a16:colId xmlns:a16="http://schemas.microsoft.com/office/drawing/2014/main" val="4071351502"/>
                    </a:ext>
                  </a:extLst>
                </a:gridCol>
                <a:gridCol w="534924">
                  <a:extLst>
                    <a:ext uri="{9D8B030D-6E8A-4147-A177-3AD203B41FA5}">
                      <a16:colId xmlns:a16="http://schemas.microsoft.com/office/drawing/2014/main" val="1165925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67106512"/>
                  </a:ext>
                </a:extLst>
              </a:tr>
            </a:tbl>
          </a:graphicData>
        </a:graphic>
      </p:graphicFrame>
      <p:sp>
        <p:nvSpPr>
          <p:cNvPr id="4" name="Text Placeholder 3">
            <a:extLst>
              <a:ext uri="{FF2B5EF4-FFF2-40B4-BE49-F238E27FC236}">
                <a16:creationId xmlns:a16="http://schemas.microsoft.com/office/drawing/2014/main" id="{8A0D19CD-3353-4D93-8D80-F8B1AFB39C7A}"/>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6471579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FA4AF-445F-4DF4-92DD-A4435C8FBD78}"/>
              </a:ext>
            </a:extLst>
          </p:cNvPr>
          <p:cNvSpPr>
            <a:spLocks noGrp="1"/>
          </p:cNvSpPr>
          <p:nvPr>
            <p:ph type="title"/>
          </p:nvPr>
        </p:nvSpPr>
        <p:spPr/>
        <p:txBody>
          <a:bodyPr/>
          <a:lstStyle/>
          <a:p>
            <a:r>
              <a:rPr lang="en-US"/>
              <a:t>Facebook Ads Costs Table | All Pages - 2 of 21</a:t>
            </a:r>
          </a:p>
        </p:txBody>
      </p:sp>
      <p:graphicFrame>
        <p:nvGraphicFramePr>
          <p:cNvPr id="5" name="Table Placeholder 4">
            <a:extLst>
              <a:ext uri="{FF2B5EF4-FFF2-40B4-BE49-F238E27FC236}">
                <a16:creationId xmlns:a16="http://schemas.microsoft.com/office/drawing/2014/main" id="{28587DC9-D110-4AA6-96DD-6D5F4951E70C}"/>
              </a:ext>
            </a:extLst>
          </p:cNvPr>
          <p:cNvGraphicFramePr>
            <a:graphicFrameLocks noGrp="1"/>
          </p:cNvGraphicFramePr>
          <p:nvPr>
            <p:ph type="tbl" sz="quarter" idx="13"/>
            <p:extLst>
              <p:ext uri="{D42A27DB-BD31-4B8C-83A1-F6EECF244321}">
                <p14:modId xmlns:p14="http://schemas.microsoft.com/office/powerpoint/2010/main" val="3486277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92760656"/>
                    </a:ext>
                  </a:extLst>
                </a:gridCol>
                <a:gridCol w="378562">
                  <a:extLst>
                    <a:ext uri="{9D8B030D-6E8A-4147-A177-3AD203B41FA5}">
                      <a16:colId xmlns:a16="http://schemas.microsoft.com/office/drawing/2014/main" val="3795943617"/>
                    </a:ext>
                  </a:extLst>
                </a:gridCol>
                <a:gridCol w="378562">
                  <a:extLst>
                    <a:ext uri="{9D8B030D-6E8A-4147-A177-3AD203B41FA5}">
                      <a16:colId xmlns:a16="http://schemas.microsoft.com/office/drawing/2014/main" val="1828368831"/>
                    </a:ext>
                  </a:extLst>
                </a:gridCol>
                <a:gridCol w="395021">
                  <a:extLst>
                    <a:ext uri="{9D8B030D-6E8A-4147-A177-3AD203B41FA5}">
                      <a16:colId xmlns:a16="http://schemas.microsoft.com/office/drawing/2014/main" val="2495884684"/>
                    </a:ext>
                  </a:extLst>
                </a:gridCol>
                <a:gridCol w="395021">
                  <a:extLst>
                    <a:ext uri="{9D8B030D-6E8A-4147-A177-3AD203B41FA5}">
                      <a16:colId xmlns:a16="http://schemas.microsoft.com/office/drawing/2014/main" val="2202552238"/>
                    </a:ext>
                  </a:extLst>
                </a:gridCol>
                <a:gridCol w="378562">
                  <a:extLst>
                    <a:ext uri="{9D8B030D-6E8A-4147-A177-3AD203B41FA5}">
                      <a16:colId xmlns:a16="http://schemas.microsoft.com/office/drawing/2014/main" val="2821467898"/>
                    </a:ext>
                  </a:extLst>
                </a:gridCol>
                <a:gridCol w="378562">
                  <a:extLst>
                    <a:ext uri="{9D8B030D-6E8A-4147-A177-3AD203B41FA5}">
                      <a16:colId xmlns:a16="http://schemas.microsoft.com/office/drawing/2014/main" val="2438546478"/>
                    </a:ext>
                  </a:extLst>
                </a:gridCol>
                <a:gridCol w="378562">
                  <a:extLst>
                    <a:ext uri="{9D8B030D-6E8A-4147-A177-3AD203B41FA5}">
                      <a16:colId xmlns:a16="http://schemas.microsoft.com/office/drawing/2014/main" val="2904733048"/>
                    </a:ext>
                  </a:extLst>
                </a:gridCol>
                <a:gridCol w="378562">
                  <a:extLst>
                    <a:ext uri="{9D8B030D-6E8A-4147-A177-3AD203B41FA5}">
                      <a16:colId xmlns:a16="http://schemas.microsoft.com/office/drawing/2014/main" val="402902684"/>
                    </a:ext>
                  </a:extLst>
                </a:gridCol>
                <a:gridCol w="378562">
                  <a:extLst>
                    <a:ext uri="{9D8B030D-6E8A-4147-A177-3AD203B41FA5}">
                      <a16:colId xmlns:a16="http://schemas.microsoft.com/office/drawing/2014/main" val="296414459"/>
                    </a:ext>
                  </a:extLst>
                </a:gridCol>
                <a:gridCol w="378562">
                  <a:extLst>
                    <a:ext uri="{9D8B030D-6E8A-4147-A177-3AD203B41FA5}">
                      <a16:colId xmlns:a16="http://schemas.microsoft.com/office/drawing/2014/main" val="1785308718"/>
                    </a:ext>
                  </a:extLst>
                </a:gridCol>
                <a:gridCol w="378562">
                  <a:extLst>
                    <a:ext uri="{9D8B030D-6E8A-4147-A177-3AD203B41FA5}">
                      <a16:colId xmlns:a16="http://schemas.microsoft.com/office/drawing/2014/main" val="1686011382"/>
                    </a:ext>
                  </a:extLst>
                </a:gridCol>
                <a:gridCol w="378562">
                  <a:extLst>
                    <a:ext uri="{9D8B030D-6E8A-4147-A177-3AD203B41FA5}">
                      <a16:colId xmlns:a16="http://schemas.microsoft.com/office/drawing/2014/main" val="1008922078"/>
                    </a:ext>
                  </a:extLst>
                </a:gridCol>
                <a:gridCol w="378562">
                  <a:extLst>
                    <a:ext uri="{9D8B030D-6E8A-4147-A177-3AD203B41FA5}">
                      <a16:colId xmlns:a16="http://schemas.microsoft.com/office/drawing/2014/main" val="1717074247"/>
                    </a:ext>
                  </a:extLst>
                </a:gridCol>
                <a:gridCol w="378562">
                  <a:extLst>
                    <a:ext uri="{9D8B030D-6E8A-4147-A177-3AD203B41FA5}">
                      <a16:colId xmlns:a16="http://schemas.microsoft.com/office/drawing/2014/main" val="1803632836"/>
                    </a:ext>
                  </a:extLst>
                </a:gridCol>
                <a:gridCol w="378562">
                  <a:extLst>
                    <a:ext uri="{9D8B030D-6E8A-4147-A177-3AD203B41FA5}">
                      <a16:colId xmlns:a16="http://schemas.microsoft.com/office/drawing/2014/main" val="3611044300"/>
                    </a:ext>
                  </a:extLst>
                </a:gridCol>
                <a:gridCol w="395021">
                  <a:extLst>
                    <a:ext uri="{9D8B030D-6E8A-4147-A177-3AD203B41FA5}">
                      <a16:colId xmlns:a16="http://schemas.microsoft.com/office/drawing/2014/main" val="953689183"/>
                    </a:ext>
                  </a:extLst>
                </a:gridCol>
                <a:gridCol w="534924">
                  <a:extLst>
                    <a:ext uri="{9D8B030D-6E8A-4147-A177-3AD203B41FA5}">
                      <a16:colId xmlns:a16="http://schemas.microsoft.com/office/drawing/2014/main" val="2298233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031379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- 2018-06-29 04:58:35</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TGP Page Promotion July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490.21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50.04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1811265176"/>
                  </a:ext>
                </a:extLst>
              </a:tr>
            </a:tbl>
          </a:graphicData>
        </a:graphic>
      </p:graphicFrame>
      <p:sp>
        <p:nvSpPr>
          <p:cNvPr id="4" name="Text Placeholder 3">
            <a:extLst>
              <a:ext uri="{FF2B5EF4-FFF2-40B4-BE49-F238E27FC236}">
                <a16:creationId xmlns:a16="http://schemas.microsoft.com/office/drawing/2014/main" id="{D6CD9356-21DF-4D98-AA75-F79D989520BA}"/>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5889660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C652B-882D-4F2A-B199-961CAE85B603}"/>
              </a:ext>
            </a:extLst>
          </p:cNvPr>
          <p:cNvSpPr>
            <a:spLocks noGrp="1"/>
          </p:cNvSpPr>
          <p:nvPr>
            <p:ph type="title"/>
          </p:nvPr>
        </p:nvSpPr>
        <p:spPr/>
        <p:txBody>
          <a:bodyPr/>
          <a:lstStyle/>
          <a:p>
            <a:r>
              <a:rPr lang="en-US"/>
              <a:t>Facebook Ads Costs Table | All Pages - 3 of 21</a:t>
            </a:r>
          </a:p>
        </p:txBody>
      </p:sp>
      <p:graphicFrame>
        <p:nvGraphicFramePr>
          <p:cNvPr id="5" name="Table Placeholder 4">
            <a:extLst>
              <a:ext uri="{FF2B5EF4-FFF2-40B4-BE49-F238E27FC236}">
                <a16:creationId xmlns:a16="http://schemas.microsoft.com/office/drawing/2014/main" id="{F4B68887-4C79-48C7-8916-806A84DD0DC5}"/>
              </a:ext>
            </a:extLst>
          </p:cNvPr>
          <p:cNvGraphicFramePr>
            <a:graphicFrameLocks noGrp="1"/>
          </p:cNvGraphicFramePr>
          <p:nvPr>
            <p:ph type="tbl" sz="quarter" idx="13"/>
            <p:extLst>
              <p:ext uri="{D42A27DB-BD31-4B8C-83A1-F6EECF244321}">
                <p14:modId xmlns:p14="http://schemas.microsoft.com/office/powerpoint/2010/main" val="2923095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94963987"/>
                    </a:ext>
                  </a:extLst>
                </a:gridCol>
                <a:gridCol w="378562">
                  <a:extLst>
                    <a:ext uri="{9D8B030D-6E8A-4147-A177-3AD203B41FA5}">
                      <a16:colId xmlns:a16="http://schemas.microsoft.com/office/drawing/2014/main" val="1354680260"/>
                    </a:ext>
                  </a:extLst>
                </a:gridCol>
                <a:gridCol w="378562">
                  <a:extLst>
                    <a:ext uri="{9D8B030D-6E8A-4147-A177-3AD203B41FA5}">
                      <a16:colId xmlns:a16="http://schemas.microsoft.com/office/drawing/2014/main" val="1787617529"/>
                    </a:ext>
                  </a:extLst>
                </a:gridCol>
                <a:gridCol w="395021">
                  <a:extLst>
                    <a:ext uri="{9D8B030D-6E8A-4147-A177-3AD203B41FA5}">
                      <a16:colId xmlns:a16="http://schemas.microsoft.com/office/drawing/2014/main" val="3919283665"/>
                    </a:ext>
                  </a:extLst>
                </a:gridCol>
                <a:gridCol w="395021">
                  <a:extLst>
                    <a:ext uri="{9D8B030D-6E8A-4147-A177-3AD203B41FA5}">
                      <a16:colId xmlns:a16="http://schemas.microsoft.com/office/drawing/2014/main" val="1111038848"/>
                    </a:ext>
                  </a:extLst>
                </a:gridCol>
                <a:gridCol w="378562">
                  <a:extLst>
                    <a:ext uri="{9D8B030D-6E8A-4147-A177-3AD203B41FA5}">
                      <a16:colId xmlns:a16="http://schemas.microsoft.com/office/drawing/2014/main" val="1536608816"/>
                    </a:ext>
                  </a:extLst>
                </a:gridCol>
                <a:gridCol w="378562">
                  <a:extLst>
                    <a:ext uri="{9D8B030D-6E8A-4147-A177-3AD203B41FA5}">
                      <a16:colId xmlns:a16="http://schemas.microsoft.com/office/drawing/2014/main" val="2948067507"/>
                    </a:ext>
                  </a:extLst>
                </a:gridCol>
                <a:gridCol w="378562">
                  <a:extLst>
                    <a:ext uri="{9D8B030D-6E8A-4147-A177-3AD203B41FA5}">
                      <a16:colId xmlns:a16="http://schemas.microsoft.com/office/drawing/2014/main" val="2141762205"/>
                    </a:ext>
                  </a:extLst>
                </a:gridCol>
                <a:gridCol w="378562">
                  <a:extLst>
                    <a:ext uri="{9D8B030D-6E8A-4147-A177-3AD203B41FA5}">
                      <a16:colId xmlns:a16="http://schemas.microsoft.com/office/drawing/2014/main" val="3650789583"/>
                    </a:ext>
                  </a:extLst>
                </a:gridCol>
                <a:gridCol w="378562">
                  <a:extLst>
                    <a:ext uri="{9D8B030D-6E8A-4147-A177-3AD203B41FA5}">
                      <a16:colId xmlns:a16="http://schemas.microsoft.com/office/drawing/2014/main" val="2120544785"/>
                    </a:ext>
                  </a:extLst>
                </a:gridCol>
                <a:gridCol w="378562">
                  <a:extLst>
                    <a:ext uri="{9D8B030D-6E8A-4147-A177-3AD203B41FA5}">
                      <a16:colId xmlns:a16="http://schemas.microsoft.com/office/drawing/2014/main" val="1730400239"/>
                    </a:ext>
                  </a:extLst>
                </a:gridCol>
                <a:gridCol w="378562">
                  <a:extLst>
                    <a:ext uri="{9D8B030D-6E8A-4147-A177-3AD203B41FA5}">
                      <a16:colId xmlns:a16="http://schemas.microsoft.com/office/drawing/2014/main" val="3258458489"/>
                    </a:ext>
                  </a:extLst>
                </a:gridCol>
                <a:gridCol w="378562">
                  <a:extLst>
                    <a:ext uri="{9D8B030D-6E8A-4147-A177-3AD203B41FA5}">
                      <a16:colId xmlns:a16="http://schemas.microsoft.com/office/drawing/2014/main" val="3184536006"/>
                    </a:ext>
                  </a:extLst>
                </a:gridCol>
                <a:gridCol w="378562">
                  <a:extLst>
                    <a:ext uri="{9D8B030D-6E8A-4147-A177-3AD203B41FA5}">
                      <a16:colId xmlns:a16="http://schemas.microsoft.com/office/drawing/2014/main" val="221934416"/>
                    </a:ext>
                  </a:extLst>
                </a:gridCol>
                <a:gridCol w="378562">
                  <a:extLst>
                    <a:ext uri="{9D8B030D-6E8A-4147-A177-3AD203B41FA5}">
                      <a16:colId xmlns:a16="http://schemas.microsoft.com/office/drawing/2014/main" val="1123671092"/>
                    </a:ext>
                  </a:extLst>
                </a:gridCol>
                <a:gridCol w="378562">
                  <a:extLst>
                    <a:ext uri="{9D8B030D-6E8A-4147-A177-3AD203B41FA5}">
                      <a16:colId xmlns:a16="http://schemas.microsoft.com/office/drawing/2014/main" val="2498859688"/>
                    </a:ext>
                  </a:extLst>
                </a:gridCol>
                <a:gridCol w="395021">
                  <a:extLst>
                    <a:ext uri="{9D8B030D-6E8A-4147-A177-3AD203B41FA5}">
                      <a16:colId xmlns:a16="http://schemas.microsoft.com/office/drawing/2014/main" val="3152926123"/>
                    </a:ext>
                  </a:extLst>
                </a:gridCol>
                <a:gridCol w="534924">
                  <a:extLst>
                    <a:ext uri="{9D8B030D-6E8A-4147-A177-3AD203B41FA5}">
                      <a16:colId xmlns:a16="http://schemas.microsoft.com/office/drawing/2014/main" val="287107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85835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- 2018-06-25 04:39:45</a:t>
                      </a:r>
                      <a:r>
                        <a:rPr kumimoji="0" lang="en-US" sz="1000" b="0" i="0" u="none" strike="noStrike" kern="1200" cap="none" spc="0" normalizeH="0" baseline="0" noProof="0">
                          <a:ln>
                            <a:noFill/>
                          </a:ln>
                          <a:solidFill>
                            <a:prstClr val="black"/>
                          </a:solidFill>
                          <a:effectLst/>
                          <a:uLnTx/>
                          <a:uFillTx/>
                          <a:latin typeface="+mn-lt"/>
                          <a:ea typeface="+mn-ea"/>
                          <a:cs typeface="+mn-cs"/>
                        </a:rPr>
                        <a:t>
Aarangkada na naman ang Biyaheng TGPagpagaling! Destination: Brgy. Pagatpat, Sta. Cruz, Zambales on June 29, 2018!
May Medical Mission at Hiling sa TGPagpagaling Concert, hatid ng The Generics Pharmacy at ng Wish 107.5
Schedule:
8:00am - 12:00nn – Medical Mission (Limited Slots)
4:30pm - 8:00pm – Hiling sa TGPagpagaling Concert
For more information, mag inquire lamang sa mga sumusunod na participating TGP branches:
TGP STA. CRUZ ZAMBALES
PZRAOMVB.A NLAEST’L. RD., SOUTH POB., STA. CRUZ,
TGP MASINLOC ZAMBALES
BM1A-1S/IFN LMOACS,I NZALOMCB AMLAELSL, NORTH POB.
TGP IBA ZAMBALES
PALANGINAN, IBA, ZAMBALES
TGP INFANTA PANGASINAN
SMTAARLKL#E TC,- 5IN0F PAHNATRAM, PAACNY GSEACSTINIOANN PUBLIC
TGP STA. CRUZ PUBLIC MARKET
PZAUBMLBICA LMEASRKET, POB. SOUTH, STA. CRUZ,
TGP IBA PUBLIC MARKET
SDTIRAILTLA#-DBAGL-0O1G PUUEBNL,I CIB MA,A ZRAKMETB,A LES
TGP DASOL PANGASINAN
POBLACION, DASOL, PANGASINAN
TGP CABANGAN PANGASINAN
NAT’L. HWAY., BRGY. SAN ANTONIO,
CABANGAN, ZAMBALES
Sakay na sa byaheng TGPagpagaling!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Byaheng TGPagpagaling Zambales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1607.85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1508.34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803.92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321.57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Philippines: Santa Cruz, Zambales (+40 km) Central Luzon; Ages: 18 - 55;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1939670432"/>
                  </a:ext>
                </a:extLst>
              </a:tr>
            </a:tbl>
          </a:graphicData>
        </a:graphic>
      </p:graphicFrame>
      <p:sp>
        <p:nvSpPr>
          <p:cNvPr id="4" name="Text Placeholder 3">
            <a:extLst>
              <a:ext uri="{FF2B5EF4-FFF2-40B4-BE49-F238E27FC236}">
                <a16:creationId xmlns:a16="http://schemas.microsoft.com/office/drawing/2014/main" id="{554DD44C-7F4F-4157-B9D5-20989BE2DC48}"/>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529163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0F999-05FA-4D11-9C5B-45F6120928F3}"/>
              </a:ext>
            </a:extLst>
          </p:cNvPr>
          <p:cNvSpPr>
            <a:spLocks noGrp="1"/>
          </p:cNvSpPr>
          <p:nvPr>
            <p:ph type="title"/>
          </p:nvPr>
        </p:nvSpPr>
        <p:spPr/>
        <p:txBody>
          <a:bodyPr/>
          <a:lstStyle/>
          <a:p>
            <a:r>
              <a:rPr lang="en-US"/>
              <a:t>Facebook Ads Costs Table | All Pages - 4 of 21</a:t>
            </a:r>
          </a:p>
        </p:txBody>
      </p:sp>
      <p:graphicFrame>
        <p:nvGraphicFramePr>
          <p:cNvPr id="5" name="Table Placeholder 4">
            <a:extLst>
              <a:ext uri="{FF2B5EF4-FFF2-40B4-BE49-F238E27FC236}">
                <a16:creationId xmlns:a16="http://schemas.microsoft.com/office/drawing/2014/main" id="{B3686498-1434-4C47-8CB3-18FBF6A1441B}"/>
              </a:ext>
            </a:extLst>
          </p:cNvPr>
          <p:cNvGraphicFramePr>
            <a:graphicFrameLocks noGrp="1"/>
          </p:cNvGraphicFramePr>
          <p:nvPr>
            <p:ph type="tbl" sz="quarter" idx="13"/>
            <p:extLst>
              <p:ext uri="{D42A27DB-BD31-4B8C-83A1-F6EECF244321}">
                <p14:modId xmlns:p14="http://schemas.microsoft.com/office/powerpoint/2010/main" val="717396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75973801"/>
                    </a:ext>
                  </a:extLst>
                </a:gridCol>
                <a:gridCol w="378562">
                  <a:extLst>
                    <a:ext uri="{9D8B030D-6E8A-4147-A177-3AD203B41FA5}">
                      <a16:colId xmlns:a16="http://schemas.microsoft.com/office/drawing/2014/main" val="1372272971"/>
                    </a:ext>
                  </a:extLst>
                </a:gridCol>
                <a:gridCol w="378562">
                  <a:extLst>
                    <a:ext uri="{9D8B030D-6E8A-4147-A177-3AD203B41FA5}">
                      <a16:colId xmlns:a16="http://schemas.microsoft.com/office/drawing/2014/main" val="515012111"/>
                    </a:ext>
                  </a:extLst>
                </a:gridCol>
                <a:gridCol w="395021">
                  <a:extLst>
                    <a:ext uri="{9D8B030D-6E8A-4147-A177-3AD203B41FA5}">
                      <a16:colId xmlns:a16="http://schemas.microsoft.com/office/drawing/2014/main" val="1949089388"/>
                    </a:ext>
                  </a:extLst>
                </a:gridCol>
                <a:gridCol w="395021">
                  <a:extLst>
                    <a:ext uri="{9D8B030D-6E8A-4147-A177-3AD203B41FA5}">
                      <a16:colId xmlns:a16="http://schemas.microsoft.com/office/drawing/2014/main" val="1261872949"/>
                    </a:ext>
                  </a:extLst>
                </a:gridCol>
                <a:gridCol w="378562">
                  <a:extLst>
                    <a:ext uri="{9D8B030D-6E8A-4147-A177-3AD203B41FA5}">
                      <a16:colId xmlns:a16="http://schemas.microsoft.com/office/drawing/2014/main" val="1105798137"/>
                    </a:ext>
                  </a:extLst>
                </a:gridCol>
                <a:gridCol w="378562">
                  <a:extLst>
                    <a:ext uri="{9D8B030D-6E8A-4147-A177-3AD203B41FA5}">
                      <a16:colId xmlns:a16="http://schemas.microsoft.com/office/drawing/2014/main" val="988751943"/>
                    </a:ext>
                  </a:extLst>
                </a:gridCol>
                <a:gridCol w="378562">
                  <a:extLst>
                    <a:ext uri="{9D8B030D-6E8A-4147-A177-3AD203B41FA5}">
                      <a16:colId xmlns:a16="http://schemas.microsoft.com/office/drawing/2014/main" val="2429387583"/>
                    </a:ext>
                  </a:extLst>
                </a:gridCol>
                <a:gridCol w="378562">
                  <a:extLst>
                    <a:ext uri="{9D8B030D-6E8A-4147-A177-3AD203B41FA5}">
                      <a16:colId xmlns:a16="http://schemas.microsoft.com/office/drawing/2014/main" val="2570463266"/>
                    </a:ext>
                  </a:extLst>
                </a:gridCol>
                <a:gridCol w="378562">
                  <a:extLst>
                    <a:ext uri="{9D8B030D-6E8A-4147-A177-3AD203B41FA5}">
                      <a16:colId xmlns:a16="http://schemas.microsoft.com/office/drawing/2014/main" val="4213448937"/>
                    </a:ext>
                  </a:extLst>
                </a:gridCol>
                <a:gridCol w="378562">
                  <a:extLst>
                    <a:ext uri="{9D8B030D-6E8A-4147-A177-3AD203B41FA5}">
                      <a16:colId xmlns:a16="http://schemas.microsoft.com/office/drawing/2014/main" val="2193974916"/>
                    </a:ext>
                  </a:extLst>
                </a:gridCol>
                <a:gridCol w="378562">
                  <a:extLst>
                    <a:ext uri="{9D8B030D-6E8A-4147-A177-3AD203B41FA5}">
                      <a16:colId xmlns:a16="http://schemas.microsoft.com/office/drawing/2014/main" val="2134454141"/>
                    </a:ext>
                  </a:extLst>
                </a:gridCol>
                <a:gridCol w="378562">
                  <a:extLst>
                    <a:ext uri="{9D8B030D-6E8A-4147-A177-3AD203B41FA5}">
                      <a16:colId xmlns:a16="http://schemas.microsoft.com/office/drawing/2014/main" val="1431531442"/>
                    </a:ext>
                  </a:extLst>
                </a:gridCol>
                <a:gridCol w="378562">
                  <a:extLst>
                    <a:ext uri="{9D8B030D-6E8A-4147-A177-3AD203B41FA5}">
                      <a16:colId xmlns:a16="http://schemas.microsoft.com/office/drawing/2014/main" val="3229803490"/>
                    </a:ext>
                  </a:extLst>
                </a:gridCol>
                <a:gridCol w="378562">
                  <a:extLst>
                    <a:ext uri="{9D8B030D-6E8A-4147-A177-3AD203B41FA5}">
                      <a16:colId xmlns:a16="http://schemas.microsoft.com/office/drawing/2014/main" val="1172985175"/>
                    </a:ext>
                  </a:extLst>
                </a:gridCol>
                <a:gridCol w="378562">
                  <a:extLst>
                    <a:ext uri="{9D8B030D-6E8A-4147-A177-3AD203B41FA5}">
                      <a16:colId xmlns:a16="http://schemas.microsoft.com/office/drawing/2014/main" val="3828977979"/>
                    </a:ext>
                  </a:extLst>
                </a:gridCol>
                <a:gridCol w="395021">
                  <a:extLst>
                    <a:ext uri="{9D8B030D-6E8A-4147-A177-3AD203B41FA5}">
                      <a16:colId xmlns:a16="http://schemas.microsoft.com/office/drawing/2014/main" val="108758700"/>
                    </a:ext>
                  </a:extLst>
                </a:gridCol>
                <a:gridCol w="534924">
                  <a:extLst>
                    <a:ext uri="{9D8B030D-6E8A-4147-A177-3AD203B41FA5}">
                      <a16:colId xmlns:a16="http://schemas.microsoft.com/office/drawing/2014/main" val="1250151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33028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- 2018-06-25 03:51:35</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TGP Page Promotion June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319.75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42.67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3646275731"/>
                  </a:ext>
                </a:extLst>
              </a:tr>
            </a:tbl>
          </a:graphicData>
        </a:graphic>
      </p:graphicFrame>
      <p:sp>
        <p:nvSpPr>
          <p:cNvPr id="4" name="Text Placeholder 3">
            <a:extLst>
              <a:ext uri="{FF2B5EF4-FFF2-40B4-BE49-F238E27FC236}">
                <a16:creationId xmlns:a16="http://schemas.microsoft.com/office/drawing/2014/main" id="{9FBB26C2-258F-48DD-87BC-69761520181A}"/>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0735929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D02BA-0D02-49DA-BE6E-1B65436834BC}"/>
              </a:ext>
            </a:extLst>
          </p:cNvPr>
          <p:cNvSpPr>
            <a:spLocks noGrp="1"/>
          </p:cNvSpPr>
          <p:nvPr>
            <p:ph type="title"/>
          </p:nvPr>
        </p:nvSpPr>
        <p:spPr/>
        <p:txBody>
          <a:bodyPr/>
          <a:lstStyle/>
          <a:p>
            <a:r>
              <a:rPr lang="en-US"/>
              <a:t>Facebook Ads Costs Table | All Pages - 5 of 21</a:t>
            </a:r>
          </a:p>
        </p:txBody>
      </p:sp>
      <p:graphicFrame>
        <p:nvGraphicFramePr>
          <p:cNvPr id="5" name="Table Placeholder 4">
            <a:extLst>
              <a:ext uri="{FF2B5EF4-FFF2-40B4-BE49-F238E27FC236}">
                <a16:creationId xmlns:a16="http://schemas.microsoft.com/office/drawing/2014/main" id="{18729392-130E-4090-B66C-4C64DC40FF24}"/>
              </a:ext>
            </a:extLst>
          </p:cNvPr>
          <p:cNvGraphicFramePr>
            <a:graphicFrameLocks noGrp="1"/>
          </p:cNvGraphicFramePr>
          <p:nvPr>
            <p:ph type="tbl" sz="quarter" idx="13"/>
            <p:extLst>
              <p:ext uri="{D42A27DB-BD31-4B8C-83A1-F6EECF244321}">
                <p14:modId xmlns:p14="http://schemas.microsoft.com/office/powerpoint/2010/main" val="3342624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64800608"/>
                    </a:ext>
                  </a:extLst>
                </a:gridCol>
                <a:gridCol w="378562">
                  <a:extLst>
                    <a:ext uri="{9D8B030D-6E8A-4147-A177-3AD203B41FA5}">
                      <a16:colId xmlns:a16="http://schemas.microsoft.com/office/drawing/2014/main" val="2613385400"/>
                    </a:ext>
                  </a:extLst>
                </a:gridCol>
                <a:gridCol w="378562">
                  <a:extLst>
                    <a:ext uri="{9D8B030D-6E8A-4147-A177-3AD203B41FA5}">
                      <a16:colId xmlns:a16="http://schemas.microsoft.com/office/drawing/2014/main" val="4010255496"/>
                    </a:ext>
                  </a:extLst>
                </a:gridCol>
                <a:gridCol w="395021">
                  <a:extLst>
                    <a:ext uri="{9D8B030D-6E8A-4147-A177-3AD203B41FA5}">
                      <a16:colId xmlns:a16="http://schemas.microsoft.com/office/drawing/2014/main" val="347500850"/>
                    </a:ext>
                  </a:extLst>
                </a:gridCol>
                <a:gridCol w="395021">
                  <a:extLst>
                    <a:ext uri="{9D8B030D-6E8A-4147-A177-3AD203B41FA5}">
                      <a16:colId xmlns:a16="http://schemas.microsoft.com/office/drawing/2014/main" val="1804530761"/>
                    </a:ext>
                  </a:extLst>
                </a:gridCol>
                <a:gridCol w="378562">
                  <a:extLst>
                    <a:ext uri="{9D8B030D-6E8A-4147-A177-3AD203B41FA5}">
                      <a16:colId xmlns:a16="http://schemas.microsoft.com/office/drawing/2014/main" val="2459667735"/>
                    </a:ext>
                  </a:extLst>
                </a:gridCol>
                <a:gridCol w="378562">
                  <a:extLst>
                    <a:ext uri="{9D8B030D-6E8A-4147-A177-3AD203B41FA5}">
                      <a16:colId xmlns:a16="http://schemas.microsoft.com/office/drawing/2014/main" val="3782511729"/>
                    </a:ext>
                  </a:extLst>
                </a:gridCol>
                <a:gridCol w="378562">
                  <a:extLst>
                    <a:ext uri="{9D8B030D-6E8A-4147-A177-3AD203B41FA5}">
                      <a16:colId xmlns:a16="http://schemas.microsoft.com/office/drawing/2014/main" val="2806737867"/>
                    </a:ext>
                  </a:extLst>
                </a:gridCol>
                <a:gridCol w="378562">
                  <a:extLst>
                    <a:ext uri="{9D8B030D-6E8A-4147-A177-3AD203B41FA5}">
                      <a16:colId xmlns:a16="http://schemas.microsoft.com/office/drawing/2014/main" val="324022191"/>
                    </a:ext>
                  </a:extLst>
                </a:gridCol>
                <a:gridCol w="378562">
                  <a:extLst>
                    <a:ext uri="{9D8B030D-6E8A-4147-A177-3AD203B41FA5}">
                      <a16:colId xmlns:a16="http://schemas.microsoft.com/office/drawing/2014/main" val="3555225968"/>
                    </a:ext>
                  </a:extLst>
                </a:gridCol>
                <a:gridCol w="378562">
                  <a:extLst>
                    <a:ext uri="{9D8B030D-6E8A-4147-A177-3AD203B41FA5}">
                      <a16:colId xmlns:a16="http://schemas.microsoft.com/office/drawing/2014/main" val="45913798"/>
                    </a:ext>
                  </a:extLst>
                </a:gridCol>
                <a:gridCol w="378562">
                  <a:extLst>
                    <a:ext uri="{9D8B030D-6E8A-4147-A177-3AD203B41FA5}">
                      <a16:colId xmlns:a16="http://schemas.microsoft.com/office/drawing/2014/main" val="898100111"/>
                    </a:ext>
                  </a:extLst>
                </a:gridCol>
                <a:gridCol w="378562">
                  <a:extLst>
                    <a:ext uri="{9D8B030D-6E8A-4147-A177-3AD203B41FA5}">
                      <a16:colId xmlns:a16="http://schemas.microsoft.com/office/drawing/2014/main" val="2758399266"/>
                    </a:ext>
                  </a:extLst>
                </a:gridCol>
                <a:gridCol w="378562">
                  <a:extLst>
                    <a:ext uri="{9D8B030D-6E8A-4147-A177-3AD203B41FA5}">
                      <a16:colId xmlns:a16="http://schemas.microsoft.com/office/drawing/2014/main" val="1323397968"/>
                    </a:ext>
                  </a:extLst>
                </a:gridCol>
                <a:gridCol w="378562">
                  <a:extLst>
                    <a:ext uri="{9D8B030D-6E8A-4147-A177-3AD203B41FA5}">
                      <a16:colId xmlns:a16="http://schemas.microsoft.com/office/drawing/2014/main" val="1276189806"/>
                    </a:ext>
                  </a:extLst>
                </a:gridCol>
                <a:gridCol w="378562">
                  <a:extLst>
                    <a:ext uri="{9D8B030D-6E8A-4147-A177-3AD203B41FA5}">
                      <a16:colId xmlns:a16="http://schemas.microsoft.com/office/drawing/2014/main" val="886337841"/>
                    </a:ext>
                  </a:extLst>
                </a:gridCol>
                <a:gridCol w="395021">
                  <a:extLst>
                    <a:ext uri="{9D8B030D-6E8A-4147-A177-3AD203B41FA5}">
                      <a16:colId xmlns:a16="http://schemas.microsoft.com/office/drawing/2014/main" val="344351603"/>
                    </a:ext>
                  </a:extLst>
                </a:gridCol>
                <a:gridCol w="534924">
                  <a:extLst>
                    <a:ext uri="{9D8B030D-6E8A-4147-A177-3AD203B41FA5}">
                      <a16:colId xmlns:a16="http://schemas.microsoft.com/office/drawing/2014/main" val="4211995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303377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- 2018-06-25 03:51:33</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TGP Page Promotion June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865.52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199.73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1770366234"/>
                  </a:ext>
                </a:extLst>
              </a:tr>
            </a:tbl>
          </a:graphicData>
        </a:graphic>
      </p:graphicFrame>
      <p:sp>
        <p:nvSpPr>
          <p:cNvPr id="4" name="Text Placeholder 3">
            <a:extLst>
              <a:ext uri="{FF2B5EF4-FFF2-40B4-BE49-F238E27FC236}">
                <a16:creationId xmlns:a16="http://schemas.microsoft.com/office/drawing/2014/main" id="{25F094A0-B6D3-49A7-A864-2F719A2A8735}"/>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41144435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F4E18-B999-42AD-B41F-A98172FE801A}"/>
              </a:ext>
            </a:extLst>
          </p:cNvPr>
          <p:cNvSpPr>
            <a:spLocks noGrp="1"/>
          </p:cNvSpPr>
          <p:nvPr>
            <p:ph type="title"/>
          </p:nvPr>
        </p:nvSpPr>
        <p:spPr/>
        <p:txBody>
          <a:bodyPr/>
          <a:lstStyle/>
          <a:p>
            <a:r>
              <a:rPr lang="en-US"/>
              <a:t>Facebook Ads Costs Table | All Pages - 6 of 21</a:t>
            </a:r>
          </a:p>
        </p:txBody>
      </p:sp>
      <p:graphicFrame>
        <p:nvGraphicFramePr>
          <p:cNvPr id="5" name="Table Placeholder 4">
            <a:extLst>
              <a:ext uri="{FF2B5EF4-FFF2-40B4-BE49-F238E27FC236}">
                <a16:creationId xmlns:a16="http://schemas.microsoft.com/office/drawing/2014/main" id="{148AC135-C3C5-4772-BDC9-D44C2C2E3FEC}"/>
              </a:ext>
            </a:extLst>
          </p:cNvPr>
          <p:cNvGraphicFramePr>
            <a:graphicFrameLocks noGrp="1"/>
          </p:cNvGraphicFramePr>
          <p:nvPr>
            <p:ph type="tbl" sz="quarter" idx="13"/>
            <p:extLst>
              <p:ext uri="{D42A27DB-BD31-4B8C-83A1-F6EECF244321}">
                <p14:modId xmlns:p14="http://schemas.microsoft.com/office/powerpoint/2010/main" val="274626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40895936"/>
                    </a:ext>
                  </a:extLst>
                </a:gridCol>
                <a:gridCol w="378562">
                  <a:extLst>
                    <a:ext uri="{9D8B030D-6E8A-4147-A177-3AD203B41FA5}">
                      <a16:colId xmlns:a16="http://schemas.microsoft.com/office/drawing/2014/main" val="2196483428"/>
                    </a:ext>
                  </a:extLst>
                </a:gridCol>
                <a:gridCol w="378562">
                  <a:extLst>
                    <a:ext uri="{9D8B030D-6E8A-4147-A177-3AD203B41FA5}">
                      <a16:colId xmlns:a16="http://schemas.microsoft.com/office/drawing/2014/main" val="1328581678"/>
                    </a:ext>
                  </a:extLst>
                </a:gridCol>
                <a:gridCol w="395021">
                  <a:extLst>
                    <a:ext uri="{9D8B030D-6E8A-4147-A177-3AD203B41FA5}">
                      <a16:colId xmlns:a16="http://schemas.microsoft.com/office/drawing/2014/main" val="2449539059"/>
                    </a:ext>
                  </a:extLst>
                </a:gridCol>
                <a:gridCol w="395021">
                  <a:extLst>
                    <a:ext uri="{9D8B030D-6E8A-4147-A177-3AD203B41FA5}">
                      <a16:colId xmlns:a16="http://schemas.microsoft.com/office/drawing/2014/main" val="1028046040"/>
                    </a:ext>
                  </a:extLst>
                </a:gridCol>
                <a:gridCol w="378562">
                  <a:extLst>
                    <a:ext uri="{9D8B030D-6E8A-4147-A177-3AD203B41FA5}">
                      <a16:colId xmlns:a16="http://schemas.microsoft.com/office/drawing/2014/main" val="807524124"/>
                    </a:ext>
                  </a:extLst>
                </a:gridCol>
                <a:gridCol w="378562">
                  <a:extLst>
                    <a:ext uri="{9D8B030D-6E8A-4147-A177-3AD203B41FA5}">
                      <a16:colId xmlns:a16="http://schemas.microsoft.com/office/drawing/2014/main" val="2950145045"/>
                    </a:ext>
                  </a:extLst>
                </a:gridCol>
                <a:gridCol w="378562">
                  <a:extLst>
                    <a:ext uri="{9D8B030D-6E8A-4147-A177-3AD203B41FA5}">
                      <a16:colId xmlns:a16="http://schemas.microsoft.com/office/drawing/2014/main" val="343654112"/>
                    </a:ext>
                  </a:extLst>
                </a:gridCol>
                <a:gridCol w="378562">
                  <a:extLst>
                    <a:ext uri="{9D8B030D-6E8A-4147-A177-3AD203B41FA5}">
                      <a16:colId xmlns:a16="http://schemas.microsoft.com/office/drawing/2014/main" val="689367576"/>
                    </a:ext>
                  </a:extLst>
                </a:gridCol>
                <a:gridCol w="378562">
                  <a:extLst>
                    <a:ext uri="{9D8B030D-6E8A-4147-A177-3AD203B41FA5}">
                      <a16:colId xmlns:a16="http://schemas.microsoft.com/office/drawing/2014/main" val="1424078373"/>
                    </a:ext>
                  </a:extLst>
                </a:gridCol>
                <a:gridCol w="378562">
                  <a:extLst>
                    <a:ext uri="{9D8B030D-6E8A-4147-A177-3AD203B41FA5}">
                      <a16:colId xmlns:a16="http://schemas.microsoft.com/office/drawing/2014/main" val="517071865"/>
                    </a:ext>
                  </a:extLst>
                </a:gridCol>
                <a:gridCol w="378562">
                  <a:extLst>
                    <a:ext uri="{9D8B030D-6E8A-4147-A177-3AD203B41FA5}">
                      <a16:colId xmlns:a16="http://schemas.microsoft.com/office/drawing/2014/main" val="3387673227"/>
                    </a:ext>
                  </a:extLst>
                </a:gridCol>
                <a:gridCol w="378562">
                  <a:extLst>
                    <a:ext uri="{9D8B030D-6E8A-4147-A177-3AD203B41FA5}">
                      <a16:colId xmlns:a16="http://schemas.microsoft.com/office/drawing/2014/main" val="732836026"/>
                    </a:ext>
                  </a:extLst>
                </a:gridCol>
                <a:gridCol w="378562">
                  <a:extLst>
                    <a:ext uri="{9D8B030D-6E8A-4147-A177-3AD203B41FA5}">
                      <a16:colId xmlns:a16="http://schemas.microsoft.com/office/drawing/2014/main" val="782061343"/>
                    </a:ext>
                  </a:extLst>
                </a:gridCol>
                <a:gridCol w="378562">
                  <a:extLst>
                    <a:ext uri="{9D8B030D-6E8A-4147-A177-3AD203B41FA5}">
                      <a16:colId xmlns:a16="http://schemas.microsoft.com/office/drawing/2014/main" val="2418443835"/>
                    </a:ext>
                  </a:extLst>
                </a:gridCol>
                <a:gridCol w="378562">
                  <a:extLst>
                    <a:ext uri="{9D8B030D-6E8A-4147-A177-3AD203B41FA5}">
                      <a16:colId xmlns:a16="http://schemas.microsoft.com/office/drawing/2014/main" val="97250985"/>
                    </a:ext>
                  </a:extLst>
                </a:gridCol>
                <a:gridCol w="395021">
                  <a:extLst>
                    <a:ext uri="{9D8B030D-6E8A-4147-A177-3AD203B41FA5}">
                      <a16:colId xmlns:a16="http://schemas.microsoft.com/office/drawing/2014/main" val="3523027559"/>
                    </a:ext>
                  </a:extLst>
                </a:gridCol>
                <a:gridCol w="534924">
                  <a:extLst>
                    <a:ext uri="{9D8B030D-6E8A-4147-A177-3AD203B41FA5}">
                      <a16:colId xmlns:a16="http://schemas.microsoft.com/office/drawing/2014/main" val="2328713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611457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- 2018-06-19 09:40:23</a:t>
                      </a:r>
                      <a:r>
                        <a:rPr kumimoji="0" lang="en-US" sz="1000" b="0" i="0" u="none" strike="noStrike" kern="1200" cap="none" spc="0" normalizeH="0" baseline="0" noProof="0">
                          <a:ln>
                            <a:noFill/>
                          </a:ln>
                          <a:solidFill>
                            <a:prstClr val="black"/>
                          </a:solidFill>
                          <a:effectLst/>
                          <a:uLnTx/>
                          <a:uFillTx/>
                          <a:latin typeface="+mn-lt"/>
                          <a:ea typeface="+mn-ea"/>
                          <a:cs typeface="+mn-cs"/>
                        </a:rPr>
                        <a:t>
Samahan kami sa Alaminos Pangasinan hatid ng Biyaheng TGPagpagaling + Wish Bus with Wish 107.5
Featuring Kris Lawrence Live in Don Leopoldo Sison Convention Center sa Hiling sa TGPagpagaling Concert. 
Sakay na!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TGP The Generics Pharmacy - Page 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827.08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Philippines: Santa Cruz, Zambales (+40 km) Central Luzon; Ages: 18 - 55;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1322644768"/>
                  </a:ext>
                </a:extLst>
              </a:tr>
            </a:tbl>
          </a:graphicData>
        </a:graphic>
      </p:graphicFrame>
      <p:sp>
        <p:nvSpPr>
          <p:cNvPr id="4" name="Text Placeholder 3">
            <a:extLst>
              <a:ext uri="{FF2B5EF4-FFF2-40B4-BE49-F238E27FC236}">
                <a16:creationId xmlns:a16="http://schemas.microsoft.com/office/drawing/2014/main" id="{5FF3F812-7420-4E36-A833-17E7AB77F43F}"/>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4034917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F497A-43CD-4F27-9B82-3912A8651389}"/>
              </a:ext>
            </a:extLst>
          </p:cNvPr>
          <p:cNvSpPr>
            <a:spLocks noGrp="1"/>
          </p:cNvSpPr>
          <p:nvPr>
            <p:ph type="title"/>
          </p:nvPr>
        </p:nvSpPr>
        <p:spPr/>
        <p:txBody>
          <a:bodyPr/>
          <a:lstStyle/>
          <a:p>
            <a:r>
              <a:rPr lang="en-US"/>
              <a:t>Facebook Ads Costs Table | All Pages - 7 of 21</a:t>
            </a:r>
          </a:p>
        </p:txBody>
      </p:sp>
      <p:graphicFrame>
        <p:nvGraphicFramePr>
          <p:cNvPr id="5" name="Table Placeholder 4">
            <a:extLst>
              <a:ext uri="{FF2B5EF4-FFF2-40B4-BE49-F238E27FC236}">
                <a16:creationId xmlns:a16="http://schemas.microsoft.com/office/drawing/2014/main" id="{51532DB7-A820-4217-83C9-090A2E58488F}"/>
              </a:ext>
            </a:extLst>
          </p:cNvPr>
          <p:cNvGraphicFramePr>
            <a:graphicFrameLocks noGrp="1"/>
          </p:cNvGraphicFramePr>
          <p:nvPr>
            <p:ph type="tbl" sz="quarter" idx="13"/>
            <p:extLst>
              <p:ext uri="{D42A27DB-BD31-4B8C-83A1-F6EECF244321}">
                <p14:modId xmlns:p14="http://schemas.microsoft.com/office/powerpoint/2010/main" val="1330501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04297282"/>
                    </a:ext>
                  </a:extLst>
                </a:gridCol>
                <a:gridCol w="378562">
                  <a:extLst>
                    <a:ext uri="{9D8B030D-6E8A-4147-A177-3AD203B41FA5}">
                      <a16:colId xmlns:a16="http://schemas.microsoft.com/office/drawing/2014/main" val="418920633"/>
                    </a:ext>
                  </a:extLst>
                </a:gridCol>
                <a:gridCol w="378562">
                  <a:extLst>
                    <a:ext uri="{9D8B030D-6E8A-4147-A177-3AD203B41FA5}">
                      <a16:colId xmlns:a16="http://schemas.microsoft.com/office/drawing/2014/main" val="2533671522"/>
                    </a:ext>
                  </a:extLst>
                </a:gridCol>
                <a:gridCol w="395021">
                  <a:extLst>
                    <a:ext uri="{9D8B030D-6E8A-4147-A177-3AD203B41FA5}">
                      <a16:colId xmlns:a16="http://schemas.microsoft.com/office/drawing/2014/main" val="400165510"/>
                    </a:ext>
                  </a:extLst>
                </a:gridCol>
                <a:gridCol w="395021">
                  <a:extLst>
                    <a:ext uri="{9D8B030D-6E8A-4147-A177-3AD203B41FA5}">
                      <a16:colId xmlns:a16="http://schemas.microsoft.com/office/drawing/2014/main" val="10187543"/>
                    </a:ext>
                  </a:extLst>
                </a:gridCol>
                <a:gridCol w="378562">
                  <a:extLst>
                    <a:ext uri="{9D8B030D-6E8A-4147-A177-3AD203B41FA5}">
                      <a16:colId xmlns:a16="http://schemas.microsoft.com/office/drawing/2014/main" val="258397159"/>
                    </a:ext>
                  </a:extLst>
                </a:gridCol>
                <a:gridCol w="378562">
                  <a:extLst>
                    <a:ext uri="{9D8B030D-6E8A-4147-A177-3AD203B41FA5}">
                      <a16:colId xmlns:a16="http://schemas.microsoft.com/office/drawing/2014/main" val="424860589"/>
                    </a:ext>
                  </a:extLst>
                </a:gridCol>
                <a:gridCol w="378562">
                  <a:extLst>
                    <a:ext uri="{9D8B030D-6E8A-4147-A177-3AD203B41FA5}">
                      <a16:colId xmlns:a16="http://schemas.microsoft.com/office/drawing/2014/main" val="508607203"/>
                    </a:ext>
                  </a:extLst>
                </a:gridCol>
                <a:gridCol w="378562">
                  <a:extLst>
                    <a:ext uri="{9D8B030D-6E8A-4147-A177-3AD203B41FA5}">
                      <a16:colId xmlns:a16="http://schemas.microsoft.com/office/drawing/2014/main" val="2291888688"/>
                    </a:ext>
                  </a:extLst>
                </a:gridCol>
                <a:gridCol w="378562">
                  <a:extLst>
                    <a:ext uri="{9D8B030D-6E8A-4147-A177-3AD203B41FA5}">
                      <a16:colId xmlns:a16="http://schemas.microsoft.com/office/drawing/2014/main" val="1485219010"/>
                    </a:ext>
                  </a:extLst>
                </a:gridCol>
                <a:gridCol w="378562">
                  <a:extLst>
                    <a:ext uri="{9D8B030D-6E8A-4147-A177-3AD203B41FA5}">
                      <a16:colId xmlns:a16="http://schemas.microsoft.com/office/drawing/2014/main" val="2735600446"/>
                    </a:ext>
                  </a:extLst>
                </a:gridCol>
                <a:gridCol w="378562">
                  <a:extLst>
                    <a:ext uri="{9D8B030D-6E8A-4147-A177-3AD203B41FA5}">
                      <a16:colId xmlns:a16="http://schemas.microsoft.com/office/drawing/2014/main" val="3982202971"/>
                    </a:ext>
                  </a:extLst>
                </a:gridCol>
                <a:gridCol w="378562">
                  <a:extLst>
                    <a:ext uri="{9D8B030D-6E8A-4147-A177-3AD203B41FA5}">
                      <a16:colId xmlns:a16="http://schemas.microsoft.com/office/drawing/2014/main" val="1420399654"/>
                    </a:ext>
                  </a:extLst>
                </a:gridCol>
                <a:gridCol w="378562">
                  <a:extLst>
                    <a:ext uri="{9D8B030D-6E8A-4147-A177-3AD203B41FA5}">
                      <a16:colId xmlns:a16="http://schemas.microsoft.com/office/drawing/2014/main" val="681223466"/>
                    </a:ext>
                  </a:extLst>
                </a:gridCol>
                <a:gridCol w="378562">
                  <a:extLst>
                    <a:ext uri="{9D8B030D-6E8A-4147-A177-3AD203B41FA5}">
                      <a16:colId xmlns:a16="http://schemas.microsoft.com/office/drawing/2014/main" val="2960642055"/>
                    </a:ext>
                  </a:extLst>
                </a:gridCol>
                <a:gridCol w="378562">
                  <a:extLst>
                    <a:ext uri="{9D8B030D-6E8A-4147-A177-3AD203B41FA5}">
                      <a16:colId xmlns:a16="http://schemas.microsoft.com/office/drawing/2014/main" val="2819203004"/>
                    </a:ext>
                  </a:extLst>
                </a:gridCol>
                <a:gridCol w="395021">
                  <a:extLst>
                    <a:ext uri="{9D8B030D-6E8A-4147-A177-3AD203B41FA5}">
                      <a16:colId xmlns:a16="http://schemas.microsoft.com/office/drawing/2014/main" val="2610957569"/>
                    </a:ext>
                  </a:extLst>
                </a:gridCol>
                <a:gridCol w="534924">
                  <a:extLst>
                    <a:ext uri="{9D8B030D-6E8A-4147-A177-3AD203B41FA5}">
                      <a16:colId xmlns:a16="http://schemas.microsoft.com/office/drawing/2014/main" val="2538395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679695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- 2018-06-16 22:23:07</a:t>
                      </a:r>
                      <a:r>
                        <a:rPr kumimoji="0" lang="en-US" sz="1000" b="0" i="0" u="none" strike="noStrike" kern="1200" cap="none" spc="0" normalizeH="0" baseline="0" noProof="0">
                          <a:ln>
                            <a:noFill/>
                          </a:ln>
                          <a:solidFill>
                            <a:prstClr val="black"/>
                          </a:solidFill>
                          <a:effectLst/>
                          <a:uLnTx/>
                          <a:uFillTx/>
                          <a:latin typeface="+mn-lt"/>
                          <a:ea typeface="+mn-ea"/>
                          <a:cs typeface="+mn-cs"/>
                        </a:rPr>
                        <a:t>
Sakay na sa Biyaheng TGPagpagaling! Destination Alaminos City, Pangasinan! 
Abangan ang Byaheng TGPagpagaling Medical Mission + WishBus sa Don Leopoldo Sison Convention Center, Alaminos, Pangasinan on June 21, 2018!
May Medical Mission at Hiling sa TGPagpagaling Concert, hatid ng The Generics Pharmacy at ng Wish 107.5
Schedule:
8:00am - 12:00nn – Medical Mission (Limited Slots)
4:30pm - 8:00pm – Hiling sa TGPagpagaling Concert
For more information, mag inquire lamang sa mga sumusunod na participating TGP branches:
TGP ALAMINOS PANGASINAN
MARCOS AVE. POB., ALAMINOS, PANGASINAN
TGP F. REINOSO ST. REINOSO ST., POB., ALAMINOS, PANGASINAN
TGP ANDA PANGASINAN STALL#27-P MARKET STALL, PUBLIC
MARKET, ANDA, PANGASINAN
TGP BANI PANGASINAN M.L. QUEZON AVE., BANI,
PANGASINAN
TGP BURGOS PANGASINAN 28 BURGOS NAT’L. HWAY., BURGOS, PANGASINAN
Sakay na sa byaheng TGPagpagaling!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TGP EVENT ALAMINOS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2728.07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2165.76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2728.07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227.34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47.04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Philippines: Santa Cruz, Zambales (+40 km) Central Luzon; Ages: 18 - 55;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2182205140"/>
                  </a:ext>
                </a:extLst>
              </a:tr>
            </a:tbl>
          </a:graphicData>
        </a:graphic>
      </p:graphicFrame>
      <p:sp>
        <p:nvSpPr>
          <p:cNvPr id="4" name="Text Placeholder 3">
            <a:extLst>
              <a:ext uri="{FF2B5EF4-FFF2-40B4-BE49-F238E27FC236}">
                <a16:creationId xmlns:a16="http://schemas.microsoft.com/office/drawing/2014/main" id="{056A4CAC-2DB2-4A8D-B897-6DE247248A09}"/>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42292246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A1AD7-F77E-432C-BB3F-85B0C09F097B}"/>
              </a:ext>
            </a:extLst>
          </p:cNvPr>
          <p:cNvSpPr>
            <a:spLocks noGrp="1"/>
          </p:cNvSpPr>
          <p:nvPr>
            <p:ph type="title"/>
          </p:nvPr>
        </p:nvSpPr>
        <p:spPr/>
        <p:txBody>
          <a:bodyPr/>
          <a:lstStyle/>
          <a:p>
            <a:r>
              <a:rPr lang="en-US"/>
              <a:t>Facebook Ads Costs Table | All Pages - 8 of 21</a:t>
            </a:r>
          </a:p>
        </p:txBody>
      </p:sp>
      <p:graphicFrame>
        <p:nvGraphicFramePr>
          <p:cNvPr id="5" name="Table Placeholder 4">
            <a:extLst>
              <a:ext uri="{FF2B5EF4-FFF2-40B4-BE49-F238E27FC236}">
                <a16:creationId xmlns:a16="http://schemas.microsoft.com/office/drawing/2014/main" id="{D957C7E6-7D78-4DFD-B697-AA128CDC26CC}"/>
              </a:ext>
            </a:extLst>
          </p:cNvPr>
          <p:cNvGraphicFramePr>
            <a:graphicFrameLocks noGrp="1"/>
          </p:cNvGraphicFramePr>
          <p:nvPr>
            <p:ph type="tbl" sz="quarter" idx="13"/>
            <p:extLst>
              <p:ext uri="{D42A27DB-BD31-4B8C-83A1-F6EECF244321}">
                <p14:modId xmlns:p14="http://schemas.microsoft.com/office/powerpoint/2010/main" val="17592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85659500"/>
                    </a:ext>
                  </a:extLst>
                </a:gridCol>
                <a:gridCol w="378562">
                  <a:extLst>
                    <a:ext uri="{9D8B030D-6E8A-4147-A177-3AD203B41FA5}">
                      <a16:colId xmlns:a16="http://schemas.microsoft.com/office/drawing/2014/main" val="3513883669"/>
                    </a:ext>
                  </a:extLst>
                </a:gridCol>
                <a:gridCol w="378562">
                  <a:extLst>
                    <a:ext uri="{9D8B030D-6E8A-4147-A177-3AD203B41FA5}">
                      <a16:colId xmlns:a16="http://schemas.microsoft.com/office/drawing/2014/main" val="3681201807"/>
                    </a:ext>
                  </a:extLst>
                </a:gridCol>
                <a:gridCol w="395021">
                  <a:extLst>
                    <a:ext uri="{9D8B030D-6E8A-4147-A177-3AD203B41FA5}">
                      <a16:colId xmlns:a16="http://schemas.microsoft.com/office/drawing/2014/main" val="3692703809"/>
                    </a:ext>
                  </a:extLst>
                </a:gridCol>
                <a:gridCol w="395021">
                  <a:extLst>
                    <a:ext uri="{9D8B030D-6E8A-4147-A177-3AD203B41FA5}">
                      <a16:colId xmlns:a16="http://schemas.microsoft.com/office/drawing/2014/main" val="3400739470"/>
                    </a:ext>
                  </a:extLst>
                </a:gridCol>
                <a:gridCol w="378562">
                  <a:extLst>
                    <a:ext uri="{9D8B030D-6E8A-4147-A177-3AD203B41FA5}">
                      <a16:colId xmlns:a16="http://schemas.microsoft.com/office/drawing/2014/main" val="1620622619"/>
                    </a:ext>
                  </a:extLst>
                </a:gridCol>
                <a:gridCol w="378562">
                  <a:extLst>
                    <a:ext uri="{9D8B030D-6E8A-4147-A177-3AD203B41FA5}">
                      <a16:colId xmlns:a16="http://schemas.microsoft.com/office/drawing/2014/main" val="6752482"/>
                    </a:ext>
                  </a:extLst>
                </a:gridCol>
                <a:gridCol w="378562">
                  <a:extLst>
                    <a:ext uri="{9D8B030D-6E8A-4147-A177-3AD203B41FA5}">
                      <a16:colId xmlns:a16="http://schemas.microsoft.com/office/drawing/2014/main" val="3065288532"/>
                    </a:ext>
                  </a:extLst>
                </a:gridCol>
                <a:gridCol w="378562">
                  <a:extLst>
                    <a:ext uri="{9D8B030D-6E8A-4147-A177-3AD203B41FA5}">
                      <a16:colId xmlns:a16="http://schemas.microsoft.com/office/drawing/2014/main" val="4233573312"/>
                    </a:ext>
                  </a:extLst>
                </a:gridCol>
                <a:gridCol w="378562">
                  <a:extLst>
                    <a:ext uri="{9D8B030D-6E8A-4147-A177-3AD203B41FA5}">
                      <a16:colId xmlns:a16="http://schemas.microsoft.com/office/drawing/2014/main" val="1196182838"/>
                    </a:ext>
                  </a:extLst>
                </a:gridCol>
                <a:gridCol w="378562">
                  <a:extLst>
                    <a:ext uri="{9D8B030D-6E8A-4147-A177-3AD203B41FA5}">
                      <a16:colId xmlns:a16="http://schemas.microsoft.com/office/drawing/2014/main" val="1267899611"/>
                    </a:ext>
                  </a:extLst>
                </a:gridCol>
                <a:gridCol w="378562">
                  <a:extLst>
                    <a:ext uri="{9D8B030D-6E8A-4147-A177-3AD203B41FA5}">
                      <a16:colId xmlns:a16="http://schemas.microsoft.com/office/drawing/2014/main" val="1739466246"/>
                    </a:ext>
                  </a:extLst>
                </a:gridCol>
                <a:gridCol w="378562">
                  <a:extLst>
                    <a:ext uri="{9D8B030D-6E8A-4147-A177-3AD203B41FA5}">
                      <a16:colId xmlns:a16="http://schemas.microsoft.com/office/drawing/2014/main" val="1183097067"/>
                    </a:ext>
                  </a:extLst>
                </a:gridCol>
                <a:gridCol w="378562">
                  <a:extLst>
                    <a:ext uri="{9D8B030D-6E8A-4147-A177-3AD203B41FA5}">
                      <a16:colId xmlns:a16="http://schemas.microsoft.com/office/drawing/2014/main" val="2997867012"/>
                    </a:ext>
                  </a:extLst>
                </a:gridCol>
                <a:gridCol w="378562">
                  <a:extLst>
                    <a:ext uri="{9D8B030D-6E8A-4147-A177-3AD203B41FA5}">
                      <a16:colId xmlns:a16="http://schemas.microsoft.com/office/drawing/2014/main" val="4119808250"/>
                    </a:ext>
                  </a:extLst>
                </a:gridCol>
                <a:gridCol w="378562">
                  <a:extLst>
                    <a:ext uri="{9D8B030D-6E8A-4147-A177-3AD203B41FA5}">
                      <a16:colId xmlns:a16="http://schemas.microsoft.com/office/drawing/2014/main" val="339510824"/>
                    </a:ext>
                  </a:extLst>
                </a:gridCol>
                <a:gridCol w="395021">
                  <a:extLst>
                    <a:ext uri="{9D8B030D-6E8A-4147-A177-3AD203B41FA5}">
                      <a16:colId xmlns:a16="http://schemas.microsoft.com/office/drawing/2014/main" val="350668403"/>
                    </a:ext>
                  </a:extLst>
                </a:gridCol>
                <a:gridCol w="534924">
                  <a:extLst>
                    <a:ext uri="{9D8B030D-6E8A-4147-A177-3AD203B41FA5}">
                      <a16:colId xmlns:a16="http://schemas.microsoft.com/office/drawing/2014/main" val="3709663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117380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- 2018-06-04 10:41:53</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TGP - Diyan sa tapat!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prstClr val="black"/>
                          </a:solidFill>
                          <a:effectLst/>
                          <a:uLnTx/>
                          <a:uFillTx/>
                          <a:latin typeface="+mn-lt"/>
                          <a:ea typeface="+mn-ea"/>
                          <a:cs typeface="+mn-cs"/>
                        </a:rPr>
                        <a:t>Post: "Pagdating sa gamot, magtiwala diyan sa tapat...."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3432.24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Philippines; Ages: 18 - 35; Language(s): English (UK), Filipino or English (US); Interests: TV game shows, Animated movies, Comedy movies, Fantasy movies, Dance music, Action movies, Physical fitness, TV comedies, Jericho Rosales, Pop music, Basketball, Drama movies, Running, Family, Anime movies, Horror movies or Physical exercise, Education Level: College grad or Unspecified, Relationship Status: Single, In a relationship, Married or Engaged</a:t>
                      </a:r>
                    </a:p>
                  </a:txBody>
                  <a:tcPr/>
                </a:tc>
                <a:extLst>
                  <a:ext uri="{0D108BD9-81ED-4DB2-BD59-A6C34878D82A}">
                    <a16:rowId xmlns:a16="http://schemas.microsoft.com/office/drawing/2014/main" val="2356540715"/>
                  </a:ext>
                </a:extLst>
              </a:tr>
            </a:tbl>
          </a:graphicData>
        </a:graphic>
      </p:graphicFrame>
      <p:sp>
        <p:nvSpPr>
          <p:cNvPr id="4" name="Text Placeholder 3">
            <a:extLst>
              <a:ext uri="{FF2B5EF4-FFF2-40B4-BE49-F238E27FC236}">
                <a16:creationId xmlns:a16="http://schemas.microsoft.com/office/drawing/2014/main" id="{51536895-66B9-4798-A705-4704DBA86145}"/>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8820855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634CD-BE58-4698-9009-785977BF5C14}"/>
              </a:ext>
            </a:extLst>
          </p:cNvPr>
          <p:cNvSpPr>
            <a:spLocks noGrp="1"/>
          </p:cNvSpPr>
          <p:nvPr>
            <p:ph type="title"/>
          </p:nvPr>
        </p:nvSpPr>
        <p:spPr/>
        <p:txBody>
          <a:bodyPr/>
          <a:lstStyle/>
          <a:p>
            <a:r>
              <a:rPr lang="en-US"/>
              <a:t>Facebook Ads Costs Table | All Pages - 9 of 21</a:t>
            </a:r>
          </a:p>
        </p:txBody>
      </p:sp>
      <p:graphicFrame>
        <p:nvGraphicFramePr>
          <p:cNvPr id="5" name="Table Placeholder 4">
            <a:extLst>
              <a:ext uri="{FF2B5EF4-FFF2-40B4-BE49-F238E27FC236}">
                <a16:creationId xmlns:a16="http://schemas.microsoft.com/office/drawing/2014/main" id="{015895A6-AC20-45DC-A5C9-2C2EA0BF1466}"/>
              </a:ext>
            </a:extLst>
          </p:cNvPr>
          <p:cNvGraphicFramePr>
            <a:graphicFrameLocks noGrp="1"/>
          </p:cNvGraphicFramePr>
          <p:nvPr>
            <p:ph type="tbl" sz="quarter" idx="13"/>
            <p:extLst>
              <p:ext uri="{D42A27DB-BD31-4B8C-83A1-F6EECF244321}">
                <p14:modId xmlns:p14="http://schemas.microsoft.com/office/powerpoint/2010/main" val="3985859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8776624"/>
                    </a:ext>
                  </a:extLst>
                </a:gridCol>
                <a:gridCol w="378562">
                  <a:extLst>
                    <a:ext uri="{9D8B030D-6E8A-4147-A177-3AD203B41FA5}">
                      <a16:colId xmlns:a16="http://schemas.microsoft.com/office/drawing/2014/main" val="2761008574"/>
                    </a:ext>
                  </a:extLst>
                </a:gridCol>
                <a:gridCol w="378562">
                  <a:extLst>
                    <a:ext uri="{9D8B030D-6E8A-4147-A177-3AD203B41FA5}">
                      <a16:colId xmlns:a16="http://schemas.microsoft.com/office/drawing/2014/main" val="1133139108"/>
                    </a:ext>
                  </a:extLst>
                </a:gridCol>
                <a:gridCol w="395021">
                  <a:extLst>
                    <a:ext uri="{9D8B030D-6E8A-4147-A177-3AD203B41FA5}">
                      <a16:colId xmlns:a16="http://schemas.microsoft.com/office/drawing/2014/main" val="997778202"/>
                    </a:ext>
                  </a:extLst>
                </a:gridCol>
                <a:gridCol w="395021">
                  <a:extLst>
                    <a:ext uri="{9D8B030D-6E8A-4147-A177-3AD203B41FA5}">
                      <a16:colId xmlns:a16="http://schemas.microsoft.com/office/drawing/2014/main" val="4018034354"/>
                    </a:ext>
                  </a:extLst>
                </a:gridCol>
                <a:gridCol w="378562">
                  <a:extLst>
                    <a:ext uri="{9D8B030D-6E8A-4147-A177-3AD203B41FA5}">
                      <a16:colId xmlns:a16="http://schemas.microsoft.com/office/drawing/2014/main" val="4083325154"/>
                    </a:ext>
                  </a:extLst>
                </a:gridCol>
                <a:gridCol w="378562">
                  <a:extLst>
                    <a:ext uri="{9D8B030D-6E8A-4147-A177-3AD203B41FA5}">
                      <a16:colId xmlns:a16="http://schemas.microsoft.com/office/drawing/2014/main" val="1992602356"/>
                    </a:ext>
                  </a:extLst>
                </a:gridCol>
                <a:gridCol w="378562">
                  <a:extLst>
                    <a:ext uri="{9D8B030D-6E8A-4147-A177-3AD203B41FA5}">
                      <a16:colId xmlns:a16="http://schemas.microsoft.com/office/drawing/2014/main" val="3149650594"/>
                    </a:ext>
                  </a:extLst>
                </a:gridCol>
                <a:gridCol w="378562">
                  <a:extLst>
                    <a:ext uri="{9D8B030D-6E8A-4147-A177-3AD203B41FA5}">
                      <a16:colId xmlns:a16="http://schemas.microsoft.com/office/drawing/2014/main" val="3457569670"/>
                    </a:ext>
                  </a:extLst>
                </a:gridCol>
                <a:gridCol w="378562">
                  <a:extLst>
                    <a:ext uri="{9D8B030D-6E8A-4147-A177-3AD203B41FA5}">
                      <a16:colId xmlns:a16="http://schemas.microsoft.com/office/drawing/2014/main" val="3220919180"/>
                    </a:ext>
                  </a:extLst>
                </a:gridCol>
                <a:gridCol w="378562">
                  <a:extLst>
                    <a:ext uri="{9D8B030D-6E8A-4147-A177-3AD203B41FA5}">
                      <a16:colId xmlns:a16="http://schemas.microsoft.com/office/drawing/2014/main" val="3883722204"/>
                    </a:ext>
                  </a:extLst>
                </a:gridCol>
                <a:gridCol w="378562">
                  <a:extLst>
                    <a:ext uri="{9D8B030D-6E8A-4147-A177-3AD203B41FA5}">
                      <a16:colId xmlns:a16="http://schemas.microsoft.com/office/drawing/2014/main" val="2255496673"/>
                    </a:ext>
                  </a:extLst>
                </a:gridCol>
                <a:gridCol w="378562">
                  <a:extLst>
                    <a:ext uri="{9D8B030D-6E8A-4147-A177-3AD203B41FA5}">
                      <a16:colId xmlns:a16="http://schemas.microsoft.com/office/drawing/2014/main" val="1991187854"/>
                    </a:ext>
                  </a:extLst>
                </a:gridCol>
                <a:gridCol w="378562">
                  <a:extLst>
                    <a:ext uri="{9D8B030D-6E8A-4147-A177-3AD203B41FA5}">
                      <a16:colId xmlns:a16="http://schemas.microsoft.com/office/drawing/2014/main" val="2911744279"/>
                    </a:ext>
                  </a:extLst>
                </a:gridCol>
                <a:gridCol w="378562">
                  <a:extLst>
                    <a:ext uri="{9D8B030D-6E8A-4147-A177-3AD203B41FA5}">
                      <a16:colId xmlns:a16="http://schemas.microsoft.com/office/drawing/2014/main" val="1283962391"/>
                    </a:ext>
                  </a:extLst>
                </a:gridCol>
                <a:gridCol w="378562">
                  <a:extLst>
                    <a:ext uri="{9D8B030D-6E8A-4147-A177-3AD203B41FA5}">
                      <a16:colId xmlns:a16="http://schemas.microsoft.com/office/drawing/2014/main" val="2668155400"/>
                    </a:ext>
                  </a:extLst>
                </a:gridCol>
                <a:gridCol w="395021">
                  <a:extLst>
                    <a:ext uri="{9D8B030D-6E8A-4147-A177-3AD203B41FA5}">
                      <a16:colId xmlns:a16="http://schemas.microsoft.com/office/drawing/2014/main" val="3416390560"/>
                    </a:ext>
                  </a:extLst>
                </a:gridCol>
                <a:gridCol w="534924">
                  <a:extLst>
                    <a:ext uri="{9D8B030D-6E8A-4147-A177-3AD203B41FA5}">
                      <a16:colId xmlns:a16="http://schemas.microsoft.com/office/drawing/2014/main" val="2531722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38154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- 2018-06-04 10:10:50</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TGP Dyan Sa Tapat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13169.63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937.50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Philippines; Ages: 18 - 35; Language(s): English (UK), Filipino or English (US); Interests: TV game shows, Animated movies, Comedy movies, Fantasy movies, Dance music, Action movies, Physical fitness, TV comedies, Jericho Rosales, Pop music, Basketball, Drama movies, Running, Family, Anime movies, Horror movies or Physical exercise, Education Level: College grad or Unspecified, Relationship Status: Single, In a relationship, Married or Engaged</a:t>
                      </a:r>
                    </a:p>
                  </a:txBody>
                  <a:tcPr/>
                </a:tc>
                <a:extLst>
                  <a:ext uri="{0D108BD9-81ED-4DB2-BD59-A6C34878D82A}">
                    <a16:rowId xmlns:a16="http://schemas.microsoft.com/office/drawing/2014/main" val="903717662"/>
                  </a:ext>
                </a:extLst>
              </a:tr>
            </a:tbl>
          </a:graphicData>
        </a:graphic>
      </p:graphicFrame>
      <p:sp>
        <p:nvSpPr>
          <p:cNvPr id="4" name="Text Placeholder 3">
            <a:extLst>
              <a:ext uri="{FF2B5EF4-FFF2-40B4-BE49-F238E27FC236}">
                <a16:creationId xmlns:a16="http://schemas.microsoft.com/office/drawing/2014/main" id="{289417F0-2C69-4D91-9E3A-1A0BE70DBB38}"/>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7811862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76913-D29E-4C2D-BAF0-9AAA8B242C8C}"/>
              </a:ext>
            </a:extLst>
          </p:cNvPr>
          <p:cNvSpPr>
            <a:spLocks noGrp="1"/>
          </p:cNvSpPr>
          <p:nvPr>
            <p:ph type="title"/>
          </p:nvPr>
        </p:nvSpPr>
        <p:spPr/>
        <p:txBody>
          <a:bodyPr/>
          <a:lstStyle/>
          <a:p>
            <a:r>
              <a:rPr lang="en-US"/>
              <a:t>Facebook Ads Costs Table | All Pages - 10 of 21</a:t>
            </a:r>
          </a:p>
        </p:txBody>
      </p:sp>
      <p:graphicFrame>
        <p:nvGraphicFramePr>
          <p:cNvPr id="5" name="Table Placeholder 4">
            <a:extLst>
              <a:ext uri="{FF2B5EF4-FFF2-40B4-BE49-F238E27FC236}">
                <a16:creationId xmlns:a16="http://schemas.microsoft.com/office/drawing/2014/main" id="{7C410B8D-9D9B-4A91-AAA7-E5AD47706BF0}"/>
              </a:ext>
            </a:extLst>
          </p:cNvPr>
          <p:cNvGraphicFramePr>
            <a:graphicFrameLocks noGrp="1"/>
          </p:cNvGraphicFramePr>
          <p:nvPr>
            <p:ph type="tbl" sz="quarter" idx="13"/>
            <p:extLst>
              <p:ext uri="{D42A27DB-BD31-4B8C-83A1-F6EECF244321}">
                <p14:modId xmlns:p14="http://schemas.microsoft.com/office/powerpoint/2010/main" val="1236175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99231166"/>
                    </a:ext>
                  </a:extLst>
                </a:gridCol>
                <a:gridCol w="378562">
                  <a:extLst>
                    <a:ext uri="{9D8B030D-6E8A-4147-A177-3AD203B41FA5}">
                      <a16:colId xmlns:a16="http://schemas.microsoft.com/office/drawing/2014/main" val="3174508965"/>
                    </a:ext>
                  </a:extLst>
                </a:gridCol>
                <a:gridCol w="378562">
                  <a:extLst>
                    <a:ext uri="{9D8B030D-6E8A-4147-A177-3AD203B41FA5}">
                      <a16:colId xmlns:a16="http://schemas.microsoft.com/office/drawing/2014/main" val="2854120394"/>
                    </a:ext>
                  </a:extLst>
                </a:gridCol>
                <a:gridCol w="395021">
                  <a:extLst>
                    <a:ext uri="{9D8B030D-6E8A-4147-A177-3AD203B41FA5}">
                      <a16:colId xmlns:a16="http://schemas.microsoft.com/office/drawing/2014/main" val="4150431091"/>
                    </a:ext>
                  </a:extLst>
                </a:gridCol>
                <a:gridCol w="395021">
                  <a:extLst>
                    <a:ext uri="{9D8B030D-6E8A-4147-A177-3AD203B41FA5}">
                      <a16:colId xmlns:a16="http://schemas.microsoft.com/office/drawing/2014/main" val="2432025509"/>
                    </a:ext>
                  </a:extLst>
                </a:gridCol>
                <a:gridCol w="378562">
                  <a:extLst>
                    <a:ext uri="{9D8B030D-6E8A-4147-A177-3AD203B41FA5}">
                      <a16:colId xmlns:a16="http://schemas.microsoft.com/office/drawing/2014/main" val="2063020201"/>
                    </a:ext>
                  </a:extLst>
                </a:gridCol>
                <a:gridCol w="378562">
                  <a:extLst>
                    <a:ext uri="{9D8B030D-6E8A-4147-A177-3AD203B41FA5}">
                      <a16:colId xmlns:a16="http://schemas.microsoft.com/office/drawing/2014/main" val="3844710433"/>
                    </a:ext>
                  </a:extLst>
                </a:gridCol>
                <a:gridCol w="378562">
                  <a:extLst>
                    <a:ext uri="{9D8B030D-6E8A-4147-A177-3AD203B41FA5}">
                      <a16:colId xmlns:a16="http://schemas.microsoft.com/office/drawing/2014/main" val="59465712"/>
                    </a:ext>
                  </a:extLst>
                </a:gridCol>
                <a:gridCol w="378562">
                  <a:extLst>
                    <a:ext uri="{9D8B030D-6E8A-4147-A177-3AD203B41FA5}">
                      <a16:colId xmlns:a16="http://schemas.microsoft.com/office/drawing/2014/main" val="249720210"/>
                    </a:ext>
                  </a:extLst>
                </a:gridCol>
                <a:gridCol w="378562">
                  <a:extLst>
                    <a:ext uri="{9D8B030D-6E8A-4147-A177-3AD203B41FA5}">
                      <a16:colId xmlns:a16="http://schemas.microsoft.com/office/drawing/2014/main" val="3883360950"/>
                    </a:ext>
                  </a:extLst>
                </a:gridCol>
                <a:gridCol w="378562">
                  <a:extLst>
                    <a:ext uri="{9D8B030D-6E8A-4147-A177-3AD203B41FA5}">
                      <a16:colId xmlns:a16="http://schemas.microsoft.com/office/drawing/2014/main" val="487125055"/>
                    </a:ext>
                  </a:extLst>
                </a:gridCol>
                <a:gridCol w="378562">
                  <a:extLst>
                    <a:ext uri="{9D8B030D-6E8A-4147-A177-3AD203B41FA5}">
                      <a16:colId xmlns:a16="http://schemas.microsoft.com/office/drawing/2014/main" val="114963416"/>
                    </a:ext>
                  </a:extLst>
                </a:gridCol>
                <a:gridCol w="378562">
                  <a:extLst>
                    <a:ext uri="{9D8B030D-6E8A-4147-A177-3AD203B41FA5}">
                      <a16:colId xmlns:a16="http://schemas.microsoft.com/office/drawing/2014/main" val="1757168573"/>
                    </a:ext>
                  </a:extLst>
                </a:gridCol>
                <a:gridCol w="378562">
                  <a:extLst>
                    <a:ext uri="{9D8B030D-6E8A-4147-A177-3AD203B41FA5}">
                      <a16:colId xmlns:a16="http://schemas.microsoft.com/office/drawing/2014/main" val="1932992990"/>
                    </a:ext>
                  </a:extLst>
                </a:gridCol>
                <a:gridCol w="378562">
                  <a:extLst>
                    <a:ext uri="{9D8B030D-6E8A-4147-A177-3AD203B41FA5}">
                      <a16:colId xmlns:a16="http://schemas.microsoft.com/office/drawing/2014/main" val="3885648101"/>
                    </a:ext>
                  </a:extLst>
                </a:gridCol>
                <a:gridCol w="378562">
                  <a:extLst>
                    <a:ext uri="{9D8B030D-6E8A-4147-A177-3AD203B41FA5}">
                      <a16:colId xmlns:a16="http://schemas.microsoft.com/office/drawing/2014/main" val="2585122842"/>
                    </a:ext>
                  </a:extLst>
                </a:gridCol>
                <a:gridCol w="395021">
                  <a:extLst>
                    <a:ext uri="{9D8B030D-6E8A-4147-A177-3AD203B41FA5}">
                      <a16:colId xmlns:a16="http://schemas.microsoft.com/office/drawing/2014/main" val="470299152"/>
                    </a:ext>
                  </a:extLst>
                </a:gridCol>
                <a:gridCol w="534924">
                  <a:extLst>
                    <a:ext uri="{9D8B030D-6E8A-4147-A177-3AD203B41FA5}">
                      <a16:colId xmlns:a16="http://schemas.microsoft.com/office/drawing/2014/main" val="1519447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15466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- 2018-06-04 09:51:09</a:t>
                      </a:r>
                      <a:r>
                        <a:rPr kumimoji="0" lang="en-US" sz="1000" b="0" i="0" u="none" strike="noStrike" kern="1200" cap="none" spc="0" normalizeH="0" baseline="0" noProof="0">
                          <a:ln>
                            <a:noFill/>
                          </a:ln>
                          <a:solidFill>
                            <a:prstClr val="black"/>
                          </a:solidFill>
                          <a:effectLst/>
                          <a:uLnTx/>
                          <a:uFillTx/>
                          <a:latin typeface="+mn-lt"/>
                          <a:ea typeface="+mn-ea"/>
                          <a:cs typeface="+mn-cs"/>
                        </a:rPr>
                        <a:t>
n/a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 Biyaheng TGPagpagaling - Lucena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2224.91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18 - 50</a:t>
                      </a:r>
                    </a:p>
                  </a:txBody>
                  <a:tcPr/>
                </a:tc>
                <a:extLst>
                  <a:ext uri="{0D108BD9-81ED-4DB2-BD59-A6C34878D82A}">
                    <a16:rowId xmlns:a16="http://schemas.microsoft.com/office/drawing/2014/main" val="214150255"/>
                  </a:ext>
                </a:extLst>
              </a:tr>
            </a:tbl>
          </a:graphicData>
        </a:graphic>
      </p:graphicFrame>
      <p:sp>
        <p:nvSpPr>
          <p:cNvPr id="4" name="Text Placeholder 3">
            <a:extLst>
              <a:ext uri="{FF2B5EF4-FFF2-40B4-BE49-F238E27FC236}">
                <a16:creationId xmlns:a16="http://schemas.microsoft.com/office/drawing/2014/main" id="{AA064CCD-1EFA-43F8-884D-746F74B77E0A}"/>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0404779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F57F8-6ED7-41F7-8B9E-08CEA0DE72EA}"/>
              </a:ext>
            </a:extLst>
          </p:cNvPr>
          <p:cNvSpPr>
            <a:spLocks noGrp="1"/>
          </p:cNvSpPr>
          <p:nvPr>
            <p:ph type="title"/>
          </p:nvPr>
        </p:nvSpPr>
        <p:spPr/>
        <p:txBody>
          <a:bodyPr/>
          <a:lstStyle/>
          <a:p>
            <a:r>
              <a:rPr lang="en-US"/>
              <a:t>Facebook Ads Costs Table | All Pages - 11 of 21</a:t>
            </a:r>
          </a:p>
        </p:txBody>
      </p:sp>
      <p:graphicFrame>
        <p:nvGraphicFramePr>
          <p:cNvPr id="5" name="Table Placeholder 4">
            <a:extLst>
              <a:ext uri="{FF2B5EF4-FFF2-40B4-BE49-F238E27FC236}">
                <a16:creationId xmlns:a16="http://schemas.microsoft.com/office/drawing/2014/main" id="{734CA23D-0ACE-4398-B650-A0AEA649A309}"/>
              </a:ext>
            </a:extLst>
          </p:cNvPr>
          <p:cNvGraphicFramePr>
            <a:graphicFrameLocks noGrp="1"/>
          </p:cNvGraphicFramePr>
          <p:nvPr>
            <p:ph type="tbl" sz="quarter" idx="13"/>
            <p:extLst>
              <p:ext uri="{D42A27DB-BD31-4B8C-83A1-F6EECF244321}">
                <p14:modId xmlns:p14="http://schemas.microsoft.com/office/powerpoint/2010/main" val="1460614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58016387"/>
                    </a:ext>
                  </a:extLst>
                </a:gridCol>
                <a:gridCol w="378562">
                  <a:extLst>
                    <a:ext uri="{9D8B030D-6E8A-4147-A177-3AD203B41FA5}">
                      <a16:colId xmlns:a16="http://schemas.microsoft.com/office/drawing/2014/main" val="2569858057"/>
                    </a:ext>
                  </a:extLst>
                </a:gridCol>
                <a:gridCol w="378562">
                  <a:extLst>
                    <a:ext uri="{9D8B030D-6E8A-4147-A177-3AD203B41FA5}">
                      <a16:colId xmlns:a16="http://schemas.microsoft.com/office/drawing/2014/main" val="3415011589"/>
                    </a:ext>
                  </a:extLst>
                </a:gridCol>
                <a:gridCol w="395021">
                  <a:extLst>
                    <a:ext uri="{9D8B030D-6E8A-4147-A177-3AD203B41FA5}">
                      <a16:colId xmlns:a16="http://schemas.microsoft.com/office/drawing/2014/main" val="2230591995"/>
                    </a:ext>
                  </a:extLst>
                </a:gridCol>
                <a:gridCol w="395021">
                  <a:extLst>
                    <a:ext uri="{9D8B030D-6E8A-4147-A177-3AD203B41FA5}">
                      <a16:colId xmlns:a16="http://schemas.microsoft.com/office/drawing/2014/main" val="3346812070"/>
                    </a:ext>
                  </a:extLst>
                </a:gridCol>
                <a:gridCol w="378562">
                  <a:extLst>
                    <a:ext uri="{9D8B030D-6E8A-4147-A177-3AD203B41FA5}">
                      <a16:colId xmlns:a16="http://schemas.microsoft.com/office/drawing/2014/main" val="209097381"/>
                    </a:ext>
                  </a:extLst>
                </a:gridCol>
                <a:gridCol w="378562">
                  <a:extLst>
                    <a:ext uri="{9D8B030D-6E8A-4147-A177-3AD203B41FA5}">
                      <a16:colId xmlns:a16="http://schemas.microsoft.com/office/drawing/2014/main" val="3832159091"/>
                    </a:ext>
                  </a:extLst>
                </a:gridCol>
                <a:gridCol w="378562">
                  <a:extLst>
                    <a:ext uri="{9D8B030D-6E8A-4147-A177-3AD203B41FA5}">
                      <a16:colId xmlns:a16="http://schemas.microsoft.com/office/drawing/2014/main" val="1564293212"/>
                    </a:ext>
                  </a:extLst>
                </a:gridCol>
                <a:gridCol w="378562">
                  <a:extLst>
                    <a:ext uri="{9D8B030D-6E8A-4147-A177-3AD203B41FA5}">
                      <a16:colId xmlns:a16="http://schemas.microsoft.com/office/drawing/2014/main" val="2722995838"/>
                    </a:ext>
                  </a:extLst>
                </a:gridCol>
                <a:gridCol w="378562">
                  <a:extLst>
                    <a:ext uri="{9D8B030D-6E8A-4147-A177-3AD203B41FA5}">
                      <a16:colId xmlns:a16="http://schemas.microsoft.com/office/drawing/2014/main" val="2834215045"/>
                    </a:ext>
                  </a:extLst>
                </a:gridCol>
                <a:gridCol w="378562">
                  <a:extLst>
                    <a:ext uri="{9D8B030D-6E8A-4147-A177-3AD203B41FA5}">
                      <a16:colId xmlns:a16="http://schemas.microsoft.com/office/drawing/2014/main" val="3054076351"/>
                    </a:ext>
                  </a:extLst>
                </a:gridCol>
                <a:gridCol w="378562">
                  <a:extLst>
                    <a:ext uri="{9D8B030D-6E8A-4147-A177-3AD203B41FA5}">
                      <a16:colId xmlns:a16="http://schemas.microsoft.com/office/drawing/2014/main" val="453766712"/>
                    </a:ext>
                  </a:extLst>
                </a:gridCol>
                <a:gridCol w="378562">
                  <a:extLst>
                    <a:ext uri="{9D8B030D-6E8A-4147-A177-3AD203B41FA5}">
                      <a16:colId xmlns:a16="http://schemas.microsoft.com/office/drawing/2014/main" val="299690805"/>
                    </a:ext>
                  </a:extLst>
                </a:gridCol>
                <a:gridCol w="378562">
                  <a:extLst>
                    <a:ext uri="{9D8B030D-6E8A-4147-A177-3AD203B41FA5}">
                      <a16:colId xmlns:a16="http://schemas.microsoft.com/office/drawing/2014/main" val="3425765220"/>
                    </a:ext>
                  </a:extLst>
                </a:gridCol>
                <a:gridCol w="378562">
                  <a:extLst>
                    <a:ext uri="{9D8B030D-6E8A-4147-A177-3AD203B41FA5}">
                      <a16:colId xmlns:a16="http://schemas.microsoft.com/office/drawing/2014/main" val="3619811956"/>
                    </a:ext>
                  </a:extLst>
                </a:gridCol>
                <a:gridCol w="378562">
                  <a:extLst>
                    <a:ext uri="{9D8B030D-6E8A-4147-A177-3AD203B41FA5}">
                      <a16:colId xmlns:a16="http://schemas.microsoft.com/office/drawing/2014/main" val="3629965506"/>
                    </a:ext>
                  </a:extLst>
                </a:gridCol>
                <a:gridCol w="395021">
                  <a:extLst>
                    <a:ext uri="{9D8B030D-6E8A-4147-A177-3AD203B41FA5}">
                      <a16:colId xmlns:a16="http://schemas.microsoft.com/office/drawing/2014/main" val="2590761741"/>
                    </a:ext>
                  </a:extLst>
                </a:gridCol>
                <a:gridCol w="534924">
                  <a:extLst>
                    <a:ext uri="{9D8B030D-6E8A-4147-A177-3AD203B41FA5}">
                      <a16:colId xmlns:a16="http://schemas.microsoft.com/office/drawing/2014/main" val="1508638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914729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- 2018-06-04 04:18:12</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TGP Dyan sa Tapat Ad 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Philippines; Ages: 18 - 35; Language(s): English (UK), Filipino or English (US); Interests: TV game shows, Animated movies, Comedy movies, Fantasy movies, Dance music, Action movies, Physical fitness, TV comedies, Jericho Rosales, Pop music, Basketball, Drama movies, Running, Family, Anime movies, Horror movies or Physical exercise, Education Level: College grad or Unspecified, Relationship Status: Single, In a relationship, Married or Engaged</a:t>
                      </a:r>
                    </a:p>
                  </a:txBody>
                  <a:tcPr/>
                </a:tc>
                <a:extLst>
                  <a:ext uri="{0D108BD9-81ED-4DB2-BD59-A6C34878D82A}">
                    <a16:rowId xmlns:a16="http://schemas.microsoft.com/office/drawing/2014/main" val="437727989"/>
                  </a:ext>
                </a:extLst>
              </a:tr>
            </a:tbl>
          </a:graphicData>
        </a:graphic>
      </p:graphicFrame>
      <p:sp>
        <p:nvSpPr>
          <p:cNvPr id="4" name="Text Placeholder 3">
            <a:extLst>
              <a:ext uri="{FF2B5EF4-FFF2-40B4-BE49-F238E27FC236}">
                <a16:creationId xmlns:a16="http://schemas.microsoft.com/office/drawing/2014/main" id="{087199C1-F856-41FA-9238-AF8A87B13B1D}"/>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5822262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4AF4A-D8EC-482D-887A-05B5EA7430FD}"/>
              </a:ext>
            </a:extLst>
          </p:cNvPr>
          <p:cNvSpPr>
            <a:spLocks noGrp="1"/>
          </p:cNvSpPr>
          <p:nvPr>
            <p:ph type="title"/>
          </p:nvPr>
        </p:nvSpPr>
        <p:spPr/>
        <p:txBody>
          <a:bodyPr/>
          <a:lstStyle/>
          <a:p>
            <a:r>
              <a:rPr lang="en-US"/>
              <a:t>Facebook Ads Costs Table | All Pages - 12 of 21</a:t>
            </a:r>
          </a:p>
        </p:txBody>
      </p:sp>
      <p:graphicFrame>
        <p:nvGraphicFramePr>
          <p:cNvPr id="5" name="Table Placeholder 4">
            <a:extLst>
              <a:ext uri="{FF2B5EF4-FFF2-40B4-BE49-F238E27FC236}">
                <a16:creationId xmlns:a16="http://schemas.microsoft.com/office/drawing/2014/main" id="{A2851A0E-A20F-43FC-AA0A-B857D0E55636}"/>
              </a:ext>
            </a:extLst>
          </p:cNvPr>
          <p:cNvGraphicFramePr>
            <a:graphicFrameLocks noGrp="1"/>
          </p:cNvGraphicFramePr>
          <p:nvPr>
            <p:ph type="tbl" sz="quarter" idx="13"/>
            <p:extLst>
              <p:ext uri="{D42A27DB-BD31-4B8C-83A1-F6EECF244321}">
                <p14:modId xmlns:p14="http://schemas.microsoft.com/office/powerpoint/2010/main" val="1469173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75589313"/>
                    </a:ext>
                  </a:extLst>
                </a:gridCol>
                <a:gridCol w="378562">
                  <a:extLst>
                    <a:ext uri="{9D8B030D-6E8A-4147-A177-3AD203B41FA5}">
                      <a16:colId xmlns:a16="http://schemas.microsoft.com/office/drawing/2014/main" val="1099712059"/>
                    </a:ext>
                  </a:extLst>
                </a:gridCol>
                <a:gridCol w="378562">
                  <a:extLst>
                    <a:ext uri="{9D8B030D-6E8A-4147-A177-3AD203B41FA5}">
                      <a16:colId xmlns:a16="http://schemas.microsoft.com/office/drawing/2014/main" val="2952225146"/>
                    </a:ext>
                  </a:extLst>
                </a:gridCol>
                <a:gridCol w="395021">
                  <a:extLst>
                    <a:ext uri="{9D8B030D-6E8A-4147-A177-3AD203B41FA5}">
                      <a16:colId xmlns:a16="http://schemas.microsoft.com/office/drawing/2014/main" val="3542650324"/>
                    </a:ext>
                  </a:extLst>
                </a:gridCol>
                <a:gridCol w="395021">
                  <a:extLst>
                    <a:ext uri="{9D8B030D-6E8A-4147-A177-3AD203B41FA5}">
                      <a16:colId xmlns:a16="http://schemas.microsoft.com/office/drawing/2014/main" val="2455408694"/>
                    </a:ext>
                  </a:extLst>
                </a:gridCol>
                <a:gridCol w="378562">
                  <a:extLst>
                    <a:ext uri="{9D8B030D-6E8A-4147-A177-3AD203B41FA5}">
                      <a16:colId xmlns:a16="http://schemas.microsoft.com/office/drawing/2014/main" val="3966689664"/>
                    </a:ext>
                  </a:extLst>
                </a:gridCol>
                <a:gridCol w="378562">
                  <a:extLst>
                    <a:ext uri="{9D8B030D-6E8A-4147-A177-3AD203B41FA5}">
                      <a16:colId xmlns:a16="http://schemas.microsoft.com/office/drawing/2014/main" val="539724229"/>
                    </a:ext>
                  </a:extLst>
                </a:gridCol>
                <a:gridCol w="378562">
                  <a:extLst>
                    <a:ext uri="{9D8B030D-6E8A-4147-A177-3AD203B41FA5}">
                      <a16:colId xmlns:a16="http://schemas.microsoft.com/office/drawing/2014/main" val="65195638"/>
                    </a:ext>
                  </a:extLst>
                </a:gridCol>
                <a:gridCol w="378562">
                  <a:extLst>
                    <a:ext uri="{9D8B030D-6E8A-4147-A177-3AD203B41FA5}">
                      <a16:colId xmlns:a16="http://schemas.microsoft.com/office/drawing/2014/main" val="1892139220"/>
                    </a:ext>
                  </a:extLst>
                </a:gridCol>
                <a:gridCol w="378562">
                  <a:extLst>
                    <a:ext uri="{9D8B030D-6E8A-4147-A177-3AD203B41FA5}">
                      <a16:colId xmlns:a16="http://schemas.microsoft.com/office/drawing/2014/main" val="24366536"/>
                    </a:ext>
                  </a:extLst>
                </a:gridCol>
                <a:gridCol w="378562">
                  <a:extLst>
                    <a:ext uri="{9D8B030D-6E8A-4147-A177-3AD203B41FA5}">
                      <a16:colId xmlns:a16="http://schemas.microsoft.com/office/drawing/2014/main" val="2364912969"/>
                    </a:ext>
                  </a:extLst>
                </a:gridCol>
                <a:gridCol w="378562">
                  <a:extLst>
                    <a:ext uri="{9D8B030D-6E8A-4147-A177-3AD203B41FA5}">
                      <a16:colId xmlns:a16="http://schemas.microsoft.com/office/drawing/2014/main" val="374163294"/>
                    </a:ext>
                  </a:extLst>
                </a:gridCol>
                <a:gridCol w="378562">
                  <a:extLst>
                    <a:ext uri="{9D8B030D-6E8A-4147-A177-3AD203B41FA5}">
                      <a16:colId xmlns:a16="http://schemas.microsoft.com/office/drawing/2014/main" val="1145747782"/>
                    </a:ext>
                  </a:extLst>
                </a:gridCol>
                <a:gridCol w="378562">
                  <a:extLst>
                    <a:ext uri="{9D8B030D-6E8A-4147-A177-3AD203B41FA5}">
                      <a16:colId xmlns:a16="http://schemas.microsoft.com/office/drawing/2014/main" val="261792092"/>
                    </a:ext>
                  </a:extLst>
                </a:gridCol>
                <a:gridCol w="378562">
                  <a:extLst>
                    <a:ext uri="{9D8B030D-6E8A-4147-A177-3AD203B41FA5}">
                      <a16:colId xmlns:a16="http://schemas.microsoft.com/office/drawing/2014/main" val="3608515583"/>
                    </a:ext>
                  </a:extLst>
                </a:gridCol>
                <a:gridCol w="378562">
                  <a:extLst>
                    <a:ext uri="{9D8B030D-6E8A-4147-A177-3AD203B41FA5}">
                      <a16:colId xmlns:a16="http://schemas.microsoft.com/office/drawing/2014/main" val="2463099539"/>
                    </a:ext>
                  </a:extLst>
                </a:gridCol>
                <a:gridCol w="395021">
                  <a:extLst>
                    <a:ext uri="{9D8B030D-6E8A-4147-A177-3AD203B41FA5}">
                      <a16:colId xmlns:a16="http://schemas.microsoft.com/office/drawing/2014/main" val="4126477493"/>
                    </a:ext>
                  </a:extLst>
                </a:gridCol>
                <a:gridCol w="534924">
                  <a:extLst>
                    <a:ext uri="{9D8B030D-6E8A-4147-A177-3AD203B41FA5}">
                      <a16:colId xmlns:a16="http://schemas.microsoft.com/office/drawing/2014/main" val="1478771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236748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- 2018-06-02 04:09:40</a:t>
                      </a:r>
                      <a:r>
                        <a:rPr kumimoji="0" lang="en-US" sz="1000" b="0" i="0" u="none" strike="noStrike" kern="1200" cap="none" spc="0" normalizeH="0" baseline="0" noProof="0">
                          <a:ln>
                            <a:noFill/>
                          </a:ln>
                          <a:solidFill>
                            <a:prstClr val="black"/>
                          </a:solidFill>
                          <a:effectLst/>
                          <a:uLnTx/>
                          <a:uFillTx/>
                          <a:latin typeface="+mn-lt"/>
                          <a:ea typeface="+mn-ea"/>
                          <a:cs typeface="+mn-cs"/>
                        </a:rPr>
                        <a:t>
n/a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Wish 107.5
n/a
Enjoy a unique experience blending the power of medicine and music! 
We’re here at Ormoc City to offer medical consultation services for free. 
A mini-concert showcasing the musical prowess of budding local artists will be held at 5 PM PHT.
This event is brought to you by Wish 107.5 and The Generics Pharmacy.
#ByahengTGPagpagaling.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"TGP The Generics Pharmacy shared a 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483.66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34.14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18 - 50</a:t>
                      </a:r>
                    </a:p>
                  </a:txBody>
                  <a:tcPr/>
                </a:tc>
                <a:extLst>
                  <a:ext uri="{0D108BD9-81ED-4DB2-BD59-A6C34878D82A}">
                    <a16:rowId xmlns:a16="http://schemas.microsoft.com/office/drawing/2014/main" val="3065898712"/>
                  </a:ext>
                </a:extLst>
              </a:tr>
            </a:tbl>
          </a:graphicData>
        </a:graphic>
      </p:graphicFrame>
      <p:sp>
        <p:nvSpPr>
          <p:cNvPr id="4" name="Text Placeholder 3">
            <a:extLst>
              <a:ext uri="{FF2B5EF4-FFF2-40B4-BE49-F238E27FC236}">
                <a16:creationId xmlns:a16="http://schemas.microsoft.com/office/drawing/2014/main" id="{2DA0FE15-6B00-4ED2-A39C-1CBBDD935E05}"/>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74572951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55CC5-142D-4B75-A26C-873AFA7EA503}"/>
              </a:ext>
            </a:extLst>
          </p:cNvPr>
          <p:cNvSpPr>
            <a:spLocks noGrp="1"/>
          </p:cNvSpPr>
          <p:nvPr>
            <p:ph type="title"/>
          </p:nvPr>
        </p:nvSpPr>
        <p:spPr/>
        <p:txBody>
          <a:bodyPr/>
          <a:lstStyle/>
          <a:p>
            <a:r>
              <a:rPr lang="en-US"/>
              <a:t>Facebook Ads Costs Table | All Pages - 13 of 21</a:t>
            </a:r>
          </a:p>
        </p:txBody>
      </p:sp>
      <p:graphicFrame>
        <p:nvGraphicFramePr>
          <p:cNvPr id="5" name="Table Placeholder 4">
            <a:extLst>
              <a:ext uri="{FF2B5EF4-FFF2-40B4-BE49-F238E27FC236}">
                <a16:creationId xmlns:a16="http://schemas.microsoft.com/office/drawing/2014/main" id="{2013B114-B17E-4301-8CDF-FCC795388306}"/>
              </a:ext>
            </a:extLst>
          </p:cNvPr>
          <p:cNvGraphicFramePr>
            <a:graphicFrameLocks noGrp="1"/>
          </p:cNvGraphicFramePr>
          <p:nvPr>
            <p:ph type="tbl" sz="quarter" idx="13"/>
            <p:extLst>
              <p:ext uri="{D42A27DB-BD31-4B8C-83A1-F6EECF244321}">
                <p14:modId xmlns:p14="http://schemas.microsoft.com/office/powerpoint/2010/main" val="2015223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19616666"/>
                    </a:ext>
                  </a:extLst>
                </a:gridCol>
                <a:gridCol w="378562">
                  <a:extLst>
                    <a:ext uri="{9D8B030D-6E8A-4147-A177-3AD203B41FA5}">
                      <a16:colId xmlns:a16="http://schemas.microsoft.com/office/drawing/2014/main" val="805235218"/>
                    </a:ext>
                  </a:extLst>
                </a:gridCol>
                <a:gridCol w="378562">
                  <a:extLst>
                    <a:ext uri="{9D8B030D-6E8A-4147-A177-3AD203B41FA5}">
                      <a16:colId xmlns:a16="http://schemas.microsoft.com/office/drawing/2014/main" val="252658458"/>
                    </a:ext>
                  </a:extLst>
                </a:gridCol>
                <a:gridCol w="395021">
                  <a:extLst>
                    <a:ext uri="{9D8B030D-6E8A-4147-A177-3AD203B41FA5}">
                      <a16:colId xmlns:a16="http://schemas.microsoft.com/office/drawing/2014/main" val="778380984"/>
                    </a:ext>
                  </a:extLst>
                </a:gridCol>
                <a:gridCol w="395021">
                  <a:extLst>
                    <a:ext uri="{9D8B030D-6E8A-4147-A177-3AD203B41FA5}">
                      <a16:colId xmlns:a16="http://schemas.microsoft.com/office/drawing/2014/main" val="3559137164"/>
                    </a:ext>
                  </a:extLst>
                </a:gridCol>
                <a:gridCol w="378562">
                  <a:extLst>
                    <a:ext uri="{9D8B030D-6E8A-4147-A177-3AD203B41FA5}">
                      <a16:colId xmlns:a16="http://schemas.microsoft.com/office/drawing/2014/main" val="1610392283"/>
                    </a:ext>
                  </a:extLst>
                </a:gridCol>
                <a:gridCol w="378562">
                  <a:extLst>
                    <a:ext uri="{9D8B030D-6E8A-4147-A177-3AD203B41FA5}">
                      <a16:colId xmlns:a16="http://schemas.microsoft.com/office/drawing/2014/main" val="1302490436"/>
                    </a:ext>
                  </a:extLst>
                </a:gridCol>
                <a:gridCol w="378562">
                  <a:extLst>
                    <a:ext uri="{9D8B030D-6E8A-4147-A177-3AD203B41FA5}">
                      <a16:colId xmlns:a16="http://schemas.microsoft.com/office/drawing/2014/main" val="1355659656"/>
                    </a:ext>
                  </a:extLst>
                </a:gridCol>
                <a:gridCol w="378562">
                  <a:extLst>
                    <a:ext uri="{9D8B030D-6E8A-4147-A177-3AD203B41FA5}">
                      <a16:colId xmlns:a16="http://schemas.microsoft.com/office/drawing/2014/main" val="2457615130"/>
                    </a:ext>
                  </a:extLst>
                </a:gridCol>
                <a:gridCol w="378562">
                  <a:extLst>
                    <a:ext uri="{9D8B030D-6E8A-4147-A177-3AD203B41FA5}">
                      <a16:colId xmlns:a16="http://schemas.microsoft.com/office/drawing/2014/main" val="284171926"/>
                    </a:ext>
                  </a:extLst>
                </a:gridCol>
                <a:gridCol w="378562">
                  <a:extLst>
                    <a:ext uri="{9D8B030D-6E8A-4147-A177-3AD203B41FA5}">
                      <a16:colId xmlns:a16="http://schemas.microsoft.com/office/drawing/2014/main" val="393110123"/>
                    </a:ext>
                  </a:extLst>
                </a:gridCol>
                <a:gridCol w="378562">
                  <a:extLst>
                    <a:ext uri="{9D8B030D-6E8A-4147-A177-3AD203B41FA5}">
                      <a16:colId xmlns:a16="http://schemas.microsoft.com/office/drawing/2014/main" val="2220489602"/>
                    </a:ext>
                  </a:extLst>
                </a:gridCol>
                <a:gridCol w="378562">
                  <a:extLst>
                    <a:ext uri="{9D8B030D-6E8A-4147-A177-3AD203B41FA5}">
                      <a16:colId xmlns:a16="http://schemas.microsoft.com/office/drawing/2014/main" val="3745598658"/>
                    </a:ext>
                  </a:extLst>
                </a:gridCol>
                <a:gridCol w="378562">
                  <a:extLst>
                    <a:ext uri="{9D8B030D-6E8A-4147-A177-3AD203B41FA5}">
                      <a16:colId xmlns:a16="http://schemas.microsoft.com/office/drawing/2014/main" val="1864256964"/>
                    </a:ext>
                  </a:extLst>
                </a:gridCol>
                <a:gridCol w="378562">
                  <a:extLst>
                    <a:ext uri="{9D8B030D-6E8A-4147-A177-3AD203B41FA5}">
                      <a16:colId xmlns:a16="http://schemas.microsoft.com/office/drawing/2014/main" val="1682601917"/>
                    </a:ext>
                  </a:extLst>
                </a:gridCol>
                <a:gridCol w="378562">
                  <a:extLst>
                    <a:ext uri="{9D8B030D-6E8A-4147-A177-3AD203B41FA5}">
                      <a16:colId xmlns:a16="http://schemas.microsoft.com/office/drawing/2014/main" val="1692387945"/>
                    </a:ext>
                  </a:extLst>
                </a:gridCol>
                <a:gridCol w="395021">
                  <a:extLst>
                    <a:ext uri="{9D8B030D-6E8A-4147-A177-3AD203B41FA5}">
                      <a16:colId xmlns:a16="http://schemas.microsoft.com/office/drawing/2014/main" val="76975557"/>
                    </a:ext>
                  </a:extLst>
                </a:gridCol>
                <a:gridCol w="534924">
                  <a:extLst>
                    <a:ext uri="{9D8B030D-6E8A-4147-A177-3AD203B41FA5}">
                      <a16:colId xmlns:a16="http://schemas.microsoft.com/office/drawing/2014/main" val="1230994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877729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- 2018-06-02 01:42:21</a:t>
                      </a:r>
                      <a:r>
                        <a:rPr kumimoji="0" lang="en-US" sz="1000" b="0" i="0" u="none" strike="noStrike" kern="1200" cap="none" spc="0" normalizeH="0" baseline="0" noProof="0">
                          <a:ln>
                            <a:noFill/>
                          </a:ln>
                          <a:solidFill>
                            <a:prstClr val="black"/>
                          </a:solidFill>
                          <a:effectLst/>
                          <a:uLnTx/>
                          <a:uFillTx/>
                          <a:latin typeface="+mn-lt"/>
                          <a:ea typeface="+mn-ea"/>
                          <a:cs typeface="+mn-cs"/>
                        </a:rPr>
                        <a:t>
n/a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Wish 107.5
n/a
Alt-rock outfit Digilz Band is also performing for our Ormoc Wishers tomorrow! Head over to Ormoc City Superdome at 5 PM PHT!
You can also watch their performances via Wish 107.5's Facebook Live or hear them LIVE by tuning in to The Roadshow!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"Abangan mamaya ang Digiz Band sa Hilig 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1883947353"/>
                  </a:ext>
                </a:extLst>
              </a:tr>
            </a:tbl>
          </a:graphicData>
        </a:graphic>
      </p:graphicFrame>
      <p:sp>
        <p:nvSpPr>
          <p:cNvPr id="4" name="Text Placeholder 3">
            <a:extLst>
              <a:ext uri="{FF2B5EF4-FFF2-40B4-BE49-F238E27FC236}">
                <a16:creationId xmlns:a16="http://schemas.microsoft.com/office/drawing/2014/main" id="{9D84ADB1-23AD-4E4C-ACDF-99B2ED9B6650}"/>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4890906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65F7-C602-4C8E-892C-E40F6D336D31}"/>
              </a:ext>
            </a:extLst>
          </p:cNvPr>
          <p:cNvSpPr>
            <a:spLocks noGrp="1"/>
          </p:cNvSpPr>
          <p:nvPr>
            <p:ph type="title"/>
          </p:nvPr>
        </p:nvSpPr>
        <p:spPr/>
        <p:txBody>
          <a:bodyPr/>
          <a:lstStyle/>
          <a:p>
            <a:r>
              <a:rPr lang="en-US"/>
              <a:t>Facebook Ads Costs Table | All Pages - 14 of 21</a:t>
            </a:r>
          </a:p>
        </p:txBody>
      </p:sp>
      <p:graphicFrame>
        <p:nvGraphicFramePr>
          <p:cNvPr id="5" name="Table Placeholder 4">
            <a:extLst>
              <a:ext uri="{FF2B5EF4-FFF2-40B4-BE49-F238E27FC236}">
                <a16:creationId xmlns:a16="http://schemas.microsoft.com/office/drawing/2014/main" id="{D2E1DDC4-C5E8-4CA0-BF81-9120ACBF6654}"/>
              </a:ext>
            </a:extLst>
          </p:cNvPr>
          <p:cNvGraphicFramePr>
            <a:graphicFrameLocks noGrp="1"/>
          </p:cNvGraphicFramePr>
          <p:nvPr>
            <p:ph type="tbl" sz="quarter" idx="13"/>
            <p:extLst>
              <p:ext uri="{D42A27DB-BD31-4B8C-83A1-F6EECF244321}">
                <p14:modId xmlns:p14="http://schemas.microsoft.com/office/powerpoint/2010/main" val="1391548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0301322"/>
                    </a:ext>
                  </a:extLst>
                </a:gridCol>
                <a:gridCol w="378562">
                  <a:extLst>
                    <a:ext uri="{9D8B030D-6E8A-4147-A177-3AD203B41FA5}">
                      <a16:colId xmlns:a16="http://schemas.microsoft.com/office/drawing/2014/main" val="3646996473"/>
                    </a:ext>
                  </a:extLst>
                </a:gridCol>
                <a:gridCol w="378562">
                  <a:extLst>
                    <a:ext uri="{9D8B030D-6E8A-4147-A177-3AD203B41FA5}">
                      <a16:colId xmlns:a16="http://schemas.microsoft.com/office/drawing/2014/main" val="1669398242"/>
                    </a:ext>
                  </a:extLst>
                </a:gridCol>
                <a:gridCol w="395021">
                  <a:extLst>
                    <a:ext uri="{9D8B030D-6E8A-4147-A177-3AD203B41FA5}">
                      <a16:colId xmlns:a16="http://schemas.microsoft.com/office/drawing/2014/main" val="2825333160"/>
                    </a:ext>
                  </a:extLst>
                </a:gridCol>
                <a:gridCol w="395021">
                  <a:extLst>
                    <a:ext uri="{9D8B030D-6E8A-4147-A177-3AD203B41FA5}">
                      <a16:colId xmlns:a16="http://schemas.microsoft.com/office/drawing/2014/main" val="1079262091"/>
                    </a:ext>
                  </a:extLst>
                </a:gridCol>
                <a:gridCol w="378562">
                  <a:extLst>
                    <a:ext uri="{9D8B030D-6E8A-4147-A177-3AD203B41FA5}">
                      <a16:colId xmlns:a16="http://schemas.microsoft.com/office/drawing/2014/main" val="488561783"/>
                    </a:ext>
                  </a:extLst>
                </a:gridCol>
                <a:gridCol w="378562">
                  <a:extLst>
                    <a:ext uri="{9D8B030D-6E8A-4147-A177-3AD203B41FA5}">
                      <a16:colId xmlns:a16="http://schemas.microsoft.com/office/drawing/2014/main" val="1422702915"/>
                    </a:ext>
                  </a:extLst>
                </a:gridCol>
                <a:gridCol w="378562">
                  <a:extLst>
                    <a:ext uri="{9D8B030D-6E8A-4147-A177-3AD203B41FA5}">
                      <a16:colId xmlns:a16="http://schemas.microsoft.com/office/drawing/2014/main" val="663106570"/>
                    </a:ext>
                  </a:extLst>
                </a:gridCol>
                <a:gridCol w="378562">
                  <a:extLst>
                    <a:ext uri="{9D8B030D-6E8A-4147-A177-3AD203B41FA5}">
                      <a16:colId xmlns:a16="http://schemas.microsoft.com/office/drawing/2014/main" val="4189280320"/>
                    </a:ext>
                  </a:extLst>
                </a:gridCol>
                <a:gridCol w="378562">
                  <a:extLst>
                    <a:ext uri="{9D8B030D-6E8A-4147-A177-3AD203B41FA5}">
                      <a16:colId xmlns:a16="http://schemas.microsoft.com/office/drawing/2014/main" val="4175415796"/>
                    </a:ext>
                  </a:extLst>
                </a:gridCol>
                <a:gridCol w="378562">
                  <a:extLst>
                    <a:ext uri="{9D8B030D-6E8A-4147-A177-3AD203B41FA5}">
                      <a16:colId xmlns:a16="http://schemas.microsoft.com/office/drawing/2014/main" val="3574107474"/>
                    </a:ext>
                  </a:extLst>
                </a:gridCol>
                <a:gridCol w="378562">
                  <a:extLst>
                    <a:ext uri="{9D8B030D-6E8A-4147-A177-3AD203B41FA5}">
                      <a16:colId xmlns:a16="http://schemas.microsoft.com/office/drawing/2014/main" val="3293387165"/>
                    </a:ext>
                  </a:extLst>
                </a:gridCol>
                <a:gridCol w="378562">
                  <a:extLst>
                    <a:ext uri="{9D8B030D-6E8A-4147-A177-3AD203B41FA5}">
                      <a16:colId xmlns:a16="http://schemas.microsoft.com/office/drawing/2014/main" val="4091674733"/>
                    </a:ext>
                  </a:extLst>
                </a:gridCol>
                <a:gridCol w="378562">
                  <a:extLst>
                    <a:ext uri="{9D8B030D-6E8A-4147-A177-3AD203B41FA5}">
                      <a16:colId xmlns:a16="http://schemas.microsoft.com/office/drawing/2014/main" val="1034673670"/>
                    </a:ext>
                  </a:extLst>
                </a:gridCol>
                <a:gridCol w="378562">
                  <a:extLst>
                    <a:ext uri="{9D8B030D-6E8A-4147-A177-3AD203B41FA5}">
                      <a16:colId xmlns:a16="http://schemas.microsoft.com/office/drawing/2014/main" val="1255565237"/>
                    </a:ext>
                  </a:extLst>
                </a:gridCol>
                <a:gridCol w="378562">
                  <a:extLst>
                    <a:ext uri="{9D8B030D-6E8A-4147-A177-3AD203B41FA5}">
                      <a16:colId xmlns:a16="http://schemas.microsoft.com/office/drawing/2014/main" val="291562721"/>
                    </a:ext>
                  </a:extLst>
                </a:gridCol>
                <a:gridCol w="395021">
                  <a:extLst>
                    <a:ext uri="{9D8B030D-6E8A-4147-A177-3AD203B41FA5}">
                      <a16:colId xmlns:a16="http://schemas.microsoft.com/office/drawing/2014/main" val="4225062564"/>
                    </a:ext>
                  </a:extLst>
                </a:gridCol>
                <a:gridCol w="534924">
                  <a:extLst>
                    <a:ext uri="{9D8B030D-6E8A-4147-A177-3AD203B41FA5}">
                      <a16:colId xmlns:a16="http://schemas.microsoft.com/office/drawing/2014/main" val="603365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005884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- 2018-05-28 12:59:47</a:t>
                      </a:r>
                      <a:r>
                        <a:rPr kumimoji="0" lang="en-US" sz="1000" b="0" i="0" u="none" strike="noStrike" kern="1200" cap="none" spc="0" normalizeH="0" baseline="0" noProof="0">
                          <a:ln>
                            <a:noFill/>
                          </a:ln>
                          <a:solidFill>
                            <a:prstClr val="black"/>
                          </a:solidFill>
                          <a:effectLst/>
                          <a:uLnTx/>
                          <a:uFillTx/>
                          <a:latin typeface="+mn-lt"/>
                          <a:ea typeface="+mn-ea"/>
                          <a:cs typeface="+mn-cs"/>
                        </a:rPr>
                        <a:t>
Bibyaheng muli ang TGPagpagaling ng Pilipinas!
Abangan ang Byaheng TGPagpagaling Medical Mission + WishBus on JUNE 2, 2018 sa Ormoc City Superdome, Ormoc, Leyte.
May Medical Mission at Hiling sa TGPagpagaling Concert, hatid ng The Generics Pharmacy at ng Wish 107.5!
Schedule:
8:00am – 12:00nn – Medical Mission (Limited Slots)
4:30pm – 8:00pm – Hiling sa TGPagpagaling Concert
For more information visit the official Event Page:
https://www.facebook.com/events/625371481147337/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Byaheng TGPagpagaling Ormoc Leyte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2152.63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Philippines: Santa Cruz, Zambales (+40 km) Central Luzon; Ages: 18 - 55;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740433047"/>
                  </a:ext>
                </a:extLst>
              </a:tr>
            </a:tbl>
          </a:graphicData>
        </a:graphic>
      </p:graphicFrame>
      <p:sp>
        <p:nvSpPr>
          <p:cNvPr id="4" name="Text Placeholder 3">
            <a:extLst>
              <a:ext uri="{FF2B5EF4-FFF2-40B4-BE49-F238E27FC236}">
                <a16:creationId xmlns:a16="http://schemas.microsoft.com/office/drawing/2014/main" id="{F21A7EEF-0D70-4B33-B08A-28E2F15EF750}"/>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69977505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EB4B9-622E-4B48-90D6-D0FBEE078B61}"/>
              </a:ext>
            </a:extLst>
          </p:cNvPr>
          <p:cNvSpPr>
            <a:spLocks noGrp="1"/>
          </p:cNvSpPr>
          <p:nvPr>
            <p:ph type="title"/>
          </p:nvPr>
        </p:nvSpPr>
        <p:spPr/>
        <p:txBody>
          <a:bodyPr/>
          <a:lstStyle/>
          <a:p>
            <a:r>
              <a:rPr lang="en-US"/>
              <a:t>Facebook Ads Costs Table | All Pages - 15 of 21</a:t>
            </a:r>
          </a:p>
        </p:txBody>
      </p:sp>
      <p:graphicFrame>
        <p:nvGraphicFramePr>
          <p:cNvPr id="5" name="Table Placeholder 4">
            <a:extLst>
              <a:ext uri="{FF2B5EF4-FFF2-40B4-BE49-F238E27FC236}">
                <a16:creationId xmlns:a16="http://schemas.microsoft.com/office/drawing/2014/main" id="{EDC34955-1BF3-4D7B-844F-BB68348FF8F3}"/>
              </a:ext>
            </a:extLst>
          </p:cNvPr>
          <p:cNvGraphicFramePr>
            <a:graphicFrameLocks noGrp="1"/>
          </p:cNvGraphicFramePr>
          <p:nvPr>
            <p:ph type="tbl" sz="quarter" idx="13"/>
            <p:extLst>
              <p:ext uri="{D42A27DB-BD31-4B8C-83A1-F6EECF244321}">
                <p14:modId xmlns:p14="http://schemas.microsoft.com/office/powerpoint/2010/main" val="1450312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67919901"/>
                    </a:ext>
                  </a:extLst>
                </a:gridCol>
                <a:gridCol w="378562">
                  <a:extLst>
                    <a:ext uri="{9D8B030D-6E8A-4147-A177-3AD203B41FA5}">
                      <a16:colId xmlns:a16="http://schemas.microsoft.com/office/drawing/2014/main" val="206895071"/>
                    </a:ext>
                  </a:extLst>
                </a:gridCol>
                <a:gridCol w="378562">
                  <a:extLst>
                    <a:ext uri="{9D8B030D-6E8A-4147-A177-3AD203B41FA5}">
                      <a16:colId xmlns:a16="http://schemas.microsoft.com/office/drawing/2014/main" val="2652061690"/>
                    </a:ext>
                  </a:extLst>
                </a:gridCol>
                <a:gridCol w="395021">
                  <a:extLst>
                    <a:ext uri="{9D8B030D-6E8A-4147-A177-3AD203B41FA5}">
                      <a16:colId xmlns:a16="http://schemas.microsoft.com/office/drawing/2014/main" val="2934782755"/>
                    </a:ext>
                  </a:extLst>
                </a:gridCol>
                <a:gridCol w="395021">
                  <a:extLst>
                    <a:ext uri="{9D8B030D-6E8A-4147-A177-3AD203B41FA5}">
                      <a16:colId xmlns:a16="http://schemas.microsoft.com/office/drawing/2014/main" val="2277312345"/>
                    </a:ext>
                  </a:extLst>
                </a:gridCol>
                <a:gridCol w="378562">
                  <a:extLst>
                    <a:ext uri="{9D8B030D-6E8A-4147-A177-3AD203B41FA5}">
                      <a16:colId xmlns:a16="http://schemas.microsoft.com/office/drawing/2014/main" val="2928356564"/>
                    </a:ext>
                  </a:extLst>
                </a:gridCol>
                <a:gridCol w="378562">
                  <a:extLst>
                    <a:ext uri="{9D8B030D-6E8A-4147-A177-3AD203B41FA5}">
                      <a16:colId xmlns:a16="http://schemas.microsoft.com/office/drawing/2014/main" val="3175731238"/>
                    </a:ext>
                  </a:extLst>
                </a:gridCol>
                <a:gridCol w="378562">
                  <a:extLst>
                    <a:ext uri="{9D8B030D-6E8A-4147-A177-3AD203B41FA5}">
                      <a16:colId xmlns:a16="http://schemas.microsoft.com/office/drawing/2014/main" val="4152799372"/>
                    </a:ext>
                  </a:extLst>
                </a:gridCol>
                <a:gridCol w="378562">
                  <a:extLst>
                    <a:ext uri="{9D8B030D-6E8A-4147-A177-3AD203B41FA5}">
                      <a16:colId xmlns:a16="http://schemas.microsoft.com/office/drawing/2014/main" val="2997775189"/>
                    </a:ext>
                  </a:extLst>
                </a:gridCol>
                <a:gridCol w="378562">
                  <a:extLst>
                    <a:ext uri="{9D8B030D-6E8A-4147-A177-3AD203B41FA5}">
                      <a16:colId xmlns:a16="http://schemas.microsoft.com/office/drawing/2014/main" val="2832535220"/>
                    </a:ext>
                  </a:extLst>
                </a:gridCol>
                <a:gridCol w="378562">
                  <a:extLst>
                    <a:ext uri="{9D8B030D-6E8A-4147-A177-3AD203B41FA5}">
                      <a16:colId xmlns:a16="http://schemas.microsoft.com/office/drawing/2014/main" val="1109860004"/>
                    </a:ext>
                  </a:extLst>
                </a:gridCol>
                <a:gridCol w="378562">
                  <a:extLst>
                    <a:ext uri="{9D8B030D-6E8A-4147-A177-3AD203B41FA5}">
                      <a16:colId xmlns:a16="http://schemas.microsoft.com/office/drawing/2014/main" val="3597939628"/>
                    </a:ext>
                  </a:extLst>
                </a:gridCol>
                <a:gridCol w="378562">
                  <a:extLst>
                    <a:ext uri="{9D8B030D-6E8A-4147-A177-3AD203B41FA5}">
                      <a16:colId xmlns:a16="http://schemas.microsoft.com/office/drawing/2014/main" val="3714511305"/>
                    </a:ext>
                  </a:extLst>
                </a:gridCol>
                <a:gridCol w="378562">
                  <a:extLst>
                    <a:ext uri="{9D8B030D-6E8A-4147-A177-3AD203B41FA5}">
                      <a16:colId xmlns:a16="http://schemas.microsoft.com/office/drawing/2014/main" val="827139371"/>
                    </a:ext>
                  </a:extLst>
                </a:gridCol>
                <a:gridCol w="378562">
                  <a:extLst>
                    <a:ext uri="{9D8B030D-6E8A-4147-A177-3AD203B41FA5}">
                      <a16:colId xmlns:a16="http://schemas.microsoft.com/office/drawing/2014/main" val="2335802939"/>
                    </a:ext>
                  </a:extLst>
                </a:gridCol>
                <a:gridCol w="378562">
                  <a:extLst>
                    <a:ext uri="{9D8B030D-6E8A-4147-A177-3AD203B41FA5}">
                      <a16:colId xmlns:a16="http://schemas.microsoft.com/office/drawing/2014/main" val="3850145645"/>
                    </a:ext>
                  </a:extLst>
                </a:gridCol>
                <a:gridCol w="395021">
                  <a:extLst>
                    <a:ext uri="{9D8B030D-6E8A-4147-A177-3AD203B41FA5}">
                      <a16:colId xmlns:a16="http://schemas.microsoft.com/office/drawing/2014/main" val="670801854"/>
                    </a:ext>
                  </a:extLst>
                </a:gridCol>
                <a:gridCol w="534924">
                  <a:extLst>
                    <a:ext uri="{9D8B030D-6E8A-4147-A177-3AD203B41FA5}">
                      <a16:colId xmlns:a16="http://schemas.microsoft.com/office/drawing/2014/main" val="2765840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867398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- 2018-05-13 05:22:44</a:t>
                      </a:r>
                      <a:r>
                        <a:rPr kumimoji="0" lang="en-US" sz="1000" b="0" i="0" u="none" strike="noStrike" kern="1200" cap="none" spc="0" normalizeH="0" baseline="0" noProof="0">
                          <a:ln>
                            <a:noFill/>
                          </a:ln>
                          <a:solidFill>
                            <a:prstClr val="black"/>
                          </a:solidFill>
                          <a:effectLst/>
                          <a:uLnTx/>
                          <a:uFillTx/>
                          <a:latin typeface="+mn-lt"/>
                          <a:ea typeface="+mn-ea"/>
                          <a:cs typeface="+mn-cs"/>
                        </a:rPr>
                        <a:t>
Saan mang sulok ng bansa, dito na tayo sa tapat at abot-kaya. TGP, ang TGPagpagaling ng Pilipinas!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TGP Page Promotion May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4261.77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Philippines; Ages: 18 - 35; Language(s): English (UK), Filipino or English (US); Interests: TV game shows, Animated movies, Comedy movies, Fantasy movies, Dance music, Action movies, Physical fitness, TV comedies, Jericho Rosales, Pop music, Basketball, Drama movies, Running, Family, Anime movies, Horror movies or Physical exercise, Education Level: College grad or Unspecified, Relationship Status: Single, In a relationship, Married or Engaged</a:t>
                      </a:r>
                    </a:p>
                  </a:txBody>
                  <a:tcPr/>
                </a:tc>
                <a:extLst>
                  <a:ext uri="{0D108BD9-81ED-4DB2-BD59-A6C34878D82A}">
                    <a16:rowId xmlns:a16="http://schemas.microsoft.com/office/drawing/2014/main" val="2401401210"/>
                  </a:ext>
                </a:extLst>
              </a:tr>
            </a:tbl>
          </a:graphicData>
        </a:graphic>
      </p:graphicFrame>
      <p:sp>
        <p:nvSpPr>
          <p:cNvPr id="4" name="Text Placeholder 3">
            <a:extLst>
              <a:ext uri="{FF2B5EF4-FFF2-40B4-BE49-F238E27FC236}">
                <a16:creationId xmlns:a16="http://schemas.microsoft.com/office/drawing/2014/main" id="{3E2A605F-8A0B-47D2-89D5-5E1DE349CDB0}"/>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4108714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89966-864F-4548-8DDD-6649BBD52A2D}"/>
              </a:ext>
            </a:extLst>
          </p:cNvPr>
          <p:cNvSpPr>
            <a:spLocks noGrp="1"/>
          </p:cNvSpPr>
          <p:nvPr>
            <p:ph type="title"/>
          </p:nvPr>
        </p:nvSpPr>
        <p:spPr/>
        <p:txBody>
          <a:bodyPr/>
          <a:lstStyle/>
          <a:p>
            <a:r>
              <a:rPr lang="en-US"/>
              <a:t>Facebook Ads Costs Table | All Pages - 16 of 21</a:t>
            </a:r>
          </a:p>
        </p:txBody>
      </p:sp>
      <p:graphicFrame>
        <p:nvGraphicFramePr>
          <p:cNvPr id="5" name="Table Placeholder 4">
            <a:extLst>
              <a:ext uri="{FF2B5EF4-FFF2-40B4-BE49-F238E27FC236}">
                <a16:creationId xmlns:a16="http://schemas.microsoft.com/office/drawing/2014/main" id="{44C11F91-C16B-47AF-86C9-A62006D683DC}"/>
              </a:ext>
            </a:extLst>
          </p:cNvPr>
          <p:cNvGraphicFramePr>
            <a:graphicFrameLocks noGrp="1"/>
          </p:cNvGraphicFramePr>
          <p:nvPr>
            <p:ph type="tbl" sz="quarter" idx="13"/>
            <p:extLst>
              <p:ext uri="{D42A27DB-BD31-4B8C-83A1-F6EECF244321}">
                <p14:modId xmlns:p14="http://schemas.microsoft.com/office/powerpoint/2010/main" val="2260230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42776502"/>
                    </a:ext>
                  </a:extLst>
                </a:gridCol>
                <a:gridCol w="378562">
                  <a:extLst>
                    <a:ext uri="{9D8B030D-6E8A-4147-A177-3AD203B41FA5}">
                      <a16:colId xmlns:a16="http://schemas.microsoft.com/office/drawing/2014/main" val="790486159"/>
                    </a:ext>
                  </a:extLst>
                </a:gridCol>
                <a:gridCol w="378562">
                  <a:extLst>
                    <a:ext uri="{9D8B030D-6E8A-4147-A177-3AD203B41FA5}">
                      <a16:colId xmlns:a16="http://schemas.microsoft.com/office/drawing/2014/main" val="3206219579"/>
                    </a:ext>
                  </a:extLst>
                </a:gridCol>
                <a:gridCol w="395021">
                  <a:extLst>
                    <a:ext uri="{9D8B030D-6E8A-4147-A177-3AD203B41FA5}">
                      <a16:colId xmlns:a16="http://schemas.microsoft.com/office/drawing/2014/main" val="163876394"/>
                    </a:ext>
                  </a:extLst>
                </a:gridCol>
                <a:gridCol w="395021">
                  <a:extLst>
                    <a:ext uri="{9D8B030D-6E8A-4147-A177-3AD203B41FA5}">
                      <a16:colId xmlns:a16="http://schemas.microsoft.com/office/drawing/2014/main" val="2217952940"/>
                    </a:ext>
                  </a:extLst>
                </a:gridCol>
                <a:gridCol w="378562">
                  <a:extLst>
                    <a:ext uri="{9D8B030D-6E8A-4147-A177-3AD203B41FA5}">
                      <a16:colId xmlns:a16="http://schemas.microsoft.com/office/drawing/2014/main" val="3186944558"/>
                    </a:ext>
                  </a:extLst>
                </a:gridCol>
                <a:gridCol w="378562">
                  <a:extLst>
                    <a:ext uri="{9D8B030D-6E8A-4147-A177-3AD203B41FA5}">
                      <a16:colId xmlns:a16="http://schemas.microsoft.com/office/drawing/2014/main" val="3275024115"/>
                    </a:ext>
                  </a:extLst>
                </a:gridCol>
                <a:gridCol w="378562">
                  <a:extLst>
                    <a:ext uri="{9D8B030D-6E8A-4147-A177-3AD203B41FA5}">
                      <a16:colId xmlns:a16="http://schemas.microsoft.com/office/drawing/2014/main" val="1477222587"/>
                    </a:ext>
                  </a:extLst>
                </a:gridCol>
                <a:gridCol w="378562">
                  <a:extLst>
                    <a:ext uri="{9D8B030D-6E8A-4147-A177-3AD203B41FA5}">
                      <a16:colId xmlns:a16="http://schemas.microsoft.com/office/drawing/2014/main" val="3733743624"/>
                    </a:ext>
                  </a:extLst>
                </a:gridCol>
                <a:gridCol w="378562">
                  <a:extLst>
                    <a:ext uri="{9D8B030D-6E8A-4147-A177-3AD203B41FA5}">
                      <a16:colId xmlns:a16="http://schemas.microsoft.com/office/drawing/2014/main" val="2799728670"/>
                    </a:ext>
                  </a:extLst>
                </a:gridCol>
                <a:gridCol w="378562">
                  <a:extLst>
                    <a:ext uri="{9D8B030D-6E8A-4147-A177-3AD203B41FA5}">
                      <a16:colId xmlns:a16="http://schemas.microsoft.com/office/drawing/2014/main" val="428672499"/>
                    </a:ext>
                  </a:extLst>
                </a:gridCol>
                <a:gridCol w="378562">
                  <a:extLst>
                    <a:ext uri="{9D8B030D-6E8A-4147-A177-3AD203B41FA5}">
                      <a16:colId xmlns:a16="http://schemas.microsoft.com/office/drawing/2014/main" val="1687743862"/>
                    </a:ext>
                  </a:extLst>
                </a:gridCol>
                <a:gridCol w="378562">
                  <a:extLst>
                    <a:ext uri="{9D8B030D-6E8A-4147-A177-3AD203B41FA5}">
                      <a16:colId xmlns:a16="http://schemas.microsoft.com/office/drawing/2014/main" val="3490439609"/>
                    </a:ext>
                  </a:extLst>
                </a:gridCol>
                <a:gridCol w="378562">
                  <a:extLst>
                    <a:ext uri="{9D8B030D-6E8A-4147-A177-3AD203B41FA5}">
                      <a16:colId xmlns:a16="http://schemas.microsoft.com/office/drawing/2014/main" val="592851219"/>
                    </a:ext>
                  </a:extLst>
                </a:gridCol>
                <a:gridCol w="378562">
                  <a:extLst>
                    <a:ext uri="{9D8B030D-6E8A-4147-A177-3AD203B41FA5}">
                      <a16:colId xmlns:a16="http://schemas.microsoft.com/office/drawing/2014/main" val="254978714"/>
                    </a:ext>
                  </a:extLst>
                </a:gridCol>
                <a:gridCol w="378562">
                  <a:extLst>
                    <a:ext uri="{9D8B030D-6E8A-4147-A177-3AD203B41FA5}">
                      <a16:colId xmlns:a16="http://schemas.microsoft.com/office/drawing/2014/main" val="3348130467"/>
                    </a:ext>
                  </a:extLst>
                </a:gridCol>
                <a:gridCol w="395021">
                  <a:extLst>
                    <a:ext uri="{9D8B030D-6E8A-4147-A177-3AD203B41FA5}">
                      <a16:colId xmlns:a16="http://schemas.microsoft.com/office/drawing/2014/main" val="1653731710"/>
                    </a:ext>
                  </a:extLst>
                </a:gridCol>
                <a:gridCol w="534924">
                  <a:extLst>
                    <a:ext uri="{9D8B030D-6E8A-4147-A177-3AD203B41FA5}">
                      <a16:colId xmlns:a16="http://schemas.microsoft.com/office/drawing/2014/main" val="1276568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066337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- 2018-05-13 05:14:58</a:t>
                      </a:r>
                      <a:r>
                        <a:rPr kumimoji="0" lang="en-US" sz="1000" b="0" i="0" u="none" strike="noStrike" kern="1200" cap="none" spc="0" normalizeH="0" baseline="0" noProof="0">
                          <a:ln>
                            <a:noFill/>
                          </a:ln>
                          <a:solidFill>
                            <a:prstClr val="black"/>
                          </a:solidFill>
                          <a:effectLst/>
                          <a:uLnTx/>
                          <a:uFillTx/>
                          <a:latin typeface="+mn-lt"/>
                          <a:ea typeface="+mn-ea"/>
                          <a:cs typeface="+mn-cs"/>
                        </a:rPr>
                        <a:t>
Ang TGPagpagaling ng Pilipinas, babyahe na!
Abangan ang Byaheng TGPagpagaling Medical Mission + WishBus on May 18, 2018 at Sagbayan Gym, Poblacion, Sagbayan, Bohol.
May Medical Mission at Hiling sa TGPagpagaling Concert, hatid ng The Generics Pharmacy.
Schedule:
8:00am – 12:00nn – Medical Mission (Limited Slots)
4:30pm – 8:00pm – Hiling sa TGPagpagaling Concert
For more information visit the official Event Page: https://www.facebook.com/events/218295648766678/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TGP + Wish – copy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624.25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624.25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616791058"/>
                  </a:ext>
                </a:extLst>
              </a:tr>
            </a:tbl>
          </a:graphicData>
        </a:graphic>
      </p:graphicFrame>
      <p:sp>
        <p:nvSpPr>
          <p:cNvPr id="4" name="Text Placeholder 3">
            <a:extLst>
              <a:ext uri="{FF2B5EF4-FFF2-40B4-BE49-F238E27FC236}">
                <a16:creationId xmlns:a16="http://schemas.microsoft.com/office/drawing/2014/main" id="{A9BA07D1-BCDA-4955-AC89-EFB17997485C}"/>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7801535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E5137-576D-4D74-B972-9F29D4CB44E6}"/>
              </a:ext>
            </a:extLst>
          </p:cNvPr>
          <p:cNvSpPr>
            <a:spLocks noGrp="1"/>
          </p:cNvSpPr>
          <p:nvPr>
            <p:ph type="title"/>
          </p:nvPr>
        </p:nvSpPr>
        <p:spPr/>
        <p:txBody>
          <a:bodyPr/>
          <a:lstStyle/>
          <a:p>
            <a:r>
              <a:rPr lang="en-US"/>
              <a:t>Facebook Ads Costs Table | All Pages - 17 of 21</a:t>
            </a:r>
          </a:p>
        </p:txBody>
      </p:sp>
      <p:graphicFrame>
        <p:nvGraphicFramePr>
          <p:cNvPr id="5" name="Table Placeholder 4">
            <a:extLst>
              <a:ext uri="{FF2B5EF4-FFF2-40B4-BE49-F238E27FC236}">
                <a16:creationId xmlns:a16="http://schemas.microsoft.com/office/drawing/2014/main" id="{D1146335-629A-4789-9414-D3CB756A19B9}"/>
              </a:ext>
            </a:extLst>
          </p:cNvPr>
          <p:cNvGraphicFramePr>
            <a:graphicFrameLocks noGrp="1"/>
          </p:cNvGraphicFramePr>
          <p:nvPr>
            <p:ph type="tbl" sz="quarter" idx="13"/>
            <p:extLst>
              <p:ext uri="{D42A27DB-BD31-4B8C-83A1-F6EECF244321}">
                <p14:modId xmlns:p14="http://schemas.microsoft.com/office/powerpoint/2010/main" val="2664551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72327904"/>
                    </a:ext>
                  </a:extLst>
                </a:gridCol>
                <a:gridCol w="378562">
                  <a:extLst>
                    <a:ext uri="{9D8B030D-6E8A-4147-A177-3AD203B41FA5}">
                      <a16:colId xmlns:a16="http://schemas.microsoft.com/office/drawing/2014/main" val="4195995847"/>
                    </a:ext>
                  </a:extLst>
                </a:gridCol>
                <a:gridCol w="378562">
                  <a:extLst>
                    <a:ext uri="{9D8B030D-6E8A-4147-A177-3AD203B41FA5}">
                      <a16:colId xmlns:a16="http://schemas.microsoft.com/office/drawing/2014/main" val="1378121151"/>
                    </a:ext>
                  </a:extLst>
                </a:gridCol>
                <a:gridCol w="395021">
                  <a:extLst>
                    <a:ext uri="{9D8B030D-6E8A-4147-A177-3AD203B41FA5}">
                      <a16:colId xmlns:a16="http://schemas.microsoft.com/office/drawing/2014/main" val="182968073"/>
                    </a:ext>
                  </a:extLst>
                </a:gridCol>
                <a:gridCol w="395021">
                  <a:extLst>
                    <a:ext uri="{9D8B030D-6E8A-4147-A177-3AD203B41FA5}">
                      <a16:colId xmlns:a16="http://schemas.microsoft.com/office/drawing/2014/main" val="1248106383"/>
                    </a:ext>
                  </a:extLst>
                </a:gridCol>
                <a:gridCol w="378562">
                  <a:extLst>
                    <a:ext uri="{9D8B030D-6E8A-4147-A177-3AD203B41FA5}">
                      <a16:colId xmlns:a16="http://schemas.microsoft.com/office/drawing/2014/main" val="2783771730"/>
                    </a:ext>
                  </a:extLst>
                </a:gridCol>
                <a:gridCol w="378562">
                  <a:extLst>
                    <a:ext uri="{9D8B030D-6E8A-4147-A177-3AD203B41FA5}">
                      <a16:colId xmlns:a16="http://schemas.microsoft.com/office/drawing/2014/main" val="4137768925"/>
                    </a:ext>
                  </a:extLst>
                </a:gridCol>
                <a:gridCol w="378562">
                  <a:extLst>
                    <a:ext uri="{9D8B030D-6E8A-4147-A177-3AD203B41FA5}">
                      <a16:colId xmlns:a16="http://schemas.microsoft.com/office/drawing/2014/main" val="980494498"/>
                    </a:ext>
                  </a:extLst>
                </a:gridCol>
                <a:gridCol w="378562">
                  <a:extLst>
                    <a:ext uri="{9D8B030D-6E8A-4147-A177-3AD203B41FA5}">
                      <a16:colId xmlns:a16="http://schemas.microsoft.com/office/drawing/2014/main" val="1821694507"/>
                    </a:ext>
                  </a:extLst>
                </a:gridCol>
                <a:gridCol w="378562">
                  <a:extLst>
                    <a:ext uri="{9D8B030D-6E8A-4147-A177-3AD203B41FA5}">
                      <a16:colId xmlns:a16="http://schemas.microsoft.com/office/drawing/2014/main" val="1209050435"/>
                    </a:ext>
                  </a:extLst>
                </a:gridCol>
                <a:gridCol w="378562">
                  <a:extLst>
                    <a:ext uri="{9D8B030D-6E8A-4147-A177-3AD203B41FA5}">
                      <a16:colId xmlns:a16="http://schemas.microsoft.com/office/drawing/2014/main" val="2729397744"/>
                    </a:ext>
                  </a:extLst>
                </a:gridCol>
                <a:gridCol w="378562">
                  <a:extLst>
                    <a:ext uri="{9D8B030D-6E8A-4147-A177-3AD203B41FA5}">
                      <a16:colId xmlns:a16="http://schemas.microsoft.com/office/drawing/2014/main" val="1038696525"/>
                    </a:ext>
                  </a:extLst>
                </a:gridCol>
                <a:gridCol w="378562">
                  <a:extLst>
                    <a:ext uri="{9D8B030D-6E8A-4147-A177-3AD203B41FA5}">
                      <a16:colId xmlns:a16="http://schemas.microsoft.com/office/drawing/2014/main" val="4123039502"/>
                    </a:ext>
                  </a:extLst>
                </a:gridCol>
                <a:gridCol w="378562">
                  <a:extLst>
                    <a:ext uri="{9D8B030D-6E8A-4147-A177-3AD203B41FA5}">
                      <a16:colId xmlns:a16="http://schemas.microsoft.com/office/drawing/2014/main" val="2666114096"/>
                    </a:ext>
                  </a:extLst>
                </a:gridCol>
                <a:gridCol w="378562">
                  <a:extLst>
                    <a:ext uri="{9D8B030D-6E8A-4147-A177-3AD203B41FA5}">
                      <a16:colId xmlns:a16="http://schemas.microsoft.com/office/drawing/2014/main" val="3763383058"/>
                    </a:ext>
                  </a:extLst>
                </a:gridCol>
                <a:gridCol w="378562">
                  <a:extLst>
                    <a:ext uri="{9D8B030D-6E8A-4147-A177-3AD203B41FA5}">
                      <a16:colId xmlns:a16="http://schemas.microsoft.com/office/drawing/2014/main" val="3231449582"/>
                    </a:ext>
                  </a:extLst>
                </a:gridCol>
                <a:gridCol w="395021">
                  <a:extLst>
                    <a:ext uri="{9D8B030D-6E8A-4147-A177-3AD203B41FA5}">
                      <a16:colId xmlns:a16="http://schemas.microsoft.com/office/drawing/2014/main" val="3717319217"/>
                    </a:ext>
                  </a:extLst>
                </a:gridCol>
                <a:gridCol w="534924">
                  <a:extLst>
                    <a:ext uri="{9D8B030D-6E8A-4147-A177-3AD203B41FA5}">
                      <a16:colId xmlns:a16="http://schemas.microsoft.com/office/drawing/2014/main" val="3406334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441280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- 2018-05-08 11:55:51</a:t>
                      </a:r>
                      <a:r>
                        <a:rPr kumimoji="0" lang="en-US" sz="1000" b="0" i="0" u="none" strike="noStrike" kern="1200" cap="none" spc="0" normalizeH="0" baseline="0" noProof="0">
                          <a:ln>
                            <a:noFill/>
                          </a:ln>
                          <a:solidFill>
                            <a:prstClr val="black"/>
                          </a:solidFill>
                          <a:effectLst/>
                          <a:uLnTx/>
                          <a:uFillTx/>
                          <a:latin typeface="+mn-lt"/>
                          <a:ea typeface="+mn-ea"/>
                          <a:cs typeface="+mn-cs"/>
                        </a:rPr>
                        <a:t>
Ang TGPagpagaling ng Pilipinas, babyahe na!
Abangan ang Byaheng TGPagpagaling Medical Mission + WishBus on May 18, 2018 at Sagbayan Gym, Poblacion, Sagbayan, Bohol.
May Medical Mission at Hiling sa TGPagpagaling Concert, hatid ng The Generics Pharmacy.
Schedule:
8:00am – 12:00nn – Medical Mission (Limited Slots)
4:30pm – 8:00pm – Hiling sa TGPagpagaling Concert
For more information visit the official Event Page: https://www.facebook.com/events/218295648766678/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TGP + Wish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829.95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648.16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829.95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Philippines: Santa Cruz, Zambales (+40 km) Central Luzon; Ages: 18 - 55;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2424416109"/>
                  </a:ext>
                </a:extLst>
              </a:tr>
            </a:tbl>
          </a:graphicData>
        </a:graphic>
      </p:graphicFrame>
      <p:sp>
        <p:nvSpPr>
          <p:cNvPr id="4" name="Text Placeholder 3">
            <a:extLst>
              <a:ext uri="{FF2B5EF4-FFF2-40B4-BE49-F238E27FC236}">
                <a16:creationId xmlns:a16="http://schemas.microsoft.com/office/drawing/2014/main" id="{48ED6411-044B-4643-90AF-1534D19B99D0}"/>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96190743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755F5-D2C2-4353-ABBA-31332D93E150}"/>
              </a:ext>
            </a:extLst>
          </p:cNvPr>
          <p:cNvSpPr>
            <a:spLocks noGrp="1"/>
          </p:cNvSpPr>
          <p:nvPr>
            <p:ph type="title"/>
          </p:nvPr>
        </p:nvSpPr>
        <p:spPr/>
        <p:txBody>
          <a:bodyPr/>
          <a:lstStyle/>
          <a:p>
            <a:r>
              <a:rPr lang="en-US"/>
              <a:t>Facebook Ads Costs Table | All Pages - 18 of 21</a:t>
            </a:r>
          </a:p>
        </p:txBody>
      </p:sp>
      <p:graphicFrame>
        <p:nvGraphicFramePr>
          <p:cNvPr id="5" name="Table Placeholder 4">
            <a:extLst>
              <a:ext uri="{FF2B5EF4-FFF2-40B4-BE49-F238E27FC236}">
                <a16:creationId xmlns:a16="http://schemas.microsoft.com/office/drawing/2014/main" id="{7BB8A488-1CB6-4BCE-AB57-854C0E6C0713}"/>
              </a:ext>
            </a:extLst>
          </p:cNvPr>
          <p:cNvGraphicFramePr>
            <a:graphicFrameLocks noGrp="1"/>
          </p:cNvGraphicFramePr>
          <p:nvPr>
            <p:ph type="tbl" sz="quarter" idx="13"/>
            <p:extLst>
              <p:ext uri="{D42A27DB-BD31-4B8C-83A1-F6EECF244321}">
                <p14:modId xmlns:p14="http://schemas.microsoft.com/office/powerpoint/2010/main" val="3885079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59019670"/>
                    </a:ext>
                  </a:extLst>
                </a:gridCol>
                <a:gridCol w="378562">
                  <a:extLst>
                    <a:ext uri="{9D8B030D-6E8A-4147-A177-3AD203B41FA5}">
                      <a16:colId xmlns:a16="http://schemas.microsoft.com/office/drawing/2014/main" val="926634258"/>
                    </a:ext>
                  </a:extLst>
                </a:gridCol>
                <a:gridCol w="378562">
                  <a:extLst>
                    <a:ext uri="{9D8B030D-6E8A-4147-A177-3AD203B41FA5}">
                      <a16:colId xmlns:a16="http://schemas.microsoft.com/office/drawing/2014/main" val="40273014"/>
                    </a:ext>
                  </a:extLst>
                </a:gridCol>
                <a:gridCol w="395021">
                  <a:extLst>
                    <a:ext uri="{9D8B030D-6E8A-4147-A177-3AD203B41FA5}">
                      <a16:colId xmlns:a16="http://schemas.microsoft.com/office/drawing/2014/main" val="476759951"/>
                    </a:ext>
                  </a:extLst>
                </a:gridCol>
                <a:gridCol w="395021">
                  <a:extLst>
                    <a:ext uri="{9D8B030D-6E8A-4147-A177-3AD203B41FA5}">
                      <a16:colId xmlns:a16="http://schemas.microsoft.com/office/drawing/2014/main" val="2316024018"/>
                    </a:ext>
                  </a:extLst>
                </a:gridCol>
                <a:gridCol w="378562">
                  <a:extLst>
                    <a:ext uri="{9D8B030D-6E8A-4147-A177-3AD203B41FA5}">
                      <a16:colId xmlns:a16="http://schemas.microsoft.com/office/drawing/2014/main" val="2474893376"/>
                    </a:ext>
                  </a:extLst>
                </a:gridCol>
                <a:gridCol w="378562">
                  <a:extLst>
                    <a:ext uri="{9D8B030D-6E8A-4147-A177-3AD203B41FA5}">
                      <a16:colId xmlns:a16="http://schemas.microsoft.com/office/drawing/2014/main" val="316285284"/>
                    </a:ext>
                  </a:extLst>
                </a:gridCol>
                <a:gridCol w="378562">
                  <a:extLst>
                    <a:ext uri="{9D8B030D-6E8A-4147-A177-3AD203B41FA5}">
                      <a16:colId xmlns:a16="http://schemas.microsoft.com/office/drawing/2014/main" val="3410866355"/>
                    </a:ext>
                  </a:extLst>
                </a:gridCol>
                <a:gridCol w="378562">
                  <a:extLst>
                    <a:ext uri="{9D8B030D-6E8A-4147-A177-3AD203B41FA5}">
                      <a16:colId xmlns:a16="http://schemas.microsoft.com/office/drawing/2014/main" val="756877547"/>
                    </a:ext>
                  </a:extLst>
                </a:gridCol>
                <a:gridCol w="378562">
                  <a:extLst>
                    <a:ext uri="{9D8B030D-6E8A-4147-A177-3AD203B41FA5}">
                      <a16:colId xmlns:a16="http://schemas.microsoft.com/office/drawing/2014/main" val="3761660059"/>
                    </a:ext>
                  </a:extLst>
                </a:gridCol>
                <a:gridCol w="378562">
                  <a:extLst>
                    <a:ext uri="{9D8B030D-6E8A-4147-A177-3AD203B41FA5}">
                      <a16:colId xmlns:a16="http://schemas.microsoft.com/office/drawing/2014/main" val="500068356"/>
                    </a:ext>
                  </a:extLst>
                </a:gridCol>
                <a:gridCol w="378562">
                  <a:extLst>
                    <a:ext uri="{9D8B030D-6E8A-4147-A177-3AD203B41FA5}">
                      <a16:colId xmlns:a16="http://schemas.microsoft.com/office/drawing/2014/main" val="1557174422"/>
                    </a:ext>
                  </a:extLst>
                </a:gridCol>
                <a:gridCol w="378562">
                  <a:extLst>
                    <a:ext uri="{9D8B030D-6E8A-4147-A177-3AD203B41FA5}">
                      <a16:colId xmlns:a16="http://schemas.microsoft.com/office/drawing/2014/main" val="118867587"/>
                    </a:ext>
                  </a:extLst>
                </a:gridCol>
                <a:gridCol w="378562">
                  <a:extLst>
                    <a:ext uri="{9D8B030D-6E8A-4147-A177-3AD203B41FA5}">
                      <a16:colId xmlns:a16="http://schemas.microsoft.com/office/drawing/2014/main" val="345444649"/>
                    </a:ext>
                  </a:extLst>
                </a:gridCol>
                <a:gridCol w="378562">
                  <a:extLst>
                    <a:ext uri="{9D8B030D-6E8A-4147-A177-3AD203B41FA5}">
                      <a16:colId xmlns:a16="http://schemas.microsoft.com/office/drawing/2014/main" val="4270100637"/>
                    </a:ext>
                  </a:extLst>
                </a:gridCol>
                <a:gridCol w="378562">
                  <a:extLst>
                    <a:ext uri="{9D8B030D-6E8A-4147-A177-3AD203B41FA5}">
                      <a16:colId xmlns:a16="http://schemas.microsoft.com/office/drawing/2014/main" val="1363639227"/>
                    </a:ext>
                  </a:extLst>
                </a:gridCol>
                <a:gridCol w="395021">
                  <a:extLst>
                    <a:ext uri="{9D8B030D-6E8A-4147-A177-3AD203B41FA5}">
                      <a16:colId xmlns:a16="http://schemas.microsoft.com/office/drawing/2014/main" val="417685704"/>
                    </a:ext>
                  </a:extLst>
                </a:gridCol>
                <a:gridCol w="534924">
                  <a:extLst>
                    <a:ext uri="{9D8B030D-6E8A-4147-A177-3AD203B41FA5}">
                      <a16:colId xmlns:a16="http://schemas.microsoft.com/office/drawing/2014/main" val="469846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002667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- 2018-05-08 11:55:50</a:t>
                      </a:r>
                      <a:r>
                        <a:rPr kumimoji="0" lang="en-US" sz="1000" b="0" i="0" u="none" strike="noStrike" kern="1200" cap="none" spc="0" normalizeH="0" baseline="0" noProof="0">
                          <a:ln>
                            <a:noFill/>
                          </a:ln>
                          <a:solidFill>
                            <a:prstClr val="black"/>
                          </a:solidFill>
                          <a:effectLst/>
                          <a:uLnTx/>
                          <a:uFillTx/>
                          <a:latin typeface="+mn-lt"/>
                          <a:ea typeface="+mn-ea"/>
                          <a:cs typeface="+mn-cs"/>
                        </a:rPr>
                        <a:t>
Ang TGPagpagaling ng Pilipinas, babyahe na!
Abangan ang Byaheng TGPagpagaling Medical Mission + WishBus on May 18, 2018 at Sagbayan Gym, Poblacion, Sagbayan, Bohol.
May Medical Mission at Hiling sa TGPagpagaling Concert, hatid ng The Generics Pharmacy.
Schedule:
8:00am – 12:00nn – Medical Mission (Limited Slots)
4:30pm – 8:00pm – Hiling sa TGPagpagaling Concert
For more information visit the official Event Page: https://www.facebook.com/events/218295648766678/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TGP + Wish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379.35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309.09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379.35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379.35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Philippines: Santa Cruz, Zambales (+40 km) Central Luzon; Ages: 18 - 55;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851959288"/>
                  </a:ext>
                </a:extLst>
              </a:tr>
            </a:tbl>
          </a:graphicData>
        </a:graphic>
      </p:graphicFrame>
      <p:sp>
        <p:nvSpPr>
          <p:cNvPr id="4" name="Text Placeholder 3">
            <a:extLst>
              <a:ext uri="{FF2B5EF4-FFF2-40B4-BE49-F238E27FC236}">
                <a16:creationId xmlns:a16="http://schemas.microsoft.com/office/drawing/2014/main" id="{0F5E16B3-3962-4031-9A61-A5B22AFFBEC8}"/>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47162548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71D4B-9FA4-4E04-B929-C482E8C24685}"/>
              </a:ext>
            </a:extLst>
          </p:cNvPr>
          <p:cNvSpPr>
            <a:spLocks noGrp="1"/>
          </p:cNvSpPr>
          <p:nvPr>
            <p:ph type="title"/>
          </p:nvPr>
        </p:nvSpPr>
        <p:spPr/>
        <p:txBody>
          <a:bodyPr/>
          <a:lstStyle/>
          <a:p>
            <a:r>
              <a:rPr lang="en-US"/>
              <a:t>Facebook Ads Costs Table | All Pages - 19 of 21</a:t>
            </a:r>
          </a:p>
        </p:txBody>
      </p:sp>
      <p:graphicFrame>
        <p:nvGraphicFramePr>
          <p:cNvPr id="5" name="Table Placeholder 4">
            <a:extLst>
              <a:ext uri="{FF2B5EF4-FFF2-40B4-BE49-F238E27FC236}">
                <a16:creationId xmlns:a16="http://schemas.microsoft.com/office/drawing/2014/main" id="{90C67C17-2658-47B4-ADC1-D62A76159F7F}"/>
              </a:ext>
            </a:extLst>
          </p:cNvPr>
          <p:cNvGraphicFramePr>
            <a:graphicFrameLocks noGrp="1"/>
          </p:cNvGraphicFramePr>
          <p:nvPr>
            <p:ph type="tbl" sz="quarter" idx="13"/>
            <p:extLst>
              <p:ext uri="{D42A27DB-BD31-4B8C-83A1-F6EECF244321}">
                <p14:modId xmlns:p14="http://schemas.microsoft.com/office/powerpoint/2010/main" val="800857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23218394"/>
                    </a:ext>
                  </a:extLst>
                </a:gridCol>
                <a:gridCol w="378562">
                  <a:extLst>
                    <a:ext uri="{9D8B030D-6E8A-4147-A177-3AD203B41FA5}">
                      <a16:colId xmlns:a16="http://schemas.microsoft.com/office/drawing/2014/main" val="4116595440"/>
                    </a:ext>
                  </a:extLst>
                </a:gridCol>
                <a:gridCol w="378562">
                  <a:extLst>
                    <a:ext uri="{9D8B030D-6E8A-4147-A177-3AD203B41FA5}">
                      <a16:colId xmlns:a16="http://schemas.microsoft.com/office/drawing/2014/main" val="2951138455"/>
                    </a:ext>
                  </a:extLst>
                </a:gridCol>
                <a:gridCol w="395021">
                  <a:extLst>
                    <a:ext uri="{9D8B030D-6E8A-4147-A177-3AD203B41FA5}">
                      <a16:colId xmlns:a16="http://schemas.microsoft.com/office/drawing/2014/main" val="1180331903"/>
                    </a:ext>
                  </a:extLst>
                </a:gridCol>
                <a:gridCol w="395021">
                  <a:extLst>
                    <a:ext uri="{9D8B030D-6E8A-4147-A177-3AD203B41FA5}">
                      <a16:colId xmlns:a16="http://schemas.microsoft.com/office/drawing/2014/main" val="1953039540"/>
                    </a:ext>
                  </a:extLst>
                </a:gridCol>
                <a:gridCol w="378562">
                  <a:extLst>
                    <a:ext uri="{9D8B030D-6E8A-4147-A177-3AD203B41FA5}">
                      <a16:colId xmlns:a16="http://schemas.microsoft.com/office/drawing/2014/main" val="987008276"/>
                    </a:ext>
                  </a:extLst>
                </a:gridCol>
                <a:gridCol w="378562">
                  <a:extLst>
                    <a:ext uri="{9D8B030D-6E8A-4147-A177-3AD203B41FA5}">
                      <a16:colId xmlns:a16="http://schemas.microsoft.com/office/drawing/2014/main" val="4150836605"/>
                    </a:ext>
                  </a:extLst>
                </a:gridCol>
                <a:gridCol w="378562">
                  <a:extLst>
                    <a:ext uri="{9D8B030D-6E8A-4147-A177-3AD203B41FA5}">
                      <a16:colId xmlns:a16="http://schemas.microsoft.com/office/drawing/2014/main" val="2101843714"/>
                    </a:ext>
                  </a:extLst>
                </a:gridCol>
                <a:gridCol w="378562">
                  <a:extLst>
                    <a:ext uri="{9D8B030D-6E8A-4147-A177-3AD203B41FA5}">
                      <a16:colId xmlns:a16="http://schemas.microsoft.com/office/drawing/2014/main" val="4179700384"/>
                    </a:ext>
                  </a:extLst>
                </a:gridCol>
                <a:gridCol w="378562">
                  <a:extLst>
                    <a:ext uri="{9D8B030D-6E8A-4147-A177-3AD203B41FA5}">
                      <a16:colId xmlns:a16="http://schemas.microsoft.com/office/drawing/2014/main" val="1604446778"/>
                    </a:ext>
                  </a:extLst>
                </a:gridCol>
                <a:gridCol w="378562">
                  <a:extLst>
                    <a:ext uri="{9D8B030D-6E8A-4147-A177-3AD203B41FA5}">
                      <a16:colId xmlns:a16="http://schemas.microsoft.com/office/drawing/2014/main" val="2840162146"/>
                    </a:ext>
                  </a:extLst>
                </a:gridCol>
                <a:gridCol w="378562">
                  <a:extLst>
                    <a:ext uri="{9D8B030D-6E8A-4147-A177-3AD203B41FA5}">
                      <a16:colId xmlns:a16="http://schemas.microsoft.com/office/drawing/2014/main" val="1379705714"/>
                    </a:ext>
                  </a:extLst>
                </a:gridCol>
                <a:gridCol w="378562">
                  <a:extLst>
                    <a:ext uri="{9D8B030D-6E8A-4147-A177-3AD203B41FA5}">
                      <a16:colId xmlns:a16="http://schemas.microsoft.com/office/drawing/2014/main" val="2287386186"/>
                    </a:ext>
                  </a:extLst>
                </a:gridCol>
                <a:gridCol w="378562">
                  <a:extLst>
                    <a:ext uri="{9D8B030D-6E8A-4147-A177-3AD203B41FA5}">
                      <a16:colId xmlns:a16="http://schemas.microsoft.com/office/drawing/2014/main" val="813615348"/>
                    </a:ext>
                  </a:extLst>
                </a:gridCol>
                <a:gridCol w="378562">
                  <a:extLst>
                    <a:ext uri="{9D8B030D-6E8A-4147-A177-3AD203B41FA5}">
                      <a16:colId xmlns:a16="http://schemas.microsoft.com/office/drawing/2014/main" val="1283292410"/>
                    </a:ext>
                  </a:extLst>
                </a:gridCol>
                <a:gridCol w="378562">
                  <a:extLst>
                    <a:ext uri="{9D8B030D-6E8A-4147-A177-3AD203B41FA5}">
                      <a16:colId xmlns:a16="http://schemas.microsoft.com/office/drawing/2014/main" val="2091625106"/>
                    </a:ext>
                  </a:extLst>
                </a:gridCol>
                <a:gridCol w="395021">
                  <a:extLst>
                    <a:ext uri="{9D8B030D-6E8A-4147-A177-3AD203B41FA5}">
                      <a16:colId xmlns:a16="http://schemas.microsoft.com/office/drawing/2014/main" val="2378288492"/>
                    </a:ext>
                  </a:extLst>
                </a:gridCol>
                <a:gridCol w="534924">
                  <a:extLst>
                    <a:ext uri="{9D8B030D-6E8A-4147-A177-3AD203B41FA5}">
                      <a16:colId xmlns:a16="http://schemas.microsoft.com/office/drawing/2014/main" val="1555520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113937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- 2018-04-30 18:58:38</a:t>
                      </a:r>
                      <a:r>
                        <a:rPr kumimoji="0" lang="en-US" sz="1000" b="0" i="0" u="none" strike="noStrike" kern="1200" cap="none" spc="0" normalizeH="0" baseline="0" noProof="0">
                          <a:ln>
                            <a:noFill/>
                          </a:ln>
                          <a:solidFill>
                            <a:prstClr val="black"/>
                          </a:solidFill>
                          <a:effectLst/>
                          <a:uLnTx/>
                          <a:uFillTx/>
                          <a:latin typeface="+mn-lt"/>
                          <a:ea typeface="+mn-ea"/>
                          <a:cs typeface="+mn-cs"/>
                        </a:rPr>
                        <a:t>
Isang pagpupugay sa mga walang pagod na Manggagawang Pilipino! Sino ang iyong TGPagbigay-lakas sa bawat araw ng walang hupas na pagkayod?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Labor Day 2018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"Isang pagpupugay sa mga walang pagod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810.58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166.67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Ages: 18 - 55;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3931179993"/>
                  </a:ext>
                </a:extLst>
              </a:tr>
            </a:tbl>
          </a:graphicData>
        </a:graphic>
      </p:graphicFrame>
      <p:sp>
        <p:nvSpPr>
          <p:cNvPr id="4" name="Text Placeholder 3">
            <a:extLst>
              <a:ext uri="{FF2B5EF4-FFF2-40B4-BE49-F238E27FC236}">
                <a16:creationId xmlns:a16="http://schemas.microsoft.com/office/drawing/2014/main" id="{0C828413-0E56-4B96-969D-1F7F466CF8B8}"/>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6096675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4FCFE-2362-4E21-831F-F3D45E1B3A9E}"/>
              </a:ext>
            </a:extLst>
          </p:cNvPr>
          <p:cNvSpPr>
            <a:spLocks noGrp="1"/>
          </p:cNvSpPr>
          <p:nvPr>
            <p:ph type="title"/>
          </p:nvPr>
        </p:nvSpPr>
        <p:spPr/>
        <p:txBody>
          <a:bodyPr/>
          <a:lstStyle/>
          <a:p>
            <a:r>
              <a:rPr lang="en-US"/>
              <a:t>Facebook Ads Costs Table | All Pages - 20 of 21</a:t>
            </a:r>
          </a:p>
        </p:txBody>
      </p:sp>
      <p:graphicFrame>
        <p:nvGraphicFramePr>
          <p:cNvPr id="5" name="Table Placeholder 4">
            <a:extLst>
              <a:ext uri="{FF2B5EF4-FFF2-40B4-BE49-F238E27FC236}">
                <a16:creationId xmlns:a16="http://schemas.microsoft.com/office/drawing/2014/main" id="{A6FCFEFD-1455-4634-8C46-EF8B0A1D4CEC}"/>
              </a:ext>
            </a:extLst>
          </p:cNvPr>
          <p:cNvGraphicFramePr>
            <a:graphicFrameLocks noGrp="1"/>
          </p:cNvGraphicFramePr>
          <p:nvPr>
            <p:ph type="tbl" sz="quarter" idx="13"/>
            <p:extLst>
              <p:ext uri="{D42A27DB-BD31-4B8C-83A1-F6EECF244321}">
                <p14:modId xmlns:p14="http://schemas.microsoft.com/office/powerpoint/2010/main" val="2405946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7784346"/>
                    </a:ext>
                  </a:extLst>
                </a:gridCol>
                <a:gridCol w="378562">
                  <a:extLst>
                    <a:ext uri="{9D8B030D-6E8A-4147-A177-3AD203B41FA5}">
                      <a16:colId xmlns:a16="http://schemas.microsoft.com/office/drawing/2014/main" val="4258546268"/>
                    </a:ext>
                  </a:extLst>
                </a:gridCol>
                <a:gridCol w="378562">
                  <a:extLst>
                    <a:ext uri="{9D8B030D-6E8A-4147-A177-3AD203B41FA5}">
                      <a16:colId xmlns:a16="http://schemas.microsoft.com/office/drawing/2014/main" val="1503901936"/>
                    </a:ext>
                  </a:extLst>
                </a:gridCol>
                <a:gridCol w="395021">
                  <a:extLst>
                    <a:ext uri="{9D8B030D-6E8A-4147-A177-3AD203B41FA5}">
                      <a16:colId xmlns:a16="http://schemas.microsoft.com/office/drawing/2014/main" val="3215847187"/>
                    </a:ext>
                  </a:extLst>
                </a:gridCol>
                <a:gridCol w="395021">
                  <a:extLst>
                    <a:ext uri="{9D8B030D-6E8A-4147-A177-3AD203B41FA5}">
                      <a16:colId xmlns:a16="http://schemas.microsoft.com/office/drawing/2014/main" val="456177904"/>
                    </a:ext>
                  </a:extLst>
                </a:gridCol>
                <a:gridCol w="378562">
                  <a:extLst>
                    <a:ext uri="{9D8B030D-6E8A-4147-A177-3AD203B41FA5}">
                      <a16:colId xmlns:a16="http://schemas.microsoft.com/office/drawing/2014/main" val="842561148"/>
                    </a:ext>
                  </a:extLst>
                </a:gridCol>
                <a:gridCol w="378562">
                  <a:extLst>
                    <a:ext uri="{9D8B030D-6E8A-4147-A177-3AD203B41FA5}">
                      <a16:colId xmlns:a16="http://schemas.microsoft.com/office/drawing/2014/main" val="3004127607"/>
                    </a:ext>
                  </a:extLst>
                </a:gridCol>
                <a:gridCol w="378562">
                  <a:extLst>
                    <a:ext uri="{9D8B030D-6E8A-4147-A177-3AD203B41FA5}">
                      <a16:colId xmlns:a16="http://schemas.microsoft.com/office/drawing/2014/main" val="1515865609"/>
                    </a:ext>
                  </a:extLst>
                </a:gridCol>
                <a:gridCol w="378562">
                  <a:extLst>
                    <a:ext uri="{9D8B030D-6E8A-4147-A177-3AD203B41FA5}">
                      <a16:colId xmlns:a16="http://schemas.microsoft.com/office/drawing/2014/main" val="1504246766"/>
                    </a:ext>
                  </a:extLst>
                </a:gridCol>
                <a:gridCol w="378562">
                  <a:extLst>
                    <a:ext uri="{9D8B030D-6E8A-4147-A177-3AD203B41FA5}">
                      <a16:colId xmlns:a16="http://schemas.microsoft.com/office/drawing/2014/main" val="1532422522"/>
                    </a:ext>
                  </a:extLst>
                </a:gridCol>
                <a:gridCol w="378562">
                  <a:extLst>
                    <a:ext uri="{9D8B030D-6E8A-4147-A177-3AD203B41FA5}">
                      <a16:colId xmlns:a16="http://schemas.microsoft.com/office/drawing/2014/main" val="2146576035"/>
                    </a:ext>
                  </a:extLst>
                </a:gridCol>
                <a:gridCol w="378562">
                  <a:extLst>
                    <a:ext uri="{9D8B030D-6E8A-4147-A177-3AD203B41FA5}">
                      <a16:colId xmlns:a16="http://schemas.microsoft.com/office/drawing/2014/main" val="227002490"/>
                    </a:ext>
                  </a:extLst>
                </a:gridCol>
                <a:gridCol w="378562">
                  <a:extLst>
                    <a:ext uri="{9D8B030D-6E8A-4147-A177-3AD203B41FA5}">
                      <a16:colId xmlns:a16="http://schemas.microsoft.com/office/drawing/2014/main" val="4095323314"/>
                    </a:ext>
                  </a:extLst>
                </a:gridCol>
                <a:gridCol w="378562">
                  <a:extLst>
                    <a:ext uri="{9D8B030D-6E8A-4147-A177-3AD203B41FA5}">
                      <a16:colId xmlns:a16="http://schemas.microsoft.com/office/drawing/2014/main" val="3330192295"/>
                    </a:ext>
                  </a:extLst>
                </a:gridCol>
                <a:gridCol w="378562">
                  <a:extLst>
                    <a:ext uri="{9D8B030D-6E8A-4147-A177-3AD203B41FA5}">
                      <a16:colId xmlns:a16="http://schemas.microsoft.com/office/drawing/2014/main" val="1057011661"/>
                    </a:ext>
                  </a:extLst>
                </a:gridCol>
                <a:gridCol w="378562">
                  <a:extLst>
                    <a:ext uri="{9D8B030D-6E8A-4147-A177-3AD203B41FA5}">
                      <a16:colId xmlns:a16="http://schemas.microsoft.com/office/drawing/2014/main" val="3443924961"/>
                    </a:ext>
                  </a:extLst>
                </a:gridCol>
                <a:gridCol w="395021">
                  <a:extLst>
                    <a:ext uri="{9D8B030D-6E8A-4147-A177-3AD203B41FA5}">
                      <a16:colId xmlns:a16="http://schemas.microsoft.com/office/drawing/2014/main" val="1450608915"/>
                    </a:ext>
                  </a:extLst>
                </a:gridCol>
                <a:gridCol w="534924">
                  <a:extLst>
                    <a:ext uri="{9D8B030D-6E8A-4147-A177-3AD203B41FA5}">
                      <a16:colId xmlns:a16="http://schemas.microsoft.com/office/drawing/2014/main" val="2423600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057233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- 2018-04-25 07:03:38</a:t>
                      </a:r>
                      <a:r>
                        <a:rPr kumimoji="0" lang="en-US" sz="1000" b="0" i="0" u="none" strike="noStrike" kern="1200" cap="none" spc="0" normalizeH="0" baseline="0" noProof="0">
                          <a:ln>
                            <a:noFill/>
                          </a:ln>
                          <a:solidFill>
                            <a:prstClr val="black"/>
                          </a:solidFill>
                          <a:effectLst/>
                          <a:uLnTx/>
                          <a:uFillTx/>
                          <a:latin typeface="+mn-lt"/>
                          <a:ea typeface="+mn-ea"/>
                          <a:cs typeface="+mn-cs"/>
                        </a:rPr>
                        <a:t>
Saan mang sulok ng bansa, dito na tayo sa tapat at abot-kaya. TGP, ang TGPagpagaling ng Pilipinas!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TGP Page Promotion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2445.78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2068.21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2445.78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275.95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318.38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Philippines; Ages: 18 - 35; Language(s): English (UK), Filipino or English (US); Interests: TV game shows, Animated movies, Comedy movies, Fantasy movies, Dance music, Action movies, Physical fitness, TV comedies, Jericho Rosales, Pop music, Basketball, Drama movies, Running, Family, Anime movies, Horror movies or Physical exercise, Education Level: College grad or Unspecified, Relationship Status: Single, In a relationship, Married or Engaged</a:t>
                      </a:r>
                    </a:p>
                  </a:txBody>
                  <a:tcPr/>
                </a:tc>
                <a:extLst>
                  <a:ext uri="{0D108BD9-81ED-4DB2-BD59-A6C34878D82A}">
                    <a16:rowId xmlns:a16="http://schemas.microsoft.com/office/drawing/2014/main" val="4248935741"/>
                  </a:ext>
                </a:extLst>
              </a:tr>
            </a:tbl>
          </a:graphicData>
        </a:graphic>
      </p:graphicFrame>
      <p:sp>
        <p:nvSpPr>
          <p:cNvPr id="4" name="Text Placeholder 3">
            <a:extLst>
              <a:ext uri="{FF2B5EF4-FFF2-40B4-BE49-F238E27FC236}">
                <a16:creationId xmlns:a16="http://schemas.microsoft.com/office/drawing/2014/main" id="{5ACEF107-4E15-4333-A6E9-2421B6DC4A20}"/>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5709073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B3838-F4B2-4DDE-A169-080C0CEBC51E}"/>
              </a:ext>
            </a:extLst>
          </p:cNvPr>
          <p:cNvSpPr>
            <a:spLocks noGrp="1"/>
          </p:cNvSpPr>
          <p:nvPr>
            <p:ph type="title"/>
          </p:nvPr>
        </p:nvSpPr>
        <p:spPr/>
        <p:txBody>
          <a:bodyPr/>
          <a:lstStyle/>
          <a:p>
            <a:r>
              <a:rPr lang="en-US"/>
              <a:t>Facebook Ads Costs Table | All Pages - 21 of 21</a:t>
            </a:r>
          </a:p>
        </p:txBody>
      </p:sp>
      <p:graphicFrame>
        <p:nvGraphicFramePr>
          <p:cNvPr id="5" name="Table Placeholder 4">
            <a:extLst>
              <a:ext uri="{FF2B5EF4-FFF2-40B4-BE49-F238E27FC236}">
                <a16:creationId xmlns:a16="http://schemas.microsoft.com/office/drawing/2014/main" id="{0B753479-6BF4-4BC0-B548-DA89EAC5A5EA}"/>
              </a:ext>
            </a:extLst>
          </p:cNvPr>
          <p:cNvGraphicFramePr>
            <a:graphicFrameLocks noGrp="1"/>
          </p:cNvGraphicFramePr>
          <p:nvPr>
            <p:ph type="tbl" sz="quarter" idx="13"/>
            <p:extLst>
              <p:ext uri="{D42A27DB-BD31-4B8C-83A1-F6EECF244321}">
                <p14:modId xmlns:p14="http://schemas.microsoft.com/office/powerpoint/2010/main" val="478047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23241147"/>
                    </a:ext>
                  </a:extLst>
                </a:gridCol>
                <a:gridCol w="378562">
                  <a:extLst>
                    <a:ext uri="{9D8B030D-6E8A-4147-A177-3AD203B41FA5}">
                      <a16:colId xmlns:a16="http://schemas.microsoft.com/office/drawing/2014/main" val="2783988881"/>
                    </a:ext>
                  </a:extLst>
                </a:gridCol>
                <a:gridCol w="378562">
                  <a:extLst>
                    <a:ext uri="{9D8B030D-6E8A-4147-A177-3AD203B41FA5}">
                      <a16:colId xmlns:a16="http://schemas.microsoft.com/office/drawing/2014/main" val="267329420"/>
                    </a:ext>
                  </a:extLst>
                </a:gridCol>
                <a:gridCol w="395021">
                  <a:extLst>
                    <a:ext uri="{9D8B030D-6E8A-4147-A177-3AD203B41FA5}">
                      <a16:colId xmlns:a16="http://schemas.microsoft.com/office/drawing/2014/main" val="2697138712"/>
                    </a:ext>
                  </a:extLst>
                </a:gridCol>
                <a:gridCol w="395021">
                  <a:extLst>
                    <a:ext uri="{9D8B030D-6E8A-4147-A177-3AD203B41FA5}">
                      <a16:colId xmlns:a16="http://schemas.microsoft.com/office/drawing/2014/main" val="1908266690"/>
                    </a:ext>
                  </a:extLst>
                </a:gridCol>
                <a:gridCol w="378562">
                  <a:extLst>
                    <a:ext uri="{9D8B030D-6E8A-4147-A177-3AD203B41FA5}">
                      <a16:colId xmlns:a16="http://schemas.microsoft.com/office/drawing/2014/main" val="2434432936"/>
                    </a:ext>
                  </a:extLst>
                </a:gridCol>
                <a:gridCol w="378562">
                  <a:extLst>
                    <a:ext uri="{9D8B030D-6E8A-4147-A177-3AD203B41FA5}">
                      <a16:colId xmlns:a16="http://schemas.microsoft.com/office/drawing/2014/main" val="704807344"/>
                    </a:ext>
                  </a:extLst>
                </a:gridCol>
                <a:gridCol w="378562">
                  <a:extLst>
                    <a:ext uri="{9D8B030D-6E8A-4147-A177-3AD203B41FA5}">
                      <a16:colId xmlns:a16="http://schemas.microsoft.com/office/drawing/2014/main" val="1576698728"/>
                    </a:ext>
                  </a:extLst>
                </a:gridCol>
                <a:gridCol w="378562">
                  <a:extLst>
                    <a:ext uri="{9D8B030D-6E8A-4147-A177-3AD203B41FA5}">
                      <a16:colId xmlns:a16="http://schemas.microsoft.com/office/drawing/2014/main" val="342223539"/>
                    </a:ext>
                  </a:extLst>
                </a:gridCol>
                <a:gridCol w="378562">
                  <a:extLst>
                    <a:ext uri="{9D8B030D-6E8A-4147-A177-3AD203B41FA5}">
                      <a16:colId xmlns:a16="http://schemas.microsoft.com/office/drawing/2014/main" val="1808707108"/>
                    </a:ext>
                  </a:extLst>
                </a:gridCol>
                <a:gridCol w="378562">
                  <a:extLst>
                    <a:ext uri="{9D8B030D-6E8A-4147-A177-3AD203B41FA5}">
                      <a16:colId xmlns:a16="http://schemas.microsoft.com/office/drawing/2014/main" val="4060795828"/>
                    </a:ext>
                  </a:extLst>
                </a:gridCol>
                <a:gridCol w="378562">
                  <a:extLst>
                    <a:ext uri="{9D8B030D-6E8A-4147-A177-3AD203B41FA5}">
                      <a16:colId xmlns:a16="http://schemas.microsoft.com/office/drawing/2014/main" val="1746548827"/>
                    </a:ext>
                  </a:extLst>
                </a:gridCol>
                <a:gridCol w="378562">
                  <a:extLst>
                    <a:ext uri="{9D8B030D-6E8A-4147-A177-3AD203B41FA5}">
                      <a16:colId xmlns:a16="http://schemas.microsoft.com/office/drawing/2014/main" val="1077851493"/>
                    </a:ext>
                  </a:extLst>
                </a:gridCol>
                <a:gridCol w="378562">
                  <a:extLst>
                    <a:ext uri="{9D8B030D-6E8A-4147-A177-3AD203B41FA5}">
                      <a16:colId xmlns:a16="http://schemas.microsoft.com/office/drawing/2014/main" val="2222810823"/>
                    </a:ext>
                  </a:extLst>
                </a:gridCol>
                <a:gridCol w="378562">
                  <a:extLst>
                    <a:ext uri="{9D8B030D-6E8A-4147-A177-3AD203B41FA5}">
                      <a16:colId xmlns:a16="http://schemas.microsoft.com/office/drawing/2014/main" val="558646961"/>
                    </a:ext>
                  </a:extLst>
                </a:gridCol>
                <a:gridCol w="378562">
                  <a:extLst>
                    <a:ext uri="{9D8B030D-6E8A-4147-A177-3AD203B41FA5}">
                      <a16:colId xmlns:a16="http://schemas.microsoft.com/office/drawing/2014/main" val="971858236"/>
                    </a:ext>
                  </a:extLst>
                </a:gridCol>
                <a:gridCol w="395021">
                  <a:extLst>
                    <a:ext uri="{9D8B030D-6E8A-4147-A177-3AD203B41FA5}">
                      <a16:colId xmlns:a16="http://schemas.microsoft.com/office/drawing/2014/main" val="3750154265"/>
                    </a:ext>
                  </a:extLst>
                </a:gridCol>
                <a:gridCol w="534924">
                  <a:extLst>
                    <a:ext uri="{9D8B030D-6E8A-4147-A177-3AD203B41FA5}">
                      <a16:colId xmlns:a16="http://schemas.microsoft.com/office/drawing/2014/main" val="1786914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161500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- 2018-04-25 07:03:36</a:t>
                      </a:r>
                      <a:r>
                        <a:rPr kumimoji="0" lang="en-US" sz="1000" b="0" i="0" u="none" strike="noStrike" kern="1200" cap="none" spc="0" normalizeH="0" baseline="0" noProof="0">
                          <a:ln>
                            <a:noFill/>
                          </a:ln>
                          <a:solidFill>
                            <a:prstClr val="black"/>
                          </a:solidFill>
                          <a:effectLst/>
                          <a:uLnTx/>
                          <a:uFillTx/>
                          <a:latin typeface="+mn-lt"/>
                          <a:ea typeface="+mn-ea"/>
                          <a:cs typeface="+mn-cs"/>
                        </a:rPr>
                        <a:t>
Saan mang sulok ng bansa, dito na tayo sa tapat at abot-kaya. TGP, ang TGPagpagaling ng Pilipinas!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TGP Page Promotion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2411.26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2229.48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1205.63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225.18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Philippines; Ages: 18 - 65+; Language(s): English (UK), Filipino or English (US); Interests: Eyeglass prescription, Health &amp; wellness, Physical fitness, health, Pregnancy, Family, Medicine or Medical emergency, Behaviors: Commuters, Employers: Mother, Relationship Status: In a relationship or Married, Parents: Parents (All)</a:t>
                      </a:r>
                    </a:p>
                  </a:txBody>
                  <a:tcPr/>
                </a:tc>
                <a:extLst>
                  <a:ext uri="{0D108BD9-81ED-4DB2-BD59-A6C34878D82A}">
                    <a16:rowId xmlns:a16="http://schemas.microsoft.com/office/drawing/2014/main" val="1026794107"/>
                  </a:ext>
                </a:extLst>
              </a:tr>
            </a:tbl>
          </a:graphicData>
        </a:graphic>
      </p:graphicFrame>
      <p:sp>
        <p:nvSpPr>
          <p:cNvPr id="4" name="Text Placeholder 3">
            <a:extLst>
              <a:ext uri="{FF2B5EF4-FFF2-40B4-BE49-F238E27FC236}">
                <a16:creationId xmlns:a16="http://schemas.microsoft.com/office/drawing/2014/main" id="{6A7ADE5B-5B21-4788-89A2-7DF4578D3372}"/>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9052066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6BD71-9CCC-4E2D-BD49-4D2837BC8CE3}"/>
              </a:ext>
            </a:extLst>
          </p:cNvPr>
          <p:cNvSpPr>
            <a:spLocks noGrp="1"/>
          </p:cNvSpPr>
          <p:nvPr>
            <p:ph type="title"/>
          </p:nvPr>
        </p:nvSpPr>
        <p:spPr/>
        <p:txBody>
          <a:bodyPr/>
          <a:lstStyle/>
          <a:p>
            <a:r>
              <a:rPr lang="en-US"/>
              <a:t>Facebook Fans Lost | All Pages</a:t>
            </a:r>
          </a:p>
        </p:txBody>
      </p:sp>
      <p:graphicFrame>
        <p:nvGraphicFramePr>
          <p:cNvPr id="6" name="Chart Placeholder 5">
            <a:extLst>
              <a:ext uri="{FF2B5EF4-FFF2-40B4-BE49-F238E27FC236}">
                <a16:creationId xmlns:a16="http://schemas.microsoft.com/office/drawing/2014/main" id="{F3A20B06-6A84-492E-A8CE-B53BE153E4EC}"/>
              </a:ext>
            </a:extLst>
          </p:cNvPr>
          <p:cNvGraphicFramePr>
            <a:graphicFrameLocks noGrp="1"/>
          </p:cNvGraphicFramePr>
          <p:nvPr>
            <p:ph type="chart" sz="quarter" idx="13"/>
            <p:extLst>
              <p:ext uri="{D42A27DB-BD31-4B8C-83A1-F6EECF244321}">
                <p14:modId xmlns:p14="http://schemas.microsoft.com/office/powerpoint/2010/main" val="2292497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0C21F1-DF1E-45D6-87F9-11D14FAF098F}"/>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1477C016-4354-4160-B086-25ECCB4446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921130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10A63-0221-4CF0-96C3-2C4C7701ADD8}"/>
              </a:ext>
            </a:extLst>
          </p:cNvPr>
          <p:cNvSpPr>
            <a:spLocks noGrp="1"/>
          </p:cNvSpPr>
          <p:nvPr>
            <p:ph type="title"/>
          </p:nvPr>
        </p:nvSpPr>
        <p:spPr/>
        <p:txBody>
          <a:bodyPr/>
          <a:lstStyle/>
          <a:p>
            <a:r>
              <a:rPr lang="en-US"/>
              <a:t>Facebook Page Views | All Pages</a:t>
            </a:r>
          </a:p>
        </p:txBody>
      </p:sp>
      <p:graphicFrame>
        <p:nvGraphicFramePr>
          <p:cNvPr id="6" name="Chart Placeholder 5">
            <a:extLst>
              <a:ext uri="{FF2B5EF4-FFF2-40B4-BE49-F238E27FC236}">
                <a16:creationId xmlns:a16="http://schemas.microsoft.com/office/drawing/2014/main" id="{9E007036-BF2D-4260-B8EA-E835C6833F5B}"/>
              </a:ext>
            </a:extLst>
          </p:cNvPr>
          <p:cNvGraphicFramePr>
            <a:graphicFrameLocks noGrp="1"/>
          </p:cNvGraphicFramePr>
          <p:nvPr>
            <p:ph type="chart" sz="quarter" idx="13"/>
            <p:extLst>
              <p:ext uri="{D42A27DB-BD31-4B8C-83A1-F6EECF244321}">
                <p14:modId xmlns:p14="http://schemas.microsoft.com/office/powerpoint/2010/main" val="19774070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C88AC5-BBC6-44DB-A0F9-195822AF22FF}"/>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FD772FEE-2792-46A5-814E-FAC8ADD83E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14211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8039</Words>
  <Application>Microsoft Office PowerPoint</Application>
  <PresentationFormat>On-screen Show (4:3)</PresentationFormat>
  <Paragraphs>3038</Paragraphs>
  <Slides>75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75</vt:i4>
      </vt:variant>
    </vt:vector>
  </HeadingPairs>
  <TitlesOfParts>
    <vt:vector size="78" baseType="lpstr">
      <vt:lpstr>Calibri</vt:lpstr>
      <vt:lpstr>Arial</vt:lpstr>
      <vt:lpstr>quintly_template</vt:lpstr>
      <vt:lpstr>My Dashboard</vt:lpstr>
      <vt:lpstr>Facebook Fans Total | All Pages</vt:lpstr>
      <vt:lpstr>Facebook Reactions Distribution | All Pages</vt:lpstr>
      <vt:lpstr>Facebook Impressions | All Pages</vt:lpstr>
      <vt:lpstr>Facebook Reach | All Pages</vt:lpstr>
      <vt:lpstr>Facebook Reach Type Distribution (last 28 days) | All Pages</vt:lpstr>
      <vt:lpstr>Facebook Fan Demographics | All Pages</vt:lpstr>
      <vt:lpstr>Facebook Key Metrics Table | All Pages</vt:lpstr>
      <vt:lpstr>Facebook Fans Total | All Pages</vt:lpstr>
      <vt:lpstr>Facebook Post Type Distribution Per Profile | All Pages</vt:lpstr>
      <vt:lpstr>Facebook Interaction Rate | All Pages</vt:lpstr>
      <vt:lpstr>Facebook Interactions Distribution | All Pages</vt:lpstr>
      <vt:lpstr>Facebook Own Posts Table  | All Pages - 1 of 12</vt:lpstr>
      <vt:lpstr>Facebook Own Posts Table  | All Pages - 2 of 12</vt:lpstr>
      <vt:lpstr>Facebook Own Posts Table  | All Pages - 3 of 12</vt:lpstr>
      <vt:lpstr>Facebook Own Posts Table  | All Pages - 4 of 12</vt:lpstr>
      <vt:lpstr>Facebook Own Posts Table  | All Pages - 5 of 12</vt:lpstr>
      <vt:lpstr>Facebook Own Posts Table  | All Pages - 6 of 12</vt:lpstr>
      <vt:lpstr>Facebook Own Posts Table  | All Pages - 7 of 12</vt:lpstr>
      <vt:lpstr>Facebook Own Posts Table  | All Pages - 8 of 12</vt:lpstr>
      <vt:lpstr>Facebook Own Posts Table  | All Pages - 9 of 12</vt:lpstr>
      <vt:lpstr>Facebook Own Posts Table  | All Pages - 10 of 12</vt:lpstr>
      <vt:lpstr>Facebook Own Posts Table  | All Pages - 11 of 12</vt:lpstr>
      <vt:lpstr>Facebook Own Posts Table  | All Pages - 12 of 12</vt:lpstr>
      <vt:lpstr>Facebook Hashtag Detection | All Pages - 1 of 2</vt:lpstr>
      <vt:lpstr>Facebook Hashtag Detection | All Pages - 2 of 2</vt:lpstr>
      <vt:lpstr>Facebook Own Posts Table | All Pages - 1 of 26</vt:lpstr>
      <vt:lpstr>Facebook Own Posts Table | All Pages - 2 of 26</vt:lpstr>
      <vt:lpstr>Facebook Own Posts Table | All Pages - 3 of 26</vt:lpstr>
      <vt:lpstr>Facebook Own Posts Table | All Pages - 4 of 26</vt:lpstr>
      <vt:lpstr>Facebook Own Posts Table | All Pages - 5 of 26</vt:lpstr>
      <vt:lpstr>Facebook Own Posts Table | All Pages - 6 of 26</vt:lpstr>
      <vt:lpstr>Facebook Own Posts Table | All Pages - 7 of 26</vt:lpstr>
      <vt:lpstr>Facebook Own Posts Table | All Pages - 8 of 26</vt:lpstr>
      <vt:lpstr>Facebook Own Posts Table | All Pages - 9 of 26</vt:lpstr>
      <vt:lpstr>Facebook Own Posts Table | All Pages - 10 of 26</vt:lpstr>
      <vt:lpstr>Facebook Own Posts Table | All Pages - 11 of 26</vt:lpstr>
      <vt:lpstr>Facebook Own Posts Table | All Pages - 12 of 26</vt:lpstr>
      <vt:lpstr>Facebook Own Posts Table | All Pages - 13 of 26</vt:lpstr>
      <vt:lpstr>Facebook Own Posts Table | All Pages - 14 of 26</vt:lpstr>
      <vt:lpstr>Facebook Own Posts Table | All Pages - 15 of 26</vt:lpstr>
      <vt:lpstr>Facebook Own Posts Table | All Pages - 16 of 26</vt:lpstr>
      <vt:lpstr>Facebook Own Posts Table | All Pages - 17 of 26</vt:lpstr>
      <vt:lpstr>Facebook Own Posts Table | All Pages - 18 of 26</vt:lpstr>
      <vt:lpstr>Facebook Own Posts Table | All Pages - 19 of 26</vt:lpstr>
      <vt:lpstr>Facebook Own Posts Table | All Pages - 20 of 26</vt:lpstr>
      <vt:lpstr>Facebook Own Posts Table | All Pages - 21 of 26</vt:lpstr>
      <vt:lpstr>Facebook Own Posts Table | All Pages - 22 of 26</vt:lpstr>
      <vt:lpstr>Facebook Own Posts Table | All Pages - 23 of 26</vt:lpstr>
      <vt:lpstr>Facebook Own Posts Table | All Pages - 24 of 26</vt:lpstr>
      <vt:lpstr>Facebook Own Posts Table | All Pages - 25 of 26</vt:lpstr>
      <vt:lpstr>Facebook Own Posts Table | All Pages - 26 of 26</vt:lpstr>
      <vt:lpstr>Facebook Ads Costs Table | All Pages - 1 of 21</vt:lpstr>
      <vt:lpstr>Facebook Ads Costs Table | All Pages - 2 of 21</vt:lpstr>
      <vt:lpstr>Facebook Ads Costs Table | All Pages - 3 of 21</vt:lpstr>
      <vt:lpstr>Facebook Ads Costs Table | All Pages - 4 of 21</vt:lpstr>
      <vt:lpstr>Facebook Ads Costs Table | All Pages - 5 of 21</vt:lpstr>
      <vt:lpstr>Facebook Ads Costs Table | All Pages - 6 of 21</vt:lpstr>
      <vt:lpstr>Facebook Ads Costs Table | All Pages - 7 of 21</vt:lpstr>
      <vt:lpstr>Facebook Ads Costs Table | All Pages - 8 of 21</vt:lpstr>
      <vt:lpstr>Facebook Ads Costs Table | All Pages - 9 of 21</vt:lpstr>
      <vt:lpstr>Facebook Ads Costs Table | All Pages - 10 of 21</vt:lpstr>
      <vt:lpstr>Facebook Ads Costs Table | All Pages - 11 of 21</vt:lpstr>
      <vt:lpstr>Facebook Ads Costs Table | All Pages - 12 of 21</vt:lpstr>
      <vt:lpstr>Facebook Ads Costs Table | All Pages - 13 of 21</vt:lpstr>
      <vt:lpstr>Facebook Ads Costs Table | All Pages - 14 of 21</vt:lpstr>
      <vt:lpstr>Facebook Ads Costs Table | All Pages - 15 of 21</vt:lpstr>
      <vt:lpstr>Facebook Ads Costs Table | All Pages - 16 of 21</vt:lpstr>
      <vt:lpstr>Facebook Ads Costs Table | All Pages - 17 of 21</vt:lpstr>
      <vt:lpstr>Facebook Ads Costs Table | All Pages - 18 of 21</vt:lpstr>
      <vt:lpstr>Facebook Ads Costs Table | All Pages - 19 of 21</vt:lpstr>
      <vt:lpstr>Facebook Ads Costs Table | All Pages - 20 of 21</vt:lpstr>
      <vt:lpstr>Facebook Ads Costs Table | All Pages - 21 of 21</vt:lpstr>
      <vt:lpstr>Facebook Fans Lost | All Pages</vt:lpstr>
      <vt:lpstr>Facebook Page Views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2018-07-03T08:23:20Z</dcterms:created>
  <dcterms:modified xsi:type="dcterms:W3CDTF">2018-07-03T08:27:12Z</dcterms:modified>
</cp:coreProperties>
</file>